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344" r:id="rId2"/>
    <p:sldId id="257" r:id="rId3"/>
    <p:sldId id="402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14" r:id="rId13"/>
    <p:sldId id="416" r:id="rId14"/>
    <p:sldId id="417" r:id="rId15"/>
    <p:sldId id="392" r:id="rId16"/>
    <p:sldId id="411" r:id="rId17"/>
    <p:sldId id="393" r:id="rId18"/>
    <p:sldId id="371" r:id="rId19"/>
    <p:sldId id="368" r:id="rId20"/>
    <p:sldId id="369" r:id="rId21"/>
    <p:sldId id="409" r:id="rId22"/>
    <p:sldId id="415" r:id="rId23"/>
    <p:sldId id="418" r:id="rId24"/>
    <p:sldId id="403" r:id="rId25"/>
    <p:sldId id="404" r:id="rId26"/>
    <p:sldId id="410" r:id="rId27"/>
    <p:sldId id="365" r:id="rId28"/>
    <p:sldId id="367" r:id="rId29"/>
    <p:sldId id="405" r:id="rId30"/>
    <p:sldId id="412" r:id="rId31"/>
    <p:sldId id="406" r:id="rId32"/>
    <p:sldId id="407" r:id="rId33"/>
    <p:sldId id="413" r:id="rId34"/>
    <p:sldId id="408" r:id="rId35"/>
    <p:sldId id="283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402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14"/>
            <p14:sldId id="416"/>
            <p14:sldId id="417"/>
            <p14:sldId id="392"/>
            <p14:sldId id="411"/>
            <p14:sldId id="393"/>
            <p14:sldId id="371"/>
            <p14:sldId id="368"/>
            <p14:sldId id="369"/>
            <p14:sldId id="409"/>
            <p14:sldId id="415"/>
            <p14:sldId id="418"/>
            <p14:sldId id="403"/>
            <p14:sldId id="404"/>
            <p14:sldId id="410"/>
            <p14:sldId id="365"/>
            <p14:sldId id="367"/>
            <p14:sldId id="405"/>
            <p14:sldId id="412"/>
            <p14:sldId id="406"/>
            <p14:sldId id="407"/>
            <p14:sldId id="413"/>
            <p14:sldId id="408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>
      <p:cViewPr varScale="1">
        <p:scale>
          <a:sx n="70" d="100"/>
          <a:sy n="70" d="100"/>
        </p:scale>
        <p:origin x="450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1:12.1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1641 3342 283 0,'0'0'4'0,"0"0"1"16,0 0 0-16,0 0 0 0,0 0 1 15,0 0 2-15,0 0 2 16,5 5 0-16,5 3-2 16,2-1 1-16,3 0 1 15,6 3 2-15,2 0-1 0,5-1-1 16,4 3-1-16,4-4 0 15,1 2-2-15,1-3-1 16,9 4-1-16,-5-1 1 16,8 0-2-16,-1-1 0 0,6 1 0 15,3-3 0-15,5 1 0 16,4-1 0-16,4 0-2 16,3 1 1-16,0-3-2 0,1 0 1 15,2 0-1-15,0 0 0 16,3-1 0-16,-3 2 0 15,1-3 0-15,5-1 1 16,-3-2-1-16,2 3 1 16,-1-3-1-16,2 0 0 15,-1 0 0-15,3 0 0 0,-6 0 0 16,1 0 0-16,2 0-1 16,-8 0 1-16,8 0 0 15,-5 0-1-15,1 0 1 16,-2 0-1-16,2 0 0 0,-2 0 1 15,2 3-1-15,-4-3 0 16,1 0 0-16,-1 1 0 0,-1 2 1 16,1 0-1-16,1-1 0 15,-1 1 1-15,1-1-1 16,2 1 0-16,0-3 1 16,0 0-1-16,3 0 0 0,-2 0 0 15,3 2 0 1,-2-2 0-16,2 0 0 0,0 0 0 15,1 0 0-15,2 0 0 16,-2 0 0-16,3 0 1 16,-6 2-1-16,6-2 0 15,2 0 0-15,-3 0 1 16,1 0-1-16,2 0 0 0,-4 0 0 16,3 3 0-16,1-3 0 15,0 2 0-15,-2 1 0 16,2 1 0-16,-1-1 0 0,-1 2 0 15,2-3 0-15,0 4 1 16,-2-1-1-16,2-4 0 0,-2 7 0 16,3-3 0-16,-3 1 0 15,2 0 0-15,0 0 0 16,-2 1 1-16,2 1-1 16,-1-4 0-16,1 2 0 15,3-1 1-15,0 0-1 0,-1-2 0 16,3-2 0-16,-2 2 0 15,2-1 1-15,-1 4-1 16,-1-6 0-16,2 1 0 16,-5-1 0-16,3 0-1 15,-3 3 2-15,-2-3-1 16,-2 0 0-16,0 0 0 0,-1-3 0 16,-8 2 0-16,6-2 0 15,-1-2 0-15,-2 2 0 16,3 2 0-16,-1-5 0 0,-2 4 1 15,-2-1-1-15,1 3 0 16,3-2 0-16,0-1 0 0,-5 0 0 16,4 3 0-16,-4-1 1 15,1 1-1-15,-1-3 0 16,-1 0 0-16,-2 1 0 16,1-1 0-16,1-3 0 15,1 5 0-15,-1-5 0 0,1 4-1 16,1-2 1-16,-3 4 0 15,-1-6-1-15,3 6 0 16,-1-2 0-16,0-1 0 16,-4 3-1-16,3 0 1 15,-5-2 0-15,3 2-1 0,-3 0 1 16,5 0-1-16,0 0-1 16,3 0 1-16,2 0-1 15,2 2 0-15,3-2 0 16,3 0 1-16,2 0 1 0,-1-5-1 15,2 1 2-15,3-4-1 16,1 1 1-16,0 0-1 16,6-1 1-16,-4 1 0 0,2 2 0 15,2 0 0-15,1-2 0 16,-1 1 0-16,1 1 0 16,-1-1 0-16,8 2 0 15,-7-4 1-15,5 1 0 0,-4 0-1 16,2 0 1-16,-3 1 0 15,4-1-1-15,-6-1 1 16,-1 4-1-16,1-1-1 16,-3 5 1-16,3-3 0 0,1 3-1 15,-1 0 1-15,-1 0 0 16,4 3 0-16,2 2 1 16,5-1-1-16,0 2 0 15,-1 1 0-15,2-2 0 16,0-2 0-16,-3-2 0 0,-4 2-1 15,-1 2 0-15,0-5-1 16,-8 0 2-16,0 0 0 16,-2 0 0-16,-1 0 0 0,1 0 0 15,-1-2 2-15,8-4-1 16,-3 5 0-16,6-2-1 16,2 0 0-16,2 1 0 15,2-1 1-15,2-1-1 0,-5 1 0 16,-2 0 1-16,-4 2-1 15,-5 1-1-15,-3-3 1 16,-4 0 0-16,-8 3 0 16,0-2 0-16,-3 2 0 15,4 0 0-15,-5 0 0 0,5-3-1 16,-3 3 2-16,2 0-1 16,-3 0-1-16,1 0 1 15,-2 0 1-15,4 0-2 16,-6 3 1-16,1-1 1 0,-2 4-1 15,0-5 0-15,-4 2 0 16,6 0 1-16,-1 1-1 16,-5 1-1-16,9 1 0 0,-5-2 0 15,-1 1 0-15,0 0 0 16,4-2 0-16,-3-1 0 16,1 0 0-16,0-2 1 15,-2 0 0-15,0 0 0 0,1 0 0 16,0-2 1-16,-1 2-1 15,-3 0 0-15,3-2 0 16,0 2 0-16,1 0 0 16,-6 0 2-16,1-3-1 15,1 1 0-15,-2 2-1 0,0 0 0 16,-4 0 0 0,-1 0 0-16,1 0 0 0,0 0-1 15,-3 2 0-15,-1 1 0 16,-1-1 1-16,-2-2 0 0,-1 2 0 15,-5-2 0-15,1 0 0 16,-4 0 0-16,-1 0 0 16,-2 0 0-16,-3 3-1 15,-1-1 2-15,-4-2-1 0,2 0 0 16,-3 3 0-16,3-3 1 16,-6 3-1-16,6-3 0 15,-5 1 1-15,0-1-1 16,0 3 0-16,0-3 1 0,2 3-1 15,-5-3 0-15,2 3 1 16,0-1-1-16,0-2 0 16,1 3-1-16,-2-3 2 15,1 0-2-15,-1 3 1 0,-2-3 0 16,2 0 0-16,2 0 0 16,0 0 1-16,-3 1-1 15,5-1 1-15,0 3-1 16,3-3 0-16,1 3 1 15,-4-3-1-15,-1 0 0 0,-2 2 0 16,1-2 1-16,-6 0-1 16,-2 0 0-16,-2 0 1 15,-3 0-1-15,1 0 0 0,-2 0 0 16,-4 0-1-16,0 0 1 16,1 0 0-16,-6 0 0 15,2 0 0-15,-9 0 0 0,12-2 0 16,-12 2 0-16,9 0 0 15,-9 0 0-15,0 0 0 16,0 0 0-16,9 0 0 16,-9 0 0-16,0 0 0 15,0 0 0-15,11 2-1 0,-11-2 1 16,0 0 0-16,0 0 1 16,11 3-1-16,-11-3 0 15,8 2 0-15,-8-2 0 16,12 3 0-16,-12-3 0 15,10 0 0-15,-10 0 1 0,13 0-1 16,-13 0 0-16,13 2 1 16,-13-2-1-16,9 0 1 15,-9 0-1-15,13 0 1 0,-13 0-1 16,12-2 0-16,-12 2 1 16,15-3-1-16,-15 3 0 15,15-5 0-15,-5 3 0 0,-10 2 0 16,13-3 0-16,-13 3 0 15,14-4 1-15,-14 4 0 16,11-6-1-16,-11 6 1 16,14-8 0-16,-14 8 0 15,12-7 0-15,-12 7 1 0,11-10 0 16,-11 10 0-16,15-12 0 16,-8 2 0-16,-7 10-1 15,13-18 1-15,-8 9 0 16,-1-1-1-16,4 0-1 15,-4-7 0-15,0 1-1 0,1-1 0 16,-1-7-3-16,-1 6-10 16,-3 2-61-16,0-10-8 15</inkml:trace>
  <inkml:trace contextRef="#ctx0" brushRef="#br0" timeOffset="37492.0692">12042 9336 220 0,'0'0'5'0,"-2"-7"2"0,-8 0 3 15,10 7 0-15,-23-12 0 16,14 7-1-16,-12 5 2 16,4 0-1-16,-7 17-1 0,-5 14-3 15,3 17 1-15,-9 20 2 16,3 27-1-16,-11 22 1 15,3 20 2-15,-5 15-1 16,8 14 0-16,0 5-2 16,12 5-1-16,8-4 0 0,7-9-1 15,10-5 1-15,10-7-1 16,12-5-1-16,5-9 0 16,9-11-1-16,5-7 0 15,4-12-2-15,0-16 0 0,2-16-1 16,5-19 0-16,3-21 1 15,-2-20 0-15,-2-17 0 16,7-25 0-16,-2-26-1 16,2-21 1-16,0-19 0 15,-1-28-1-15,-3-20-1 0,-2-18-1 16,-2-20 0-16,-3-10 0 16,-9-9 1-16,-8-1 0 15,-11 6 1-15,-12 11 1 0,-7 13 2 16,-7 18 0-16,-18 19 0 15,-10 18 0-15,-9 22 0 16,-8 15 0-16,-6 21-1 16,-1 14-2-16,-1 19 0 0,-5 19-1 15,0 19-1-15,-1 27 0 16,-1 32 0-16,2 23 0 16,1 34-1-16,3 22 1 15,4 26 0-15,8 19 1 0,6 5 0 16,17 8 2-16,2-3 1 15,13-10-1-15,11-17-4 16,11-18-9-16,22-34-61 16,9-3-9-16</inkml:trace>
  <inkml:trace contextRef="#ctx0" brushRef="#br1" timeOffset="572031.3064">1626 6086 229 0,'0'0'7'15,"0"0"7"-15,0 0 2 16,0 0 4-16,0 0 2 0,0-7 3 15,0 7 1-15,0 0 3 16,0 0-8-16,-2-9-4 16,2 9-3-16,0 0-3 15,0 0-2-15,0 0-3 16,-8-6-1-16,8 6-1 0,-10 0-2 16,10 0 0-16,-15 3-1 15,6 0 0-15,-4 4 0 16,3-2 0-16,-1 2 0 15,2 3 0-15,-3 0 0 0,1-1 1 16,1 3-1-16,-1 1 1 16,0 1 0-16,-1 3 1 15,2 0-1-15,0-3 0 0,0 3 0 16,3 1 0-16,-4 0 0 16,2-4 0-16,4 1 1 15,-2-3-3-15,4 0 0 16,1 1 0-16,-2-1 0 15,4-2 0-15,0 0 0 0,0-10 0 16,0 18 0-16,0-8 0 16,0-10 0-16,0 15 0 15,6-5 0-15,-3-1 0 16,-3 1 0-16,3-2 0 0,1 1 0 16,1-1 0-16,-4 1 0 15,5 1 0-15,-4 1 0 16,4-1 0-16,-1 0 0 15,-4-3 0-15,5 3 0 0,1-3 0 16,-7-7 0-16,17 15 0 16,-7-5 0-16,4-5 0 15,-5-1 0-15,1 1 0 16,3 1 0-16,-1-4 0 16,0 6 0-16,1-6 0 0,-1 1 0 15,1 2 0-15,2-5 0 16,-2 3 0-16,1-1 0 15,1 0 0-15,0 1 0 0,3-3 0 16,-6 2 0-16,2 1 0 16,2-1 0-16,-5-2 0 15,7 0 0-15,-6 2 0 0,4-2 0 16,-4 0 0-16,3 0 0 16,-3 0 0-16,4 0 0 15,-2 0 0-15,2 0 0 16,-4 0 0-16,3 0 0 0,-2 0 0 15,4 0 0-15,0-2 0 16,-2-3 0-16,4 3 0 16,-3-3 0-16,3 0 0 15,-4 3 0-15,0-4 0 16,-2 1 0-16,1 3 0 16,-3-1 0-16,1 3 0 15,-2-2 0-15,0 0 0 0,2-2 0 16,0 2 0-16,4-1 0 15,-2-1 0-15,4-1 0 0,0-1 0 16,-1 0 0-16,-2-2 0 16,1 3 0-16,3 0 0 0,-8 0 0 15,5 1 0-15,-6 1 0 16,2-2 0-16,-2 3 0 16,-10 2 0-16,17-8 0 15,-17 8 0-15,18-9 0 16,-8 1 0-16,-2 0 0 0,1 0 0 15,1 2 0-15,1-5 0 16,-2 4 0-16,1-1 0 16,-10 8 0-16,13-14 0 15,-13 14 0-15,7-15 0 16,-7 15 0-16,7-15 0 16,-7 15 0-16,3-15 0 0,-2 6 0 15,3-4 0-15,-4 2 0 16,0 2 0-16,0-1 0 15,0 0 0-15,-4-2 0 0,3 2 0 16,1 1 0-16,-3 1 0 16,1-4 0-16,0-1 0 15,-1 2 0-15,-2-1 0 0,3 0 0 16,-6 2 0-16,5-2 0 16,-4 2 0-16,0 0 0 15,2-1 0-15,-3 5 0 16,8 6 0-16,-17-18 0 0,6 10 0 15,2-1 0-15,-1-1 0 16,-3 3 0-16,4-3 0 16,-1 3 0-16,-3-1 0 15,0 4 0-15,7-2 0 16,-8 1 0-16,0-2 0 0,-2 2 0 16,2-1 0-16,-2 1 0 15,3 1 0-15,-5-2 0 16,3 4 0-16,0-1 0 15,0-1 0-15,5 4 0 0,-2-3 0 16,0-2 0-16,12 5 0 16,-11-2 0-16,11 2 0 15,0 0 0-15,-9-5 0 0,9 5 0 16,0 0 0-16,0 0 0 16,0 0 0-16,0 0 0 15,0 0 0-15,0 0 0 0,0 5 0 16,2 2 0-16,3 5 0 15,0 1 0-15,3 7 0 16,-3-2 0-16,2 4 0 16,0 0 0-16,-2 5 0 15,1-4 0-15,-4 4 0 0,0-3 0 16,1-1 0-16,-3 2 0 16,0-5 0-16,0-1 0 15,0-4 0-15,0-1 0 16,0-6 0-16,0-8 0 15,0 10 0-15,0-10 0 0,0 0 0 16,0 0 0-16,-5-7 0 16,5-4 0-16,0-3 0 15,0-6 0-15,-2 1 0 0,2-6 0 16,0-3 0-16,0 1 0 16,-4-3 0-16,2 3 0 15,-1 3 0-15,-1-1 0 16,1 3 0-16,-2 4 0 0,1 0 0 15,1 3 0-15,1 3 0 16,2 12 0-16,-6-17 0 16,6 17 0-16,-2-7 0 0,2 7 0 15,0 0 0 1,0 0 0-16,0 0 0 0,0 0 0 16,0 0 0-16,8 2 0 15,1 3 0-15,3 0 0 16,6 2 0-16,2-2 0 0,0-2 0 15,7 0 0-15,1-2 0 16,1-1 0-16,1 0 0 16,3 0 0-16,-4-1 0 15,-1-2 0-15,2 3 0 0,-5-3 0 16,-6 1 0-16,1 2 0 16,-2-3 0-16,-6 3 0 15,-5 0 0-15,-7 0 0 16,13 0 0-16,-13 0 0 0,0 0 0 15,0 0 0-15,0 0 0 16,0 0 0-16,-5-2 0 16,5 2 0-16,-13 0 0 15,1 0 0-15,12 0 0 0,-13 7-73 16,-3-1-24-16</inkml:trace>
  <inkml:trace contextRef="#ctx0" brushRef="#br1" timeOffset="572790.2094">1323 6094 380 0,'0'0'6'0,"0"0"2"0,0 0 2 16,0 0 2-16,0 0 1 16,0 0 1-16,0 0 0 15,0 0 1-15,0 0-5 0,0 0-2 16,0 0-1-16,0 0-1 15,0 0 0-15,5-8-4 16,5 6-2-16,5 0 0 16,0-3 0-16,7-2 0 15,-2 1 0-15,6-1 0 16,-2 0 0-16,0-2 0 16,1 2 0-16,-2-1 0 0,-3 3 0 15,-3 1 0-15,1 4 0 16,-6 0 0-16,1 0 0 15,-13 0 0-15,14 4 0 0,-14-4 0 16,12 18 0-16,-6-5 0 16,-6 2 0-16,2 0 0 15,-2 2 0-15,0 2 0 0,0-1 0 16,-2 3 0-16,-6 0 0 16,5 1 0-16,-4-2 0 15,2 0 0-15,0-2 0 16,1-1 0-16,-5-2 0 0,2-3 0 15,2 0 0-15,5-12 0 16,-9 15 0-16,9-15 0 16,0 0 0-16,-6 9 0 0,6-9 0 15,0 0 0 1,0 0 0-16,15-2-4 0,-7-5-88 16,1-3-2-16</inkml:trace>
  <inkml:trace contextRef="#ctx0" brushRef="#br1" timeOffset="573980.9383">1589 4451 402 0,'0'0'5'0,"0"0"2"15,0 0 1-15,0 0 2 16,0 0 0-16,0 0 2 0,0 0 1 16,0 0 2-16,0 0-4 15,5 0-2-15,9-5 0 16,6-5-9-16,5-5 0 15,3-1 0-15,2-5 0 0,-4-1 0 16,3-3 0-16,-5 1 0 16,-7 2 0-16,-7 1 0 15,-7 6 0-15,-11 8 0 16,-9 7 0-16,-8 7 0 16,-9 13 0-16,-4 5 0 15,-4 10 0-15,2 4 0 0,0 4 0 16,10 1 0-16,6-7 0 15,8-2 0-15,9-5 0 0,7-6 0 16,5-6 0-16,11-7 0 16,3-7 0-16,6-4 0 15,5-3 0-15,-3-1 0 16,1-4 0-16,-7 1 0 0,0-1 0 16,-8 3 0-16,-13 5 0 15,0 0 0-15,0 15 0 16,-13 2 0-16,-4 6 0 15,-6 4 0-15,0 0 0 0,-2 8 0 16,4-3 0-16,1 0 0 16,4-1 0-16,6-7 0 15,8-2 0-15,2-5 0 16,10-2 0-16,10-13 0 16,7-2 0-16,6-2 0 15,4-13 0-15,6-2 0 0,0-3 0 16,3-2 0-16,-6 4 0 15,-6-1 0-15,-6 6 0 0,-6 3 0 16,-7 5 0-16,-15 5 0 16,13-4 0-16,-13 4 0 15,0 0 0-15,0 0 0 16,0 0 0-16,0 4 0 0,0-4 0 16,-11 8 0-16,11-8 0 15,-9 9 0-15,9-9 0 16,-16 13 0-16,16-13 0 0,-12 16 0 15,5 0-54-15,7-16-38 16,-8 11-1-16</inkml:trace>
  <inkml:trace contextRef="#ctx0" brushRef="#br1" timeOffset="574592.2084">2185 4613 413 0,'0'0'6'15,"0"0"3"-15,0 0 3 16,0 0 0-16,-7-8 1 16,7 8 1-16,0 0-1 0,0 0 2 15,0 0-11-15,0 15-4 16,0 0 0-16,0 2 0 15,2 7 0-15,1 2 0 16,2 1 0-16,-2 0 0 16,2 3 0-16,-3-3 0 0,3-4 0 15,-3-2 0-15,1-1 0 16,1-5 0-16,-1 1 0 16,0-7 0-16,0-1 0 15,-3-8 0-15,2 9 0 0,-2-9 0 16,0 0 0-16,0 0-17 15,-8-4-72-15,8-4-2 16</inkml:trace>
  <inkml:trace contextRef="#ctx0" brushRef="#br1" timeOffset="574985.0614">2329 4424 471 0,'0'0'4'16,"0"0"2"-16,0-10 1 16,0 10 1-16,0-12 1 15,0 12-3-15,0-14-6 16,3 0 0-16,7 4 0 0,2 1 0 15,4-1 0-15,1-3-8 16,-17 13-79-16,20-15-2 16</inkml:trace>
  <inkml:trace contextRef="#ctx0" brushRef="#br1" timeOffset="575213.4109">2315 4538 361 0,'0'0'9'16,"0"0"2"-16,0 0 3 15,0 0 2-15,0 0 2 0,-5 10 2 16,5-10 2-16,10 0 1 16,7-7-6-16,3-6-17 15,5-2 0-15,2 0 0 0,3-2 0 16,1-3 0-16,-1 5 0 16,-4 1 0-16,-4 2 0 15,-7 1 0-15,0 7 0 16,-15 4-29-16,0 0-60 0,0 0-4 15</inkml:trace>
  <inkml:trace contextRef="#ctx0" brushRef="#br1" timeOffset="576195.7288">2889 3999 472 0,'0'0'4'0,"0"0"3"16,0-8 3-16,0 8 1 15,0-10-4-15,0 10-7 0,0-10 0 16,0 10 0-16,0 0 0 16,3 10 0-16,-1 8 0 15,5 3 0-15,3 6 0 16,1 3 0-16,1 5 0 16,3 2 0-16,2-5 0 0,-4 3 0 15,-1-5 0-15,-1-1 0 16,-1-8 0-16,0-4 0 15,-2 0 0-15,-3-8 0 16,1 2 0-16,-6-11 0 0,0 0 0 16,0 0 0-16,0 0 0 15,0-5 0-15,0-12 0 16,-11-8 0-16,3-5 0 16,-3-9 0-16,-2-6 0 15,-1-1 0-15,1 6 0 0,-2 2 0 16,2 3 0-16,4 8 0 15,1 9 0-15,1 4 0 16,7 14 0-16,0 0 0 0,0 0 0 16,-2 17 0-16,2 11 0 15,2 3 0-15,8 5 0 16,-3 8 0-16,8 6 0 16,2-3 0-16,1-4 0 0,5 1 0 15,-7-10 0-15,5-8-93 16,6 0-2-16</inkml:trace>
  <inkml:trace contextRef="#ctx0" brushRef="#br1" timeOffset="582062.2272">7470 5886 313 0,'0'0'5'0,"0"0"4"16,0 0 2-16,0 0 2 15,0 0 2-15,0 0 4 0,0 0-1 16,0 0 1-16,0 0-3 15,0 0-4-15,0 0-1 16,0 0-1-16,0 0-2 16,0 0 0-16,0 0-2 0,0 0 0 15,0 0-1-15,0 0 0 16,0 0-3-16,-2 5-2 16,2-5 0-16,0 0 0 0,-10 5 0 15,10-5 0-15,-12 2 0 16,5 0 0-16,7-2 0 15,-21 8 0-15,12-3 0 16,-4-2 0-16,3 4 0 0,-3-2 0 16,4 2 0-16,-1 4 0 15,-1-4 0-15,2-2 0 16,1 3 0-16,8-8 0 0,-13 14 0 16,13-14 0-16,-9 10 0 15,9-10 0-15,-7 12 0 16,7-12 0-16,-5 10 0 15,5-10 0-15,-8 9 0 16,8-9 0-16,-8 13 0 0,8-13 0 16,-7 16 0-16,7-16 0 15,-7 14 0-15,7-14 0 16,-5 13 0-16,5-13 0 16,-9 14 0-16,9-14 0 0,-4 13 0 15,4-13 0-15,-2 7 0 16,2-7 0-16,-3 10 0 15,3-10 0-15,-2 7 0 16,2-7 0-16,0 10 0 0,0-10 0 16,0 13 0-16,0-13 0 15,0 12 0-15,0-12 0 16,2 12 0-16,-2-12 0 16,5 16 0-16,-5-16 0 0,4 14 0 15,-4-14 0-15,6 15 0 16,-6-15 0-16,5 12 0 15,-5-12 0-15,5 15 0 16,-5-15 0-16,8 13 0 16,-8-13 0-16,7 12 0 0,-7-12 0 15,8 10 0-15,-8-10 0 16,5 10 0-16,-5-10 0 16,5 12 0-16,-5-12 0 0,7 10 0 15,-7-10 0-15,5 10 0 16,-5-10 0-16,7 10 0 15,-7-10 0-15,0 0 0 16,10 10 0-16,-10-10 0 0,10 9 0 16,-10-9 0-16,13 5 0 15,-13-5 0-15,12 8 0 16,-12-8 0-16,12 8 0 16,-12-8 0-16,13 8 0 0,-13-8 0 15,12 7 0 1,-12-7 0-16,16 7 0 0,-7-4 0 15,1-1 0-15,0 3 0 16,2-2 0-16,1-1 0 16,-1-2 0-16,1 2 0 0,0 1 0 15,-1-3 0-15,0 0 0 16,1 0 0-16,-4 0 0 0,4 2 0 16,-1-2 0-16,-2 0 0 15,3 3 0-15,-3-1 0 16,-1 0 0-16,2-2 0 15,1 0 0-15,-4 3 0 16,4-3 0-16,-2 0 0 16,-3 0 0-16,3 0 0 0,0 0 0 15,-3 0 0-15,-7 0 0 16,18 0 0-16,-18 0 0 16,15 0 0-16,-15 0 0 15,15 0 0-15,-5 0 0 16,0 0 0-16,0-3 0 0,2 3 0 15,1-4 0-15,-1 1 0 16,-3 1 0-16,5-3 0 16,-2 3 0-16,-2-4 0 0,2 2 0 15,-2-1 0-15,-10 5 0 16,15-5 0-16,-5 0 0 0,-2 0 0 16,4-3 0-16,-5 3 0 15,3 1 0-15,1-2 0 16,1 2 0-16,-4-2 0 15,6 1 0-15,-2 2 0 16,1 1 0-16,-6-2 0 0,3 1 0 16,1-2 0-16,-2 0 0 15,1 3 0-15,-10 2 0 16,15-8 0-16,-15 8 0 16,15-7 0-16,-15 7 0 15,13-5 0-15,-13 5 0 0,9-7 0 16,-9 7 0-16,0 0 0 15,12-12 0-15,-12 12 0 16,9-12 0-16,-9 12 0 16,9-14 0-16,-9 14 0 0,7-10 0 15,-7 10 0-15,10-13 0 16,-10 13 0-16,8-12 0 0,-8 12 0 16,7-12 0-16,-7 12 0 15,10-12 0-15,-10 12 0 16,11-10 0-16,-11 10 0 15,7-9 0-15,-7 9 0 0,7-11 0 16,-7 11 0-16,5-12 0 16,-5 12 0-16,1-10 0 15,-1 10 0-15,7-11 0 16,-7 11 0-16,0-9 0 16,0 9 0-16,4-10 0 15,-4 10 0-15,0-10 0 0,0 10 0 16,3-12 0-16,-3 12 0 15,3-12 0-15,-3 12 0 16,0-10 0-16,0 2 0 16,0 8 0-16,0-18 0 0,0 11 0 15,0 7 0-15,-6-14 0 16,6 14 0-16,-7-16 0 0,7 16 0 16,-10-12 0-16,10 12 0 15,-7-14 0-15,7 14 0 16,-13-15 0-16,13 15 0 15,-12-16 0-15,12 16 0 0,-15-18 0 16,7 12 0-16,1-1 0 16,-5 1 0-16,4 1 0 15,-2 0 0-15,3-2 0 16,7 7 0-16,-18-7 0 16,18 7 0-16,-9-8 0 0,9 8 0 15,-10-4 0-15,10 4 0 16,0 0 0-16,-11-5 0 15,11 5 0-15,0 0 0 16,0 0 0-16,0 0 0 16,0 0 0-16,0 0 0 0,-7-6 0 15,7 6 0-15,0 0 0 16,0 0 0-16,0 0 0 16,0 0 0-16,0 0 0 0,0 0 0 15,0 0 0-15,0 0 0 16,-5 11 0-16,5-11 0 15,-2 17 0-15,-3-3 0 0,3 1 0 16,-5 2 0-16,5 4 0 16,-2-1 0-16,-1-1 0 15,2-4 0-15,-2 2 0 0,3-5 0 16,-4-1 0 0,6-11 0-16,-4 15 0 0,4-15 0 15,0 0 0-15,0 0 0 16,0 0 0-16,0 0 0 15,0 0 0-15,0 0 0 16,0 0 0-16,0 0 0 16,-3-8 0-16,3 8 0 0,0-18 0 15,0 9 0-15,0-6 0 16,0 5 0-16,0-7 0 0,0 2 0 16,0 3 0-16,0-5 0 15,0 0 0-15,0 4 0 16,-2 2 0-16,2-1 0 15,0 0 0-15,0 2 0 0,-3 0 0 16,3 10 0-16,0-12 0 16,0 12 0-16,0 0 0 15,0-10 0-15,0 10 0 0,0 0 0 16,0 0 0-16,0 0 0 16,0 0 0-16,0 0 0 15,0 0 0-15,0 0 0 16,0 0 0-16,0 0 0 15,9 0 0-15,5 3 0 16,0-3 0-16,7 1 0 0,-1 1 0 16,2 2 0-16,5 1 0 15,-2-3 0-15,0 1 0 16,-1-1 0-16,-5 0 0 0,0 1 0 16,-1-3 0-16,-1 3 0 15,-2-3 0-15,-3 0 0 16,-3 0 0-16,-9 0 0 15,14 0 0-15,-14 0 0 0,0 0 0 16,0 0 0-16,0 0 0 16,0 0 0-16,0 0 0 15,0 0 0-15,0 0 0 16,0 0 0-16,0 0 0 0,0 0 0 16,0 0 0-16,-7 7-14 15,7-7-79-15,-16 2-3 16</inkml:trace>
  <inkml:trace contextRef="#ctx0" brushRef="#br1" timeOffset="582908.5024">7147 5883 342 0,'0'0'6'0,"0"0"3"16,0 0 3-16,0 0-1 15,0 0 2-15,0 0-1 16,0 0 2-16,0 0 0 0,0 0-3 16,0 0-3-16,0 5 2 15,0-5-1-15,0 0 2 16,17 8 0-16,-4-8 0 15,4 0-4-15,6 0-7 16,4-3 0-16,3-7 0 16,2 3 0-16,5-6 0 0,1 1 0 15,-3-3 0-15,-5 3 0 16,0 1 0-16,-9 2 0 0,-3 1 0 16,-6 4 0-16,-1 1 0 15,-11 3 0-15,0 0 0 16,0 0 0-16,0 0 0 15,0 0 0-15,0 0 0 0,2 10 0 16,-2-3 0-16,-5 6 0 16,3 1 0-16,-6 4 0 15,3 2 0-15,0 0 0 0,0 2 0 16,3-6 0 0,-3 8 0-16,5-7 0 0,-3 5 0 15,3-7 0-15,0-1 0 16,0 1 0-16,0-1 0 15,0-2 0-15,0-12 0 16,0 15 0-16,0-15 0 0,0 9 0 16,0-9 0-16,0 0 0 15,0 10 0-15,0-10 0 16,0 0 0-16,0-12-53 0,0 12-40 16</inkml:trace>
  <inkml:trace contextRef="#ctx0" brushRef="#br1" timeOffset="586254.8186">6772 3935 332 0,'0'0'6'0,"0"0"1"0,0 0 2 16,0 0 2-16,0 0-1 16,0 0 4-16,0 0 0 15,0 0 2-15,3 8-4 0,-3-8 0 16,17 7-1-16,-4-4 1 16,6-3 0-16,1 0-2 15,8-3 0-15,1-6-3 16,4-4-1-16,-1-3-6 15,0-4 0-15,-4-1 0 0,-3 1 0 16,-6 0 0-16,-6 3 0 16,-8 5 0-16,-8 2 0 15,-12 9 0-15,-4 1 0 0,-14 11 0 16,-5 7 0-16,-5 7 0 16,0 5 0-16,-5 4 0 15,7 0 0-15,0 2 0 16,9-2 0-16,9-8 0 0,6 2 0 15,10-7 0-15,7-6 0 16,5-1 0-16,11-4 0 16,8-5 0-16,-2 0 0 15,8-5 0-15,0 0 0 16,0-7 0-16,-5 4 0 0,-6-4 0 16,-4 4 0-16,-5 3 0 15,-10 0 0-15,0 0 0 16,-5 10 0-16,-10 5 0 0,-2 2 0 15,-6 4 0-15,-4 3 0 16,-1 3 0-16,1 0 0 16,1-1 0-16,3 1 0 15,7-1 0-15,2-4 0 0,7-2 0 16,7-5 0-16,7-4 0 16,9-7 0-16,10-1 0 15,11-6 0-15,6-6 0 16,1-7 0-16,6-4 0 15,0 1 0-15,-3-1 0 16,-10 0 0-16,-1 8 0 0,-12-1 0 16,-9 8 0-16,-3 0 0 15,-12 5 0-15,0 0 0 16,0 0 0-16,0 0 0 0,0 0 0 16,-9 3 0-16,-1 2 0 15,2-3 0-15,-2 3 0 16,-2 1 0-16,1-1 0 15,2-1 0-15,9-4 0 0,-16 11 0 16,16-11 0-16,-9 2 0 16,9-2-43-16,0 0-47 15,0 0-1-15</inkml:trace>
  <inkml:trace contextRef="#ctx0" brushRef="#br1" timeOffset="587320.8877">7188 4109 180 0,'0'0'4'0,"0"0"-1"16,-1-9 4-16,1 9 3 0,0 0 2 16,0 0 5-16,-3-11 4 15,3 11 3-15,0 0-1 16,0 0 1-16,0 0-2 16,0 0-1-16,0 0-1 0,0 0-4 15,-4 6-3 1,4-6-2-16,0 0-1 0,0 0 0 15,0 0-1-15,0 0 1 16,0 0 0-16,0 0-1 16,0 0 0-16,0 0-1 0,2-6 0 15,-2 6-8-15,17-14 0 16,-7 4 0-16,3 0 0 16,2 0 0-16,-4 4 0 15,3 2 0-15,-2 1 0 0,1 3 0 16,-3 0 0-16,-3 7 0 15,0 6 0-15,-2 0 0 16,-5 5 0-16,0-1 0 16,0 3 0-16,-7 3 0 0,-5 3 0 15,-6 1 0-15,1-2 0 16,-1 0 0-16,-2-1 0 0,1-3 0 16,1-1 0-16,6-6 0 15,1-2 0 1,11-12 0-16,-12 10 0 0,12-10 0 15,0 0 0-15,0 0 0 16,10 0 0-16,-3-2 0 16,6-6 0-16,4 3 0 0,1-4 0 15,4-1 0-15,1 0 0 16,2 0 0-16,1-3 0 16,-3 3 0-16,2 0 0 0,-2 0 0 15,-6 3 0-15,-2 2 0 16,-3 1 0-16,-12 4 0 15,15-3 0-15,-15 3 0 16,0 0 0-16,0 0 0 0,0 0 0 16,0 0 0-16,0 0 0 15,0 0 0-15,0 0 0 16,0 0 0-16,0 0 0 16,0 0 0-16,0 4 0 0,0-4-11 15,0 0-77-15,0 0-3 16</inkml:trace>
  <inkml:trace contextRef="#ctx0" brushRef="#br1" timeOffset="587732.3513">7674 3966 418 0,'0'0'7'0,"0"0"2"15,0 0 3-15,0 0 0 16,0 0 2-16,0 0 0 16,0-11 0-16,0 11-3 15,20-9-11-15,-4-2 0 0,4 4 0 16,4-5 0-16,3 2 0 15,-4 0-31-15,-6 6-55 16,3 4-2-16</inkml:trace>
  <inkml:trace contextRef="#ctx0" brushRef="#br1" timeOffset="587935.1897">7655 4117 356 0,'0'0'9'0,"0"0"3"16,0 0 5-16,0 0 2 15,0 0 1-15,0 0 1 16,12 3 2-16,1-3 0 16,11-11-12-16,6 2-11 0,0-3 0 15,4-1 0-15,-2 1 0 0,4-4 0 16,-4 8 0-16,-4-1 0 16,-4 9 0-16,-12 9-78 15,1-6-11-15</inkml:trace>
  <inkml:trace contextRef="#ctx0" brushRef="#br1" timeOffset="588557.7764">8381 3830 467 0,'0'0'5'0,"0"0"3"16,-4-13 1-16,4 13 1 0,-2-12 0 16,2 12-8-16,0 0-2 15,0 0 0-15,0 0 0 16,-5 15 0-16,5 4 0 16,5 9 0-16,3 4 0 0,-1 3 0 15,3-1 0-15,3 4 0 16,-3-6 0-16,-1 3 0 15,3-13 0-15,-1 0 0 16,-4-5 0-16,-2-5 0 16,1 1 0-16,-6-13 0 0,0 0 0 15,0 0 0-15,0 0 0 16,-6-17 0-16,-1-3 0 16,-3-2 0-16,3-8 0 0,-6-8 0 15,6 5 0-15,-5-7 0 16,1 5 0-16,4 0 0 15,-3 8 0-15,2 7 0 16,6 5 0-16,2 15 0 0,-5-10 0 16,5 10 0-16,0 17 0 15,2 4 0-15,3 8 0 16,3 5 0-16,2 7 0 16,-3-4 0-16,6 6-84 0,-1 3-7 15</inkml:trace>
  <inkml:trace contextRef="#ctx0" brushRef="#br1" timeOffset="592129.0876">7699 1270 407 0,'0'0'7'0,"0"0"2"0,0 0 3 16,-5-6 2-16,5 6 1 16,0 0 0-16,0 0-1 15,0 0 0-15,0-11-10 16,0 11-4-16,10 2 0 16,3 7 0-16,-1-3 0 0,6 8 0 15,-1-2 0-15,3 5 0 16,0 2 0-16,2 7 0 15,0-2 0-15,1 3 0 16,7 15 0-16,12 13 0 0,-10-3 0 16,-15-8 0-16,-9-11 0 15,-8-12 0-15,-12-13 0 16,12-8 0-16,-18-2 0 16,10-8 0-16,4-3 0 15,-3-6 0-15,6 1 0 0,1-6 0 16,0-2 0-16,0 0 0 15,8-2 0-15,4-4 0 16,-2 0 0-16,8 5 0 16,-5-6-27-16,1 6-61 15,11 0-5-15</inkml:trace>
  <inkml:trace contextRef="#ctx0" brushRef="#br1" timeOffset="592488.0272">8338 1441 403 0,'0'0'7'16,"0"0"3"-16,0 0 2 15,0 0 0-15,0 0 1 0,0 0 1 16,-5-5-1-16,5 5 0 16,0 0-6-16,5-9-2 15,-5 9-3-15,20-18-2 16,-8 11 0-16,1-3 0 15,2-2 0-15,-2 2 0 0,1-2 0 16,-2 1 0-16,-1 1 0 16,-4 0 0-16,-7 10 0 15,10-12 0-15,-10 12 0 16,0 0-4-16,-10 0 3 0,-1 5-1 16,-3 7 1-16,2 3-1 15,-4 2 1-15,4-1 1 16,-1 4-1-16,6-1-3 15,5-2-4-15,2 1-5 0,7-4-12 16,4 4-53-16,8-8-9 16</inkml:trace>
  <inkml:trace contextRef="#ctx0" brushRef="#br1" timeOffset="592795.039">8738 1276 432 0,'0'0'4'15,"0"0"3"1,0 0 1-16,0 0 1 0,0 0 0 15,0 0 0-15,-5 5 0 16,5-5 0-16,0 17-4 16,3-7-2-16,1 2-3 0,1 0 1 15,5 6-1-15,-2-4 0 16,2 4 0-16,0 0 1 16,0-1-1-16,2 0-1 0,1 0 2 15,-1-2 0-15,-1-3-1 16,1 4 1-16,-3-9 2 15,2-4-3-15,-11-3 0 16,14 0 0-16,-14 0 0 0,11-23 0 16,-9 10 0-16,3-4 0 15,-5 0 0-15,5 2 0 16,-5-4-6-16,5 1-11 0,-3 6-47 16,3-3-25-16</inkml:trace>
  <inkml:trace contextRef="#ctx0" brushRef="#br1" timeOffset="593186.7672">9186 1258 456 0,'0'0'5'0,"0"0"2"0,0 0 1 16,0 0 0-16,0 0 1 16,0 0 0-16,2-5 0 15,-2 5-9-15,18-7 0 16,-6-1 0-16,3 1 0 0,2 2 0 16,0-2-9-16,2 4-30 15,2-2-49-15,-5 3-4 16</inkml:trace>
  <inkml:trace contextRef="#ctx0" brushRef="#br1" timeOffset="593337.5481">9216 1342 393 0,'0'0'7'16,"0"0"5"-16,0 0 1 15,0 0 1-15,0 0 2 16,0 0 0-16,0 0 0 0,0 0 1 16,12 5-10-16,1-5-7 15,1 0 0-15,6-3 0 16,0-2-5-16,8-4-81 0,-5 4-3 15</inkml:trace>
  <inkml:trace contextRef="#ctx0" brushRef="#br1" timeOffset="594518.5493">9847 872 425 0,'0'0'6'16,"0"0"2"-16,0 0 1 15,0 0 2-15,0 0-1 16,0 0 1-16,0 0 0 0,0 0 1 15,0 0-6-15,0 0-4 16,0 0-2-16,0 0 0 16,0 0 0-16,5-3 0 15,2 3 0-15,50-12 0 16,-27 4 0-16,-30 8 0 16,25-10 0-16,3-2 0 0,-28 12 0 15,0 0 0 1,0 0 0-16,31 0 0 0,-31 0 0 15,-10 17 0-15,-2 1 0 16,-2-3 0-16,-6 4 0 16,2 1 0-16,1 2 0 0,2-1 0 15,0 1 0-15,8 0 0 16,4 1 0-16,3-4 0 16,3-4 0-16,9-5 0 15,0 3 0-15,6-11 0 0,0 3 0 16,-1-3 0-16,0-2 0 15,-2 3 0-15,-6-1 0 16,-9-2 0-16,10 8 0 16,-10-8 0-16,0 14 0 15,-4-6 0-15,-6 4 0 16,-5 3 0-16,3 3 0 0,-3 2 0 16,3-6 0-16,1 6 0 15,4 0 0-15,2-6 0 16,5 2 0-16,5-7 0 0,5 2 0 15,5-2 0-15,5-4 0 16,4-2 0-16,-1-3-3 16,4 0-14-16,0 0-41 15,-4 0-31-15,3-5-2 0</inkml:trace>
  <inkml:trace contextRef="#ctx0" brushRef="#br1" timeOffset="595068.2076">9316 1003 344 0,'0'0'5'0,"0"0"3"0,0 0 3 16,0 0 1 0,-11-7 2-16,11 7 1 0,0 0 1 15,0 0 0-15,-12 0-3 16,12 0-2-16,0 0-2 15,0 9 1-15,0-9-3 16,12 8 0-16,-1-3-1 16,8 0 1-16,1-2-7 0,4 6 0 15,-1-4 0-15,7 5 0 16,-3-4 0-16,3 0 0 16,0 5 0-16,-1 1 0 0,-1-5 0 15,-3 8 0-15,0-3 0 16,-8 3 0-16,-4 5 0 15,-3 3 0-15,-8 4 0 0,-2 0 0 16,-5 2 0-16,-5 1 0 16,-2 3 0-16,-1-1 0 15,-2-2 0-15,0 4 0 16,-12 11 0-16,13-17 0 16,3 1 0-16,-8 19 0 0,16-15-16 15,3-22-72-15,2-2-4 16</inkml:trace>
  <inkml:trace contextRef="#ctx0" brushRef="#br1" timeOffset="595420.0717">10426 1010 466 0,'0'0'4'0,"0"0"2"16,0 0 0-16,0 0 0 0,0-7 1 16,0 7-1-16,0 0-1 15,0 0-2-15,0 0-8 16,0 0-12-16,0 0-35 16,0 0-35-16,37-39-2 0</inkml:trace>
  <inkml:trace contextRef="#ctx0" brushRef="#br1" timeOffset="595572.5625">10431 1107 410 0,'0'0'7'0,"0"0"2"16,0 0 3-16,0 0 0 0,-10 0 1 15,10 0 0-15,0 0 2 16,0 0-1-16,0 0-8 16,8 0-6-16,1-2 0 15,4-1 0-15,4 1-16 0,-1-1-69 16,0-2-3-16</inkml:trace>
  <inkml:trace contextRef="#ctx0" brushRef="#br1" timeOffset="595957.7929">10958 760 478 0,'0'0'6'15,"0"0"1"-15,0 0 2 16,0 0 0-16,0 0-7 16,0 0-2-16,0 0 0 0,0 0 0 15,0 0 0 1,0 0 0-16,0 35 0 0,3-20 0 16,2 2 0-16,0 5 0 15,0 1 0-15,2 1 0 16,1 1 0-16,-1 2 0 15,3 1 0-15,-3-1 0 16,6 2 0-16,-6-3 0 16,3 1 0-16,-2-7 0 0,-1-3 0 15,1 0 0-15,-4-5 0 16,1-1 0-16,-5-11 0 0,6 10 0 16,-6-10 0-16,0 0 0 15,0 0 0-15,0 0 0 16,0 0 0-16,0 0-85 15,7-8-9-15</inkml:trace>
  <inkml:trace contextRef="#ctx0" brushRef="#br1" timeOffset="597384.2665">12881 981 423 0,'0'0'6'0,"0"0"1"0,0 0 3 16,0 0 1-16,-6-12 1 16,6 12 0-16,0 0 1 15,0 0-1-15,0 0-7 0,-6 15-5 16,6-6 0-16,6 8 0 16,-1 5 0-16,2 4 0 15,3 1 0-15,-2 3 0 16,2 1 0-16,4 4 0 15,-2 5 0-15,1-3 0 0,0 1 0 16,-3-4 0-16,-1 0 0 16,2-1 0-1,-7-9 0-15,-1-4 0 0,-3-7 0 16,0-13 0-16,-7 0 0 16,-4-13 0-16,2-9 0 0,-3-8 0 15,12 30 0-15,-18-39 0 16,-12-45 0-16,18 41 0 15,2-6 0-15,2 2 0 16,6-3 0-16,2 3 0 0,5 1 0 16,4 3 0-16,-9 43 0 15,16-35 0-15,-2 4 0 16,6 13 0-16,2 0 0 16,21 10 0-16,-18 16 0 15,-5 2 0-15,-8 8 0 16,0 2 0-16,-6 4 0 0,-6 3 0 15,0 1 0-15,-11-1 0 16,-3 3-6-16,-1-3-12 16,-3 0-8-16,1-4-62 15,0-1-2-15</inkml:trace>
  <inkml:trace contextRef="#ctx0" brushRef="#br1" timeOffset="597767.0691">13220 1253 427 0,'0'0'7'0,"0"0"3"0,0 0 2 16,0 0 0-16,0 0 1 16,0 0 0-16,0 0 0 15,12 0-9-15,-12 0-4 16,16 2 0-16,-6 3 0 15,0 1 0-15,2-2 0 16,0 4 0-16,1 2 0 0,4 0 0 16,-6 0 0-1,3-1 0-15,-1 4 0 0,-1 1 0 16,-5 0 0-16,4-2 0 16,-6-2 0-16,-5-10 0 0,5 14 0 15,-5-14 0-15,0 0 0 16,-8 0 0-16,8 0 0 15,-15-12 0-15,8 3 0 0,2-5 0 16,0 2 0-16,2-3 0 16,0 0-4-16,3 3-19 15,6 5-63-15,1-7-5 16</inkml:trace>
  <inkml:trace contextRef="#ctx0" brushRef="#br1" timeOffset="597984.002">13634 1199 360 0,'0'0'9'16,"0"0"3"-16,0 0 4 15,0 0 0-15,0 0 1 0,0 0 0 16,0 0 1-16,0 0 0 16,0 0-8-16,0 10-4 15,0-10-3-15,2 14-2 0,0-6-2 16,3 1-2-16,-2 2-5 15,1 2-6-15,-1-4-19 16,-3 2-53-16,7 3-1 0</inkml:trace>
  <inkml:trace contextRef="#ctx0" brushRef="#br1" timeOffset="598471.5427">13997 1146 396 0,'0'0'7'15,"0"0"3"-15,0 0 2 16,0-10 1-16,0 10 0 0,0 0 2 15,-9-12 0-15,9 12 0 16,-9-7-6-16,9 7-3 16,-16-2-6-16,7-1 0 0,-1 3 0 15,-1 0 0-15,2 0 0 16,9 0 0-16,-15 10 0 16,15-10 0-16,-10 14 0 15,10-6 0-15,0 4 0 16,2-2 0-16,6 5 0 15,4-4 0-15,6 1 0 0,-3 0 0 16,2-5 0-16,3 8 0 16,2-5 0-16,-4 2 0 15,-1-2 0-15,-2 4 0 16,-3-5 0-16,-4 3 0 0,-3-4 0 16,-5 2 0-16,0-1 0 15,0-9 0-15,-20 15 0 0,5-7-3 16,0-1-8-16,-5-5-12 15,3 4-63-15,-1-6-3 16</inkml:trace>
  <inkml:trace contextRef="#ctx0" brushRef="#br1" timeOffset="599734.2577">14216 1088 450 0,'0'0'5'0,"0"0"2"15,0 0 1-15,0 0 1 16,0 0 0-16,0 0-1 16,10 4 2-16,-10-4-5 0,8 13-5 15,-2-3 0-15,0 2 0 16,0 0 0-16,1 3 0 16,0 0 0-16,-1 0 0 0,4 0 0 15,-6 2 0-15,4 0 0 16,-2-4 0-16,0 1 0 15,-3-4 0-15,-3-10 0 16,10 8 0-16,-10-8 0 0,0 0 0 16,5-8 0-16,-3-2 0 15,-2-4 0-15,4-4 0 16,-2 1 0-16,0 0 0 0,3 0 0 16,0 0 0-16,0 1 0 15,2 2 0-15,1 3 0 16,2 4 0-16,-3 2 0 15,6 5 0-15,-3 0 0 16,2 2 0-16,-2 4 0 0,0 1 0 16,-3 2 0-16,4 2 0 15,-4-2 0-15,-7-9 0 16,12 13 0-16,-12-13 0 16,16 8 0-16,-16-8 0 0,12 0 0 15,-12 0 0-15,9-8 0 16,-9 8 0-16,16-20 0 15,-9 10 0-15,-7 10 0 16,13-12 0-16,-4 5 0 0,-9 7 0 16,18-6 0-16,-18 6 0 15,17 0 0-15,-7 0 0 16,3 8 0-16,-1-3 0 0,1 3 0 16,1 1 0-16,2-2 0 15,0 1 0-15,2 2 0 16,-1-8 0-16,1 4 0 15,0-6 0-15,-5 0 0 16,4-3 0-16,-4-2 0 16,0-3 0-16,-2 1 0 15,-11 7 0-15,14-18 0 0,-14 18 0 16,0-12 0-16,0 12 0 16,-5-10 0-16,5 10 0 0,-14-4 0 15,3 4 0-15,11 0 0 16,-12 0 0-16,12 0 0 15,-9 12 0-15,9-12 0 16,-4 13 0-16,4-13 0 0,6 12 0 16,-6-12 0-16,17 12 0 15,-8-10 0-15,6 2 0 16,-2-2 0-16,2 0 0 16,0-2 0-16,0 0 0 0,2-4 0 15,1-2 0-15,-4 1 0 16,2-5 0-16,-2-2 0 15,2 2 0-15,-16 10 0 16,0 0 0-16,17-25 0 16,-2-5 0-16,-10 10 0 15,2-2 0-15,-4-2 0 0,-3 1 0 16,0 2 0-16,0-3 0 16,0 24 0-16,0-22 0 15,-9-3 0-15,9 25 0 16,-10 0 0-16,10 0 0 0,0 25 0 15,0-5 0-15,0 2 0 16,6 6-2-16,1-1-5 16,2 2 1-16,-2-1-1 0,-2 2 2 15,-1-8 1-15,1 2 1 16,1-4 2-16,-1-2 1 16,-5-18 2-16,5 13-1 15,-5-13 0-15,0 0 0 16,4-18 0-16,-1 5 0 0,-1 1 0 15,3-5-1-15,-5 17 0 16,11-32 0-16,-5 14 1 16,4 3 0-16,1 3 0 15,-1 0 1-15,-1 1 0 16,4 10 0-16,-1-2 1 0,0 3-2 16,1 0 0-16,-1 4 0 15,-1 4 0-15,-4 2-1 16,3 1-1-16,-3-5-3 0,4 9-3 15,-4-2-7-15,-1-3-25 16,6 2-46-16,-4-2-1 16</inkml:trace>
  <inkml:trace contextRef="#ctx0" brushRef="#br1" timeOffset="599989.3172">15495 976 428 0,'0'0'4'16,"0"0"3"-16,0 0 1 15,0 0 2-15,0 0-1 16,-9-7 2-16,9 7 0 16,-9 4 0-16,9-4-3 0,-12 12-4 15,7-1-4-15,3 1 0 16,-3-2 0-16,-1 2 0 16,4-2 0-16,2 2 0 15,0 6 0-15,2-3 0 0,7-3 0 16,0 0 0-16,3 1 0 15,4-5 0-15,-4-2-6 16,8 0-15-16,-8 3-45 0,6-6-22 16</inkml:trace>
  <inkml:trace contextRef="#ctx0" brushRef="#br1" timeOffset="601365.7556">16395 756 404 0,'0'0'6'0,"0"0"3"16,0 0 1-16,0 0 3 15,0 0-1-15,0 0 2 16,0 0 0-16,0 0 1 16,0 0-5-16,0 0-6 0,0 0-4 15,0 0 0 1,0 0 0-16,5 0 0 0,2 0 0 16,-4 0 0-16,59 12 0 15,-32-12 0-15,-8-3 0 16,3-2 0-16,-9 1 0 15,8-1 0-15,-24 5 0 16,23-16 0-16,-2 4 0 16,-21 12 0-16,0 0 0 0,0 0 0 15,0 0 0-15,0 0 0 16,-8-5 0-16,-5 0 0 16,-38 0 0-16,29 10 0 15,0 5 0-15,2 0 0 16,20-10 0-16,-18 27 0 15,-1-2 0-15,19-5 0 0,0-3 0 16,0-17 0-16,7 26 0 16,8-5 0-16,-15-21 0 15,40 42 0-15,-40-42 0 16,17 24 0-16,-12-11 0 16,-2 3 0-16,-3-1 0 0,-3-6 0 15,-2 6 0-15,-7 0 0 16,2 2 0-16,-5-2 0 15,3 5 0-15,1 0 0 16,-1-3 0-16,7 0 0 0,0 1 0 16,5-6 0-16,3 3 0 15,2-4 0-15,9-4 0 16,2-2 0-16,0-3 0 16,2 0 0-16,2 1 0 15,-4-3 0-15,3 0 0 0,0 0 0 16,-1-7 0-16,0 4 0 15,-4-2 0-15,2 2-7 16,-7-1-23-16,-9 4-59 16,15-8-3-16</inkml:trace>
  <inkml:trace contextRef="#ctx0" brushRef="#br1" timeOffset="601887.7426">17012 909 453 0,'0'0'5'0,"0"0"2"16,0 0 1-16,0 0 1 15,0 0 1-15,0 0-1 16,0 0 1-16,0 0-10 15,0 0 0-15,0 0 0 16,0 0 0-16,0 0 0 16,0 0-9-16,0 0-24 15,2-6-55-15,3 2-1 16</inkml:trace>
  <inkml:trace contextRef="#ctx0" brushRef="#br1" timeOffset="602066.606">17009 1003 446 0,'0'0'5'15,"0"0"2"-15,0 0 1 16,0 0 1-16,0 0 1 0,0 0 0 16,0 0 2-16,0 0-8 15,12 7-4-15,-5-4 0 16,11-3 0-16,-2 0 0 16,3 0 0-16,-19 0 0 15,23-3-46-15,-1-4-44 0,-3 2 0 16</inkml:trace>
  <inkml:trace contextRef="#ctx0" brushRef="#br1" timeOffset="602469.3018">17596 653 488 0,'0'0'4'0,"0"0"1"0,0 0 1 15,0 0 0-15,0 0-4 16,0 0-2-16,0 0 0 16,0 0 0-16,-5 3 0 15,0 0 0-15,-40 41 0 16,23 6 0-16,16-30 0 0,6 7 0 16,0-3 0-16,0 3 0 15,6 2 0-15,4-6 0 16,2 2 0-16,-12-25 0 15,0 0 0-15,30 24 0 0,-2 0 0 16,-2-21 0 0,-2 2 0-16,2-10 0 0,-1-3 0 15,-8-15 0-15,6 3 0 16,-16-7 0-16,3 3 0 16,-10-4 0-16,-5 3 0 15,-9 6 0-15,-5-3 0 16,0 10 0-16,-6-3-28 0,-2 4-63 15,0 1-2-15</inkml:trace>
  <inkml:trace contextRef="#ctx0" brushRef="#br1" timeOffset="609499.1586">14105 5980 157 0,'0'0'7'0,"0"0"6"15,0 0 4-15,0 0 3 16,-7-7 5-16,7 7 1 16,0 0 2-16,-10 0 3 15,10 0-5-15,0 0-3 0,-13 12-3 16,13-12-4-16,0 0-1 16,-7 7-1-16,7-7-4 15,0 0 0-15,0 0-1 0,0 0-1 16,0 0 1-16,0 0-2 15,7 0 0-15,6-5 0 16,4-4-1-16,6-6-6 16,9-2 0-16,4-9 0 0,14-1 0 15,10 0 0-15,1-6 0 16,8 1 0-16,2 3 0 16,2-2 0-16,2 5 0 15,-3 1 0-15,-5 5 0 0,-7 5 0 16,-3 1 0-16,-10 4 0 15,-4 2 0-15,-9 2 0 16,-9 5 0-16,-8-2 0 16,-1 3 0-16,-16 0 0 15,14 0 0-15,-14 0 0 0,0 0 0 16,0 0 0-16,0 0 0 16,0 0 0-16,0 0 0 15,0 0 0-15,0 0 0 16,0 0 0-16,0 0 0 0,0 0 0 15,0 0 0-15,0 0 0 16,-10 3 0-16,10-3-10 16,-20 25-70-16,8-20-10 0</inkml:trace>
  <inkml:trace contextRef="#ctx0" brushRef="#br1" timeOffset="610314.8883">14170 5794 356 0,'0'0'6'15,"0"0"6"-15,0 0 2 16,0 0 1-16,8-10 2 0,-8 10 1 15,0 0-1-15,0 0 1 16,7-10-7-16,-7 10-3 16,0 0-2-16,0 8-2 15,-2 2 0-15,-3 4-1 16,-3 4-1-16,-2 1-2 16,-2 7 0-16,-3 1 0 0,0 0 0 15,-5-3 0-15,2 4 0 16,3-6 0-16,0-2 0 0,3-5 0 15,3 0 0-15,-2-5 0 16,11-10 0-16,-5 10 0 16,5-10 0-16,0 0 0 15,0 0 0-15,0 0 0 16,5 4 0-16,-5-4 0 0,20 0 0 16,-3 0 0-16,6-1 0 15,4-2 0-15,6-2 0 16,4 2 0-16,4-3 0 0,-1 5 0 15,4 1 0 1,-5 0 0-16,-4 0 0 0,-5 0 0 16,0 0 0-16,-8 1 0 15,-5 3 0-15,1-2 0 16,-6 1 0-16,-1-3 0 0,-11 0 0 16,12 2 0-16,-12-2 0 15,7 3 0-15,-7-3 0 16,0 0 0-16,0 0 0 0,0 0 0 15,0 0 0-15,0 0 0 16,0 0 0-16,0 0 0 16,0 0 0-16,0 0 0 0,0 0 0 15,0 0 0-15,0 0 0 16,0 0 0-16,-7 3 0 16,7-3 0-16,-3 19-58 15,3-19-33-15,0 0-1 16</inkml:trace>
  <inkml:trace contextRef="#ctx0" brushRef="#br1" timeOffset="611831.75">15371 5388 359 0,'0'0'9'0,"0"0"2"15,0 0 3-15,-7 2 1 0,7-2 2 16,0 0 1-16,0 0 1 15,-11 7 0-15,11-7-7 16,0 0-2-16,0 0-2 16,13 0-8-16,-1 0 0 15,4-2 0-15,5-3 0 0,4 0 0 16,5-5 0-16,1-2 0 16,5-2 0-16,-4-1 0 15,0-2 0-15,-6-4 0 0,-4 4 0 16,-4-3 0-16,-8 3 0 15,-6 0 0-15,-4 1 0 16,-4 6 0-16,-14 6 0 16,-10 4 0-16,2 4 0 15,-15 11 0-15,2 8 0 0,-9 4 0 16,6 5 0-16,1 1 0 16,3 1 0-16,10-2 0 15,6-3 0-15,9-3 0 16,6-2 0-16,7-6 0 0,3-1 0 15,10-5 0-15,3-2 0 16,9-2 0-16,-2-5 0 16,1 0 0-16,1-3 0 15,-2-3 0-15,-3 0 0 0,-3 1 0 16,-6-1 0-16,-11 3 0 16,9 0 0-16,-9 0 0 15,-7 5 0-15,-10 7 0 16,4 1 0-16,-10 4 0 0,-2 2 0 15,0 4 0-15,0 3 0 16,5 0 0-16,0-4 0 16,9 1 0-16,0-4 0 0,9-1 0 15,2-3 0-15,10-5 0 16,4-3 0-16,9-4 0 16,5-3 0-16,4 0 0 15,5-6 0-15,6-3 0 16,1 2 0-16,-4-6 0 0,-6 3 0 15,0-2 0-15,-8 4 0 16,-6 2 0-16,-8 2 0 16,-1-1 0-16,-11 5 0 15,0 0 0-15,0 0 0 16,0 0 0-16,0 0 0 16,0 0 0-16,0 0 0 0,0 0 0 15,0 0 0-15,0 0 0 16,0 0 0-16,0 0 0 15,0 0 0-15,-5 0 0 0,5 0 0 16,0 0 0-16,-8 3 0 16,8-3 0-16,0 0 0 0,-10 2 0 15,10-2 0-15,0 0 0 16,-9 3 0-16,9-3 0 16,0 0 0-16,0 0 0 15,-11 4 0-15,11-4 0 16,0 0-25-16,0 0-65 0,-7 11-2 15</inkml:trace>
  <inkml:trace contextRef="#ctx0" brushRef="#br1" timeOffset="612464.4099">15815 5598 464 0,'0'0'5'0,"0"0"2"0,0 0 2 16,-3-12 1-16,3 12 1 16,-2-15-6-16,2 3-5 15,0 2 0-15,5-5 0 16,6 6 0-16,1-7 0 0,1 6 0 15,6 0 0-15,1 3 0 16,-2-3 0-16,-1 8 0 16,-2-3 0-16,-3 5 0 15,0 0 0-15,-12 0 0 0,14 17 0 16,-14-7 0-16,0 5 0 16,-3-1 0-16,-2 2 0 15,-3 1 0-15,-2 0 0 16,3-4 0-16,-1-1 0 15,3-5 0-15,5-7 0 0,-7 14 0 16,7-14 0-16,0 11 0 16,0-11 0-16,12 7 0 15,1-4 0-15,1 0 0 0,4 2 0 16,5-2 0-16,2 1 0 16,-3 1 0-16,-1-2 0 15,3 2 0-15,-8-1 0 16,0 1 0-16,-6 2 0 0,-10-7 0 15,9 13 0-15,-9-4 0 16,0 4 0-16,-12-3 0 16,3 4 0-16,-7-1 0 15,0 5 0-15,-10-6 0 16,-1 0 0-16,-3 1 0 16,3-3 0-16,-3-1 0 15,0-1 0-15,3-1 0 0,1-5 0 16,7 4-10-16,4-6-51 15,5-2-27-15,10 2-1 16</inkml:trace>
  <inkml:trace contextRef="#ctx0" brushRef="#br1" timeOffset="612737.9194">16081 5388 475 0,'0'0'3'0,"0"0"1"16,0 0 2-16,0-13 1 16,0 13 0-16,8-14-1 15,0 2-3-15,6-1-3 0,4 0 0 16,5 3 0-16,1-3 0 15,6 9 0-15,-5-6-8 16,5 5-45-16,-3 5-35 0,-7 5-1 16</inkml:trace>
  <inkml:trace contextRef="#ctx0" brushRef="#br1" timeOffset="612914.6687">16132 5509 403 0,'0'0'9'15,"0"0"4"-15,0 0 2 16,0 0 2-16,0 0 1 15,0 0 0-15,4 4 0 0,-4-4-18 16,21-6 0 0,-2-2 0-16,6-2 0 0,2-2 0 15,3 0 0-15,6 1 0 16,-6-1 0-16,-11 3-89 16,8 0-1-16</inkml:trace>
  <inkml:trace contextRef="#ctx0" brushRef="#br1" timeOffset="613400.6648">16729 4961 450 0,'0'0'4'16,"0"0"2"-16,0 0 2 15,0 0-1-15,-9 0 1 16,2 3 1-16,-5 7 1 0,-1 4-1 16,-4 6-9-16,-1 6 0 15,4 3 0-15,0 6 0 16,3 3 0-16,6-2 0 0,1-4 0 15,8 3 0-15,6-8 0 16,6-5 0-16,7-2 0 16,2-8 0-16,5-3 0 15,0-9 0-15,2-3 0 0,-4-6 0 16,2-12 0-16,-5-1 0 16,-9-7 0-16,0-7 0 15,-10-1 0-15,-3 1 0 0,-3-5 0 16,-12 9 0-16,-10 5 0 15,-3 5 0-15,-9 8 0 16,-4 14 0-16,-7 6 0 16,3 14 0-16,-4 3 0 15,12 13 0-15,15 0-80 0,-2-4-11 16</inkml:trace>
  <inkml:trace contextRef="#ctx0" brushRef="#br1" timeOffset="615244.2611">13815 9433 265 0,'0'0'5'0,"0"0"5"0,-11 3 3 16,11-3 4-16,0 0 2 16,-7 7 2-16,7-7 3 15,0 0 2-15,0 0-5 16,0 0-3-16,0 0-3 0,0 0-2 15,0 0-1-15,0 0-1 16,0 0-2-16,0 0-2 16,3-7-2-16,4-11-5 15,3-1 0-15,5-12 0 0,7-11 0 16,8-9 0-16,12-9 0 16,11-7 0-16,11 1 0 15,14-9 0-15,5 5 0 16,7 2 0-16,8 5 0 15,-1 10 0-15,-1 5 0 0,3 8 0 16,-9 7 0-16,-3 9 0 16,-5 5 0-16,-7 6 0 0,-14 6 0 15,-3 2 0-15,-13 5 0 16,-13 0 0-16,-10 0 0 16,-4 2 0-16,-18-2 0 15,12 3 0-15,-12-3 0 16,0 0 0-16,0 0 0 0,0 0 0 15,0 0 0-15,0 0 0 16,0 0 0-16,0 0 0 16,0 0 0-16,0 0 0 15,0 0 0-15,0 0 0 0,0 0 0 16,0 0 0 0,0 9 0-16,0-9 0 0,0 0 0 15,-7 11 0-15,7-11 0 16,0 0 0-16,-7 9 0 15,7-9 0-15,0 0 0 0,0 0 0 16,-13 5 0-16,13-5-76 16,0 0-16-16</inkml:trace>
  <inkml:trace contextRef="#ctx0" brushRef="#br1" timeOffset="616380.3702">13730 9069 344 0,'0'0'6'0,"0"0"4"15,0 0 4-15,0 0 2 0,4 0 1 16,-4 0 0-16,0 0 1 16,0 0 2-16,10 8-6 15,-7 4-4-15,0 3-2 0,2 7-2 16,-5 5-1-16,3 6-1 16,-3 3-2-16,0 3-2 15,0-1 0-15,-5-1 0 16,-4-2 0-16,2-5 0 0,0-5 0 15,0-6 0-15,-2-4 0 16,5-3 0-16,-2-1 0 16,6-11 0-16,0 0 0 15,0 0 0-15,0 0 0 16,0 0 0-16,0 0 0 0,13 3 0 16,0-6 0-16,4-3 0 15,3-2 0-15,7 4 0 16,3-5 0-16,3-4 0 15,2 3 0-15,-1 0 0 0,1 3 0 16,-3-3 0-16,-2 5 0 16,-5-2 0-16,-2 2 0 0,-3 5 0 15,-6-4 0-15,2 4 0 16,-7 0 0-16,-9 0 0 16,12 0 0-16,-12 0 0 15,0 0 0-15,0 0 0 16,0 0 0-16,6 6 0 0,-6-6 0 15,0 0 0-15,0 12 0 16,0-12 0-16,0 11 0 16,0-11-22-16,0 0-67 15,0 0-3-15</inkml:trace>
  <inkml:trace contextRef="#ctx0" brushRef="#br1" timeOffset="617614.8199">15498 8376 380 0,'0'0'8'0,"0"0"2"16,0 0 2-16,0 0 2 15,0 0 0-15,0 0 2 16,-3 5 0-16,3-5 1 15,0 0-5-15,0 0-4 0,6 12-4 16,5-12-4-16,4 2 0 16,3-2 0-16,4-2 0 15,8-6 0-15,-3-1 0 0,8-3 0 16,-3-3 0-16,0-2 0 16,-7 0 0-16,-4 1 0 15,-7 0 0-15,-6 2 0 16,-5 5 0-16,-6-2 0 0,-10 7 0 15,-4 4 0-15,-8 1 0 16,0 14 0-16,-5 3 0 16,-2 2 0-16,2 7 0 15,2 0 0-15,6 1 0 0,4-2 0 16,9-1 0-16,2-3 0 16,7 1 0-16,0-3 0 15,13-6 0-15,0-1 0 16,7-6 0-16,4-2 0 15,-5-1 0-15,6-4 0 0,-2 0 0 16,-4-1 0-16,-4-2 0 16,-3 1 0-16,-12 2 0 15,0 0 0-15,0 11 0 0,-9 1 0 16,-7 5 0-16,-3 0 0 16,-1 7 0-16,-3 1 0 15,2 3 0-15,-2-1 0 16,5 0 0-16,6-5 0 0,3 4 0 15,3-10 0-15,6 2 0 16,6-6 0-16,6-2 0 16,5-5 0-16,7-3 0 0,6 1 0 15,3-3 0 1,2-5 0-16,2 0 0 0,-4-2 0 16,-4-1 0-16,-5 3 0 15,-6 0 0-15,-2 1 0 16,-10 4 0-16,-6 0 0 0,0 0 0 15,0 0 0-15,0 0 0 16,0 0 0-16,0 0 0 16,-6 4 0-16,6-4 0 15,-16 5 0-15,16-5 0 0,-12 5 0 16,12-5 0-16,-13 5 0 16,13-5 0-16,0 0 0 15,-9 5 0-15,9-5 0 16,0 0 0-16,0 0 0 0,0 0 0 15,0 0 0-15,-8 7-12 16,8-7-31-16,0 0-44 16,0 0-3-16</inkml:trace>
  <inkml:trace contextRef="#ctx0" brushRef="#br1" timeOffset="618271.382">16132 8534 450 0,'0'0'4'0,"0"0"1"16,0 0 3-16,0 0 0 0,0 0 0 16,0 0 2-16,0 5 0 15,0 4-2-15,0 9-8 0,-8 2 0 16,0 2 0-16,-1 2 0 16,1 2 0-16,-5-2 0 15,4-1 0-15,-3-1 0 16,0-5 0-16,2 1 0 0,2-6 0 15,-3-4 0-15,6 2 0 16,5-10 0-16,-12 9 0 16,12-9 0-16,0 0 0 15,0 0 0-15,0 0 0 16,10-2 0-16,3-5 0 0,4-3 0 16,5 0 0-16,4 0 0 15,-2-3 0-15,9 0 0 16,-7 4 0-16,2-1 0 15,-6 0 0-15,1 8 0 0,-6-3 0 16,-2 0 0-16,-4 5 0 16,-11 0 0-16,9 0 0 15,-9 0-39-15,-13 0-47 0,13 0-3 16</inkml:trace>
  <inkml:trace contextRef="#ctx0" brushRef="#br1" timeOffset="618515.4896">16154 8611 417 0,'0'0'2'16,"0"0"3"-16,0 0 2 15,0 0 1-15,0 7 1 16,-2 3 1-16,2 5 1 16,0 3 0-16,0 6 0 15,2 3-3-15,1 5-2 0,1 1 0 16,4 1-6-16,-1-2 0 15,1 1 0-15,-1-1 0 16,0-5 0-16,-2-2 0 0,2-4 0 16,-3-8-8-16,-4-13-47 15,12 16-30-15,-12-16-1 16</inkml:trace>
  <inkml:trace contextRef="#ctx0" brushRef="#br1" timeOffset="618736.9207">16449 8415 511 0,'0'0'0'16,"0"0"0"-16,0 0 0 15,0 0 0-15,11-10 0 16,-11 10 0-16,14-10 0 0,-1 3 0 15,-1 2 0-15,3-5 0 16,5 5 0-16,-2 5-61 0,1-3-27 16</inkml:trace>
  <inkml:trace contextRef="#ctx0" brushRef="#br1" timeOffset="618920.3422">16437 8528 479 0,'0'0'3'0,"0"0"1"15,0 0 1-15,0 0 2 16,0 0 1-16,7 6-3 16,6-6-5-16,2-3 0 0,5-2 0 15,5-2 0-15,12-1 0 16,-4-6 0-16,8 4 0 16,12-3-85-16,-16-1-4 15</inkml:trace>
  <inkml:trace contextRef="#ctx0" brushRef="#br1" timeOffset="619303.0523">17016 8051 498 0,'0'0'3'15,"0"0"3"-15,0 0-2 16,0 0-4-16,0 0 0 0,0 0 0 15,8 10 0-15,-4 4 0 16,2 9 0-16,1 9 0 16,1 8 0-16,-1 6 0 15,3 10 0-15,0 0 0 16,-3 1 0-16,4-6 0 0,-4 2 0 16,-1-6 0-16,3-7 0 15,-8-8 0-15,2-5 0 16,1-10 0-16,-4-4 0 15,2-3 0-15,-2-10 0 0,0 0 0 16,3 10 0-16,-3-10 0 16,0 0 0-16,0 0 0 0,0 0 0 15,0 0 0-15,0-4 0 16,0 4 0-16,0 0 0 16,0 0 0-16,-5-11-81 15,5 11-15-15</inkml:trace>
  <inkml:trace contextRef="#ctx0" brushRef="#br2" timeOffset="733225.8778">1975 13154 313 0,'0'0'9'16,"0"-10"6"-16,0 10 2 16,-4-18 3-16,4 8 3 0,-3-2 0 15,3 2 2-15,-2-2 0 16,0 0-7-16,2 12-7 15,-7-8-2-15,7 8-6 16,-18 5-3-16,6 8 0 16,2 1 0-16,0 4 0 15,1 3 0-15,3 5 0 0,6 1 0 16,0-3 0-16,5 2 0 16,7-7 0-16,6-3 0 15,0-4 0-15,3-5 0 0,4-7 0 16,0 0 0-16,0-10 0 15,1-4 0-15,-5-4 0 16,-5-5 0-16,-4 2 0 16,-5-4 0-16,-7 0 0 0,-5 1 0 15,-7 3 0-15,-8 4 0 16,-10 5 0-16,5 4 0 16,-8 6 0-16,1 4 0 15,0 10 0-15,2 5 0 0,3 1 0 16,8 5 0-16,6 1 0 15,1 3 0-15,9-2 0 16,6 0 0-16,9-2 0 0,8-4 0 16,0-7 0-16,10 0 0 15,0-7 0-15,0-5 0 16,4 0 0-16,-6-9 0 16,4-6 0-16,-13-2 0 15,1-2 0-15,-8-10 0 16,-3 8 0-16,-9-4 0 0,-6 0 0 15,-6 3 0-15,-8 2 0 16,-2 8 0-16,-8 4 0 16,0 5 0-16,-4 6 0 15,0 6 0-15,4 6 0 0,4 2 0 16,3 7 0-16,8 0 0 16,5-4 0-16,8 4 0 15,7-3 0-15,13-4 0 16,1-2 0-16,8-3 0 0,8-7 0 15,-3-5 0-15,6-2 0 16,-3-8 0-16,-3-5 0 0,-4-2 0 16,-7-6 0-16,-5-1 0 15,-9 1 0-15,-7-1 0 16,-5 0 0-16,-15 7 0 16,-4 5 0-16,-6 8 0 15,-8 4 0-15,3 9 0 16,1 12 0-16,4 0 0 0,9 11 0 15,5-5-64-15,18 3-30 16</inkml:trace>
  <inkml:trace contextRef="#ctx0" brushRef="#br2" timeOffset="738139.8125">1641 15354 392 0,'0'0'7'16,"0"0"4"-16,0-10 2 15,0 10 3-15,0-10 1 16,0 10 1-16,0 0-1 0,0-9 3 16,0 9-20-16,-3 15 0 15,1 4 0-15,-3 13 0 16,-2 6 0-16,2 3 0 16,2 9 0-16,-1 4 0 0,4-2 0 15,0 2 0-15,0-4 0 16,4-3 0-16,-1 0 0 15,2-6 0-15,-1-5 0 16,-1-1 0-16,-3-13 0 16,0 1-5-16,0-4-55 0,0-19-31 15,0 0-1-15</inkml:trace>
  <inkml:trace contextRef="#ctx0" brushRef="#br2" timeOffset="738443.8419">1225 15373 383 0,'0'0'6'0,"0"0"2"0,-1-10 2 0,1 10 1 16,1-12 2 0,7 5 2-16,8-5 0 0,5-4 2 15,14 4-5-15,8-4-2 16,7-3-1-16,9 2-7 0,11-5-2 15,4 4 0-15,-1 1 0 16,-2 0 0-16,-4 4 0 16,-9 6 0-16,-8 0 0 15,-13 4 0-15,-10 3 0 0,-8 13 0 16,-13 1 0-16,-3 9 0 16,-8-1 0-16,-4 10-14 15,-7 3-44-15,2 0-31 0,4 2-1 16</inkml:trace>
  <inkml:trace contextRef="#ctx0" brushRef="#br2" timeOffset="738835.9394">2086 15787 423 0,'0'0'4'16,"0"0"1"-16,0 0 1 0,-10-3-1 16,10 3 1-16,-15 3 0 15,5 7 0-15,-2-3 0 16,1 5-4-16,1 6 0 0,6 0-2 16,4-4 1-16,0 4 0 15,10-3-1-15,7-3 1 16,9-4 0-16,-2-4 1 15,8-4 0-15,-2-3 0 0,0-6 1 16,-4-3 0-16,-2-6 0 16,-4 2 0-16,-11-4 0 15,-6-4-1-15,-3 5 0 16,-12-1-1-16,-6 3 0 16,-5 5-2-16,-4 2-1 0,3 8-3 15,-6-4-5-15,7 6-10 16,3 10-43-16,6-7-24 15</inkml:trace>
  <inkml:trace contextRef="#ctx0" brushRef="#br2" timeOffset="739092.4688">2476 14952 458 0,'0'0'4'0,"0"0"2"15,0 0 0-15,0 0 0 16,0 0 0-16,0 0-1 16,0 10 1-16,0 4 0 15,3 12-4-15,-3 1-4 0,0 10-4 16,0 1-15-16,0 6-62 15,0-2-3-15</inkml:trace>
  <inkml:trace contextRef="#ctx0" brushRef="#br2" timeOffset="739296.9683">2738 15418 477 0,'0'0'3'0,"0"0"1"16,0 0 0-16,0 0 0 15,9 0 0-15,-9 0 0 16,18-2 0-16,-4 2-5 0,2-5-16 16,-4 5-66-16,13 0-4 15</inkml:trace>
  <inkml:trace contextRef="#ctx0" brushRef="#br2" timeOffset="739458.7989">2732 15614 435 0,'0'0'4'0,"0"0"3"0,0 0 1 16,0 0 2-16,8 6 0 16,2-1 0-16,7-5 1 15,5 0-4-15,3-5-14 16,12 5-73-16,4-6-6 0</inkml:trace>
  <inkml:trace contextRef="#ctx0" brushRef="#br2" timeOffset="743574.1422">3632 15228 384 0,'0'0'6'0,"0"0"4"16,13-10 2-16,-13 10 2 15,10-14 2-15,-10 14 0 0,9-9 1 16,-9 9 0-16,11-8-5 16,-11 8-5-16,5 21-7 15,-5 4 0-15,0 7 0 0,0 7 0 16,0 6 0-16,0 4 0 15,0 3 0-15,0 0 0 16,0-2 0-16,-3-6 0 16,1-3 0-16,2-5 0 15,-3-6 0-15,-2 0 0 0,2-8 0 16,1-2 0 0,0-8 0-16,-1 1 0 0,3-13-3 15,-5 9-30-15,5-9-55 16,0 0-3-16</inkml:trace>
  <inkml:trace contextRef="#ctx0" brushRef="#br2" timeOffset="744061.9429">3376 15288 315 0,'0'0'6'0,"0"0"3"16,-4-9 3-16,4 9 3 16,-13-10 4-16,13 10 1 15,-12-12 0-15,12 12 2 0,-14-12-6 16,14 12-2-16,0-8-3 15,0 8-2-15,14-12-1 0,2 5-1 16,7-1 1-16,9 0-8 16,10-2 0-16,6-2 0 15,12 2 0-15,4 1 0 16,3-4 0-16,1-2 0 0,-6 8 0 16,-6-3 0-16,-3 2 0 15,-10 4 0-15,-11-2 0 16,-10 6 0-16,-7-3 0 15,-5 3 0-15,-10 0 0 0,0 0 0 16,0 0 0-16,0 0 0 16,0 0 0-16,0 0 0 15,0 0 0-15,0 0 0 16,0 0 0-16,0 0 0 0,-5 9 0 16,5-9 0-16,-15 4 0 15,-15 6-85-15,25 1-8 16</inkml:trace>
  <inkml:trace contextRef="#ctx0" brushRef="#br2" timeOffset="744648.7036">3938 15628 407 0,'0'0'5'0,"0"0"4"15,0 0 1-15,0-12 1 16,0 12 2-16,0-9 1 16,0 9 0-16,13-13 0 0,-4 10-4 15,8 3-6-15,2 0-4 16,8 5 0-16,-5 6 0 15,3 7 0-15,-1 1 0 16,-6 3 0-16,-4 3 0 16,-3-1 0-16,-8 2 0 0,-3-5 0 15,-5 1 0-15,-6-6 0 16,-1-4 0-16,0-5 0 16,-2-2 0-16,3-5 0 15,0-5 0-15,7-7 0 16,-1-5 0-16,5-3 0 0,5-5 0 15,5 0 0-15,5 0 0 16,2 6 0-16,5-3 0 0,3 9-2 16,3 3-12-16,6 5-8 15,-6 4-13-15,6-4-33 16,0 5-9-16</inkml:trace>
  <inkml:trace contextRef="#ctx0" brushRef="#br2" timeOffset="745488.6562">4530 15649 272 0,'0'0'13'0,"0"0"6"16,0-8 4-16,0 8 0 15,0-10 4-15,0 10 0 16,-12-15-1-16,1 7 1 16,-4 7-12-16,-4-2-6 0,-4 3-4 15,-2 3-2-15,0 6-1 16,1 3-2-16,4 4-1 16,1-2 1-16,8 6-1 15,6 0 0-15,5-1 0 16,5-3 0-16,6-1 1 0,8-2 0 15,1-6 0-15,4-5 1 16,1-2 0-16,0 0 0 16,0-8 0-16,-2-4 0 15,-3-3 1-15,-3-5 0 0,-4 0 0 16,-1 1-1-16,-4 1 1 16,-2 4-1-16,-3 1-1 15,-3 13-1-15,1-11 0 0,-1 11 0 16,3 11 0-16,0-1 0 15,-3 3-1-15,5 4 1 16,0-2 0-16,-1-1 1 16,4-2 0-16,0-1 0 15,-8-11 0-15,14 12 1 0,-4-12 0 16,1 0-1-16,1-6 2 16,0-6-1-16,4-5 0 15,2 0 0-15,-4 0-1 16,0-3 1-16,-1 5-1 15,-3 0 0-15,-5 6-1 0,-5 9 0 16,11-11-1-16,-11 11 0 16,0 0 0-16,0 15 0 15,0-1 0-15,2-1 0 0,0 3 1 16,3 3 0-16,5-4 0 16,3 0 1-16,6-6 0 15,1-1 0-15,3-8 1 0,4 0 0 16,1-3 1-16,-1-11 0 15,0-1 1-15,-5-2 0 16,-4-3 0-16,-1 0 0 16,-9 0 0-16,-3 0-1 15,-5 6 0-15,0 2-1 0,-8-1 1 16,-4 8-2-16,0 5 0 16,-6 0-2-16,6 7 0 15,-1 6 1-15,1 2-1 16,2 2 0-16,7 3 1 0,3-1 0 15,3 1-1-15,9 2 1 16,6-4 1-16,-1-1-1 16,3-2 0-16,2 0 0 15,-2-2 0-15,-2-3-1 0,-5-3 1 16,1 0 0-16,-14-7 1 16,6 15-1-16,-6-15 1 15,-10 12 0-15,-1-5 0 0,-9-2 0 16,0 5-1-16,-5-4-2 15,0-1-6-15,-2-2-15 16,-8-1-59-16,18 1-2 16</inkml:trace>
  <inkml:trace contextRef="#ctx0" brushRef="#br2" timeOffset="745956.8732">5434 15638 469 0,'0'0'4'16,"0"0"1"-16,0 0 2 0,0 0 1 16,0 0 0-16,6 0 0 15,-6 0-6-15,17-4-2 16,-2 1 0-16,2 0 0 15,8 0 0-15,0-2 0 0,2 5 0 16,-2-1 0-16,-1 1 0 16,-3 0 0-16,-4 6 0 15,-8-3 0-15,-5 7 0 16,-4 3 0-16,-10 2 0 16,-8 2 0-16,-1 0 0 0,-6 6 0 15,-3-3 0-15,3-1 0 16,0-1 0-16,6-1 0 15,4-5 0-15,5 0 0 16,10-2 0-16,0-10 0 0,14 11 0 16,4-8 0-16,5-1 0 15,2-2 0-15,5 0 0 16,3 0 0-16,1 0 0 0,-11-2 0 16,3-1 0-16,-4 0 0 15,-7 1 0-15,-2 2 0 16,-13 0-24-16,0 0-64 0,0 0-3 15</inkml:trace>
  <inkml:trace contextRef="#ctx0" brushRef="#br2" timeOffset="746484.9057">6304 15106 427 0,'0'0'4'15,"0"0"3"-15,0 0 0 0,0-8 1 16,0 8 0-16,0 0 1 15,-4 0-1-15,-8 15 2 16,-6 16-3-16,-7 9-1 16,0 16 0-16,-5 8-2 0,0 12-4 15,0 9 0-15,8-3 0 16,5 2 0-16,7-10 0 16,10-2 0-16,2-7 0 0,8-8 0 15,13-11 0-15,4-3 0 16,5-11 0-16,7-5 0 15,-1-12 0-15,7 3-9 16,8-13-79-16,-16-5-2 0</inkml:trace>
  <inkml:trace contextRef="#ctx0" brushRef="#br2" timeOffset="747812.0336">6615 15430 350 0,'0'0'7'0,"0"0"6"0,0-7 4 15,0 7 0-15,0 0 1 16,0 0 0-16,6-11 1 16,-6 11 1-16,2 11-7 15,-2 2-5-15,-8 4-4 0,-2 5-1 16,1 3 1-16,-9 2-4 16,1 0 0-16,-3 1 0 15,2-6 0-15,-1-1 0 16,1-5 0-16,6-3 0 15,-1-4 0-15,13-9 0 0,-10 10 0 16,10-10 0-16,0 0 0 16,0 0 0-16,10 0 0 15,5 0 0-15,4 0 0 0,7 0 0 16,1-2 0-16,0 0 0 16,3-1-7-16,-2 0-13 15,-3-9-59-15,-3 12-9 16</inkml:trace>
  <inkml:trace contextRef="#ctx0" brushRef="#br2" timeOffset="748006.9011">6766 15641 438 0,'0'0'2'16,"0"0"2"-16,0 0 2 16,0 0 1-16,0 0 1 0,0 13 0 15,0-1 1-15,0 2 0 16,0 1-3-16,0 7-1 15,0-1-2-15,3 2-2 16,3-4-4-16,-1-2-6 0,2 1-15 16,0-2-60-16,1-5-3 15</inkml:trace>
  <inkml:trace contextRef="#ctx0" brushRef="#br2" timeOffset="748473.8033">6961 15138 400 0,'0'0'7'0,"0"0"2"16,0 0 3-16,0-9 2 0,0 9 1 15,0 0 0-15,0 0 0 16,10-5 1-16,-10 5-8 16,13 9-8-16,-1 11 0 15,2 2 0-15,11 11 0 16,0 6 0-16,10 8 0 0,-3 3 0 15,3 4 0-15,-5 3 0 16,-4-2 0-16,-2 2 0 16,-9-4 0-16,-10 0 0 0,-5-3 0 15,-3 0 0-15,-12-8 0 16,-5-3 0-16,-2-5 0 16,0-3 0-16,-1-5 0 0,0-5 0 15,7-4 0-15,0-5 0 16,9-2 0-16,-3-5 0 15,10-5 0-15,10 10-87 16,-10-10-6-16</inkml:trace>
  <inkml:trace contextRef="#ctx0" brushRef="#br2" timeOffset="749185.0863">7555 15614 481 0,'0'0'3'0,"0"0"2"16,0 0 2-16,0 0 0 15,0 0 1-15,0 0-8 0,0 0 0 16,0 0 0-16,0 0 0 16,-5-7 0-16,5 7-8 15,0 0-79-15,7 1-3 16</inkml:trace>
  <inkml:trace contextRef="#ctx0" brushRef="#br2" timeOffset="750116.7868">8485 15363 431 0,'0'0'5'16,"0"0"3"-16,0 0 2 16,0 0 1-16,0 0 0 0,-11-4 0 15,11 4 0-15,-5 10 2 16,3 4-13-16,0 9 0 0,2 4 0 16,0 5 0-16,0 3 0 15,0 7 0-15,0 3 0 16,2-12 0-16,0 1 0 15,3-2 0-15,-5-7 0 0,0-1 0 16,0-9 0-16,0-4 0 16,0-11 0-16,-9 9 0 15,9-9 0-15,-17-15 0 16,8-2 0-16,0-10 0 16,-1-8 0-16,1-7 0 15,3-5 0-15,1-6 0 0,5 3 0 16,2 2 0-16,7 3 0 15,3 8 0-15,4 5 0 16,7 9 0-16,0 8 0 0,2 6 0 16,2 6 0-16,0 3 0 15,0 10 0-15,-7 4 0 16,-2 6 0-16,-6 4 0 0,-9 5 0 16,-3-3 0-16,-10 8 0 15,-10-8 0-15,-3 2 0 16,-4-7 0-16,-3-1 0 15,0-2 0-15,6-3 0 16,1-3 0-16,3-4 0 0,8-1 0 16,12-7 0-16,-10 12 0 15,13-1 0-15,11 1 0 16,4 0 0-16,6 1 0 16,6 1 0-16,3 1 0 15,2 0 0-15,0 0 0 0,-3 2 0 16,-2-4 0-16,-3 2 0 15,-4-2-4-15,-4-1-9 16,-8-3-18-16,-15 4-54 0,12-4-3 16</inkml:trace>
  <inkml:trace contextRef="#ctx0" brushRef="#br2" timeOffset="750460.2659">8979 15651 414 0,'0'0'4'0,"0"0"1"16,-7 3 2-16,7-3 1 0,-14 17 0 15,1-8 2-15,3 6-1 16,-3 2 1-16,6 1-4 16,2 2-1-16,2 0-2 15,6-3 0-15,9-4 0 16,8-4-1-16,5-3 0 15,3-5 0-15,3-1 0 0,-1-1 1 16,0-10 0-16,-4-1-1 16,-10-3-2-16,-3-4 0 0,-5-4 0 15,-8-1 0-15,-10-1 0 16,-8 5 0-16,-4 0 0 16,-6 5 0-16,-4 4 0 15,2 10-7-15,0-2-9 16,9 7-18-16,5 4-51 0,2 1-3 15</inkml:trace>
  <inkml:trace contextRef="#ctx0" brushRef="#br2" timeOffset="750756.9287">9404 15334 449 0,'0'0'5'15,"0"0"4"-15,0 0 1 0,0 0 1 16,0 0 0-16,0 0 1 16,0 0-8-16,3 15-4 15,-6 5 0-15,-4 9 0 0,-5 6 0 16,4 9 0-16,-4 3 0 16,2 6 0-16,1-4 0 15,9-2 0-15,0-5 0 16,9-4 0-16,3-4 0 15,6-9 0-15,-1-6 0 0,8-3 0 16,0-6 0-16,1-8 0 16,-3-2-16-16,2-12-72 15,-7-4-3-15</inkml:trace>
  <inkml:trace contextRef="#ctx0" brushRef="#br2" timeOffset="750922.9848">9346 15631 404 0,'0'0'5'15,"0"0"1"-15,0 0 2 16,0 0 2-16,0 0 2 16,16 0 0-16,1 3 0 0,3-3 0 15,10 0-3-15,7 3-6 16,4-3-9-16,8 0-22 0,15-3-54 16,-14-5-3-16</inkml:trace>
  <inkml:trace contextRef="#ctx0" brushRef="#br2" timeOffset="751613.1788">9912 15577 430 0,'0'0'5'0,"0"0"2"15,-8-5 3-15,8 5 2 16,0 0 1-16,-10-5 0 0,10 5 1 16,0 0-7-16,0 0-7 15,2-13 0-15,14 11 0 16,6-3 0-16,6 0 0 16,6 0 0-16,0 1 0 15,4 1 0-15,-3 0 0 16,-5 3 0-16,-5 0 0 0,-7 7 0 15,-11 4 0-15,-7 1 0 16,-5 5 0-16,-8 0 0 16,-6 6 0-16,-4 0 0 0,-7 1 0 15,3-2 0-15,-6-2 0 16,8 2 0-16,3-6 0 16,0-2 0-16,12-4 0 0,2 0 0 15,8-10 0-15,0 12 0 16,13-7 0-16,7 0 0 15,5-2 0-15,4-3 0 16,6 2 0-16,2-2 0 16,-3 0 0-16,3 0 0 0,-8 0 0 15,-1 0 0-15,-7 0 0 16,-4 0 0-16,-4 0 0 16,-13 0 0-16,13 0 0 15,-13 0 0-15,0 0 0 16,0 0 0-16,0 0 0 15,0 0 0-15,0 0 0 0,0 5 0 16,0-5 0-16,-7 17-61 16,7-17-30-16</inkml:trace>
  <inkml:trace contextRef="#ctx0" brushRef="#br2" timeOffset="752957.9576">11003 15354 296 0,'0'0'8'0,"0"0"4"16,2-10 5-16,-2 10 1 15,0 0 3-15,5-10 2 16,-5 10-1-16,0 0 1 0,0 0-7 15,0-9-4-15,0 9-5 16,0 0-1-16,-9 4-3 16,-1 8 1-16,-3 10-1 15,-1 6 0-15,-7 10 0 0,1 8 1 16,-2 9 1-16,0 6 0 16,-1 4-5-16,6 2 0 15,4-3 0-15,6-1 0 16,7-2 0-16,0-11 0 15,7-1 0-15,9-6 0 0,3-9 0 16,3-2 0-16,1-10 0 16,2-1 0-16,5-9 0 15,-6 0 0-15,-1-4 0 16,-1-1 0-16,-5-4 0 0,-1-1 0 16,-7 0 0-16,-9-2 0 15,11 0-9-15,-11 0-11 16,0 0-28-16,0 0-40 0,0 0 0 15</inkml:trace>
  <inkml:trace contextRef="#ctx0" brushRef="#br2" timeOffset="753652.929">11229 15582 365 0,'0'0'7'0,"0"0"2"0,0-10 5 15,0 10 1-15,2-13 2 16,-2 13 0-16,0-9 1 15,0 9 0-15,-5 0-5 16,-7 7-4-16,-3 15-3 0,0 3-3 16,-2 5-3-16,2 5 0 15,-3 1 0-15,8 4 0 16,6-1 0-16,4-7 0 16,4-1 0-16,11-9 0 0,3-5 0 15,5-2 0-15,2-8 0 16,1-4 0-16,-1-3 0 15,3-10 0-15,-3-3 0 16,-5-9 0-16,-6-2 0 0,-4-9 0 16,-4-3 0-16,-6-7 0 15,-8 4 0-15,-8-1 0 16,-1 5 0-16,-7 6 0 16,2 7 0-16,-3 9 0 15,2 11 0-15,-2 4 0 0,8 13 0 16,-1 5 0-16,8 1 0 15,3 8 0-15,7 0 0 16,3-2 0-16,9 5 0 16,6-7 0-16,7-5 0 15,1-3-5-15,10-2-25 0,18-5-56 16,-20-6-2-16</inkml:trace>
  <inkml:trace contextRef="#ctx0" brushRef="#br2" timeOffset="753812.4641">11540 15733 424 0,'0'0'3'16,"0"0"1"-16,0 5 3 16,0-5 0-16,-5 20 1 0,2-8 1 15,3 5-1-15,-2 3 0 16,2 4-3-16,2-3-7 16,6 1-10-16,-3-2-39 15,7-1-32-15,6-7-2 16</inkml:trace>
  <inkml:trace contextRef="#ctx0" brushRef="#br2" timeOffset="754059.8553">11789 15430 476 0,'0'0'1'15,"0"0"0"-15,0 0 2 16,0 11 2-16,7 3 0 0,0 8 1 15,1 8 0-15,4 10 0 16,3 7-4-16,-2 8-2 16,-4 7 0-16,-1 4 0 15,-5-1 0-15,-3 1 0 0,-13-5 0 16,-4-1 0-16,-8-12 0 16,0 4 0-16,7-15-87 15,-3-12-3-15</inkml:trace>
  <inkml:trace contextRef="#ctx0" brushRef="#br2" timeOffset="755177.5142">2091 13183 308 0,'0'0'6'15,"0"0"3"-15,0 0 2 16,-8-9 3-16,8 9 3 0,0 0 1 15,-9-10-1-15,9 10 1 16,0 0-6-16,0 0-2 16,0 0-2-16,9 0-2 0,14 0-1 15,12 2 0-15,15 1 0 16,14-1 0-16,18 1 1 16,13-1-1-16,13-2 0 15,10 0-1-15,11 0 0 0,3 0-1 16,4 0-1-16,4 0 0 15,-2 0 0-15,7 0-1 16,-3 0 0-16,-7 0 1 16,-1 0-2-16,-10 0 0 15,-11 0 0-15,-10 0 0 0,-13-2 0 16,-19 2 0-16,-11-3 0 16,-10 1 0-16,-18-1 0 15,-4 1 0-15,-14 2 0 16,-14 0 0-16,13-2 0 0,-13 2 0 15,0 0 0-15,0 0 0 16,0 0 0-16,0 0 0 16,0 0 0-16,0 0 0 15,-6 0 0-15,6 0 0 0,0 0 0 16,-13 0-10-16,13 0-7 16,-11 4-16-16,-11-1-53 15,22-3-1-15</inkml:trace>
  <inkml:trace contextRef="#ctx0" brushRef="#br2" timeOffset="755560.0865">4400 13008 416 0,'0'0'6'15,"0"0"1"-15,0 0 3 16,0 0 1-16,0 0 1 0,0 0-1 16,0 0 0-16,6-6 1 15,-6 6-4-15,19 0-4 0,-1 6-1 16,4-2-3-16,5 1 0 16,-1 6 0-16,11-4 0 15,-5 1 0-15,0 2 0 16,-4 2 0-16,-7 0 0 0,-5 3 0 15,-11 2 0-15,-5 4 0 16,-3 0 0-16,-12 4 0 16,-7 0 0-16,-5 2 0 15,-3 0 0-15,-2 1 0 0,2-6 0 16,5-2 0 0,0-2 0-16,7-6 0 0,6 3-19 15,0-6-67-15,12-9-3 16</inkml:trace>
  <inkml:trace contextRef="#ctx0" brushRef="#br2" timeOffset="756687.5185">1962 13198 192 0,'0'0'8'16,"-10"0"5"-16,10 0 6 0,-11 0 2 15,11 0 1-15,-9 0 3 16,9 0-1-16,-10 0-1 16,10 0-4-16,0 0-2 15,5-2-3-15,7-8-2 0,13-7-1 16,7-5 1-16,9-9 1 15,13-5-1-15,16-9 0 16,8-10-2-16,20-3-2 16,4-7-1-16,9-5-1 15,6 0-1-15,3 2-1 0,4-5-2 16,-7 2-2 0,-3 7 0-16,-10-1 0 0,-8 11 0 15,-12 7 0-15,-17 9 0 16,-16 9 0-16,-10 6 0 15,-14 9 0-15,-9 3 0 16,-9 9 0-16,-9 2 0 0,0 0 0 16,0 0 0-16,0 0 0 15,0 0 0-15,0 0 0 0,0 0 0 16,-5 2 0-16,5-2-5 16,-9 8-10-16,9-8-11 15,-13 24-46-15,5-15-15 0</inkml:trace>
  <inkml:trace contextRef="#ctx0" brushRef="#br2" timeOffset="757088.0688">3473 12071 398 0,'0'0'6'16,"0"0"2"-16,-9-5 2 0,9 5 1 16,0 0 0-16,-13 0 0 15,13 0 0-15,-8-2 0 16,8 2-4-16,0 0-2 0,8 0 0 16,5 0-2-16,7 0 1 15,9-3 0-15,5 1 2 16,4-3-6-16,4-2 0 15,-5 1 0-15,0 2 0 0,-7-1 0 16,-7 5 0-16,-5 0 0 16,-6 7 0-16,-7 8 0 15,-5 5 0-15,0 0 0 16,-5 4 0-16,-2 1 0 0,-1 3 0 16,0-1 0-16,1 0 0 15,0-5 0-15,7-2-9 16,-5-6-23-16,-13 4-52 15,18-7-4-15</inkml:trace>
  <inkml:trace contextRef="#ctx0" brushRef="#br2" timeOffset="757877.4819">4935 13028 439 0,'0'0'5'15,"0"0"1"-15,0 0 2 16,-3-11 2-16,3 11-1 16,0-12 1-16,0 12 0 15,15-15 0-15,-2 5-6 0,7 3-4 16,2 7 0-16,3 0 0 15,2 5 0-15,1 5 0 16,-6 2 0-16,-2 5 0 16,-5 6 0-16,-8-1 0 0,-3 0 0 15,-4 0 0-15,-6-2 0 16,-8 4 0-16,0-10 0 0,-2 3 0 16,0-7 0-16,1 0 0 15,5-7 0-15,0-3 0 16,10 0 0-16,-7-11 0 15,10-1 0-15,4-12 0 0,10 0 0 16,3-3 0-16,1 1 0 16,6-4 0-16,-6 6 0 15,-1 3 0-15,-4 6 0 0,-4 5 0 16,-12 10 0-16,12-2 0 16,-12 2 0-16,2 15 0 15,-2 0 0-15,4 5 0 16,-2-1 0-16,3 6 0 15,2-3 0-15,5-2 0 16,6-2 0-16,2-3-2 16,3-12-14-16,7-3-68 0,7-6-2 15</inkml:trace>
  <inkml:trace contextRef="#ctx0" brushRef="#br2" timeOffset="758653.7751">4010 11708 407 0,'0'0'6'0,"0"0"3"16,0 0 3-16,0-11 1 15,0 11 1-15,0 0 0 16,-5-9 0-16,5 9-1 16,0 0-4-16,0 0-9 0,0 9 0 15,0 6 0-15,8 0 0 16,4 2 0-16,-1 1 0 16,8-4 0-16,3-4 0 0,-3-2 0 15,1-8 0-15,4 0 0 16,-5-8 0-16,-1-4 0 15,-3-3 0-15,-5-2 0 16,-3-8 0-16,-5 5 0 0,1 3 0 16,-3-1 0-16,-3 6 0 15,3 12 0-15,-7-6 0 16,7 6 0-16,-2 18 0 0,4 2 0 16,8 3 0-1,5 4 0-15,4 3 0 0,4 0 0 16,2-1 0-16,0 1 0 15,0-5 0-15,-8 0 0 16,-2-1 0-16,-7-2 0 16,-8 1 0-16,-8 0 0 0,-13-2-6 15,-9 2-3-15,-8-1-10 16,-10-1-63-16,-1 3-4 16</inkml:trace>
  <inkml:trace contextRef="#ctx0" brushRef="#br2" timeOffset="759887.2507">1998 13065 280 0,'0'0'8'0,"0"0"4"15,-10 0 3-15,10 0 4 0,-10-6 0 16,10 6 3-16,-10-9 1 15,8 2 0-15,-2-7-6 16,4 0-2-16,0-4-4 0,0-6-2 16,0-8-1-16,0-4 0 15,2-5-2-15,0-5 0 16,-2-10-1-16,0-9 0 16,0-6-5-16,-2-3 0 15,-4-10 0-15,2 4 0 0,0-6 0 16,-1 2 0-16,-1 4 0 15,6 8 0-15,-2 6 0 16,-3 3 0-16,5 15 0 16,-4-1 0-16,4 13 0 0,-1 4 0 15,1 4 0-15,-2 3 0 16,-1 6 0-16,1 7 0 16,2 0 0-16,-3 0 0 0,3 12 0 15,0-9 0-15,0 9 0 16,0 0 0-16,0 0 0 15,0 0 0-15,0 0 0 16,0 0 0-16,0 0 0 0,0 0 0 16,0 0 0-16,-10 0 0 15,10 0 0-15,0 0 0 16,0 0 0-16,0 0 0 16,0 0 0-16,-5 13 0 15,1-3 0-15,1 2 0 0,-5 6 0 16,0 1 0-16,-1 8 0 15,1 1 0-15,-2-1 0 16,0 3 0-16,1-3 0 0,-1-3 0 16,2 2 0-16,0-5 0 15,4-1 0-15,-4-5 0 16,3 0 0-16,0-5 0 16,5-10 0-16,-5 11 0 0,5-11 0 15,0 0 0-15,0 0 0 16,-3-14 0-16,3-4 0 15,0-1 0-15,3-1 0 16,2-7 0-16,0 3 0 0,0-4 0 16,3 3 0-16,-1 4 0 15,0 3 0-15,-1 3 0 16,-1 4 0-16,0 2 0 16,-5 9 0-16,4-8 0 15,-4 8 0-15,0 0 0 16,21 8 0-16,-14 1 0 0,10 5 0 15,8 4 0-15,7-1 0 16,6 2 0-16,11 3 0 16,8-2 0-16,13 7-9 0,6-7-78 15,2-1-3-15</inkml:trace>
  <inkml:trace contextRef="#ctx0" brushRef="#br2" timeOffset="762265.2485">1835 7291 304 0,'0'0'8'0,"0"0"5"16,0 0 3-16,0 0 3 15,0 0 5-15,0 0 0 16,0 0 0-16,0 0 2 16,0 0-8-16,0 0-5 0,0 0-3 15,0 0-3-15,-12 12-2 16,9 0-5-16,-2 4 0 16,5-2 0-16,-3 3 0 15,3 0 0-15,5 1 0 0,6-8 0 16,3-6 0-16,4 0 0 15,4-4 0-15,3-6 0 16,0-4 0-16,-3-3 0 16,-1-2 0-16,-2-2 0 0,-10-2 0 15,0-1 0-15,-9 2 0 16,-9-1 0-16,-7 6 0 16,-5 4 0-16,-6 6 0 15,-1 3 0-15,-1 5 0 0,-1 7 0 16,3 3 0-16,5 5 0 15,4-5 0-15,6 5 0 16,5-6 0-16,7 3 0 16,9-3 0-16,6-8 0 15,7 0 0-15,6-6 0 0,2-2 0 16,-5-8 0-16,7-4 0 16,-12 3 0-16,-3-7 0 15,-10 1 0-15,-3-1 0 0,-11 2 0 16,-4 3 0-16,-9 2 0 15,-10 4 0-15,2 7 0 16,1 0 0-16,3 10 0 16,-1 2 0-16,15 6-13 15,-1 14-59-15,14-19-17 0</inkml:trace>
  <inkml:trace contextRef="#ctx0" brushRef="#br2" timeOffset="763139.3862">1904 7386 307 0,'0'0'6'0,"0"0"4"15,-14 0 1-15,14 0 4 16,-16 0 1-16,7-1 5 16,2 1-2-16,7 0 0 15,-13-3-5-15,13 3-4 0,0 0-2 16,0 0 0-16,7 3-2 16,6-2-1-16,14 2-1 15,8-1 1-15,4-2 1 16,13 0 0-16,11 0-1 15,6 0-1-15,9-5 0 16,9 1-2-16,0-4-2 0,7 4 0 16,1-4 0-16,5 3 0 15,9 0 0-15,0 0 0 16,0 0 0-16,-2 3 0 0,1 0 0 16,-3 2 0-16,-2 0 0 15,-11 0 0-15,-7 0 0 16,-11 0 0-16,-12 0 0 0,-11 2 0 15,-8-2 0-15,-13 0 0 16,-7 0 0-16,-9 0 0 16,-14 0 0-16,13 0 0 15,-13 0 0-15,0 0 0 0,0 0 0 16,0 0 0-16,0 0 0 16,0 0 0-16,0 0 0 15,0 0 0-15,0 0 0 16,0 0 0-16,0 0 0 15,0 0 0-15,0 0 0 16,0 0 0-16,0 0 0 0,0 0 0 16,-7 0-14-16,7 0-29 15,0 0-46-15,-13 0 2 16</inkml:trace>
  <inkml:trace contextRef="#ctx0" brushRef="#br2" timeOffset="763588.6878">3719 7224 373 0,'0'0'7'0,"0"0"3"16,0 0 2-16,0 0 0 0,0 0 0 16,3 4 2-16,-3-4 0 15,12 6 1-15,1-2-5 16,1-2-4-16,9 4-2 0,-2-2 1 16,5 2-1-16,7 1 0 15,-8-3-2-15,1 4 0 16,-1 2-1-16,-5-2 1 0,-5 2 0 15,-5 0-2-15,-7 5 0 16,-3 2 0-16,-13 2 0 16,-6 6 0-16,-4 1 0 15,-5-2 0-15,-2 1 0 0,6-1 0 16,-6-4 0-16,11 0 0 16,-2-5 0-16,7-2 0 15,2-4 0-15,4-2 0 16,8-7-14-16,-10 10-14 15,-8-7-58-15,18-3-2 0</inkml:trace>
  <inkml:trace contextRef="#ctx0" brushRef="#br2" timeOffset="764588.8952">1787 7362 274 0,'0'0'7'0,"0"0"2"0,0 0 5 16,0 0 3-16,0 0 0 16,-7 0 2-16,7 0 1 15,0 0 2-15,0 0-5 16,10-12-3-16,7-3-3 0,9-5-1 15,6-4-1-15,10-9 0 16,8-4 0-16,11-7 0 16,9-4-1-16,8-4-1 15,4-2 0-15,7-1-5 0,4-4-2 16,-2-1 0 0,4 3 0-16,-3-2 0 0,0 5 0 15,-5 1 0-15,-6 4 0 16,-8 6 0-16,-13 12 0 15,-9 0 0-15,-8 9 0 0,-13 10 0 16,-12 2 0-16,-6 7 0 16,-12 3 0-16,0 0 0 15,0 0 0-15,0 0 0 0,0 0 0 16,0 0 0-16,0 0 0 16,0 5 0-16,0-5 0 15,-13 11 0-15,3-7-6 16,3 7-19-16,-9-1-35 15,7-6-28-15,-1 1-2 16</inkml:trace>
  <inkml:trace contextRef="#ctx0" brushRef="#br2" timeOffset="764959.2289">3041 6364 361 0,'0'0'8'15,"0"0"2"-15,0 0 4 0,0 0-1 16,0 0 2-16,0 0 2 16,0 0-1-16,0 0 2 15,0 0-5-15,14 0-4 16,4-2-3-16,4-4 0 16,5-1-1-16,3-1-5 0,5 3 0 15,0-2 0-15,-7 2 0 16,2 2 0-16,-11 1 0 15,-1 2 0-15,-12 7 0 16,0 5 0-16,-6 6 0 16,-3 2 0-16,-6 5 0 0,-5 4 0 15,3 1 0-15,-8 3 0 16,8-6 0-16,-5-1 0 16,7 0 0-16,2-3 0 0,2-9 0 15,2 1-8-15,3-5-8 16,3-1-12-16,5-2-57 15,2-7-2-15</inkml:trace>
  <inkml:trace contextRef="#ctx0" brushRef="#br2" timeOffset="765518.4311">3436 6053 427 0,'0'0'5'15,"0"0"2"-15,0 0 1 16,0 0 0-16,0 0-1 0,0 0 1 16,0 0-1-16,0 0 1 15,-2 9-5-15,4 0-3 16,3 4-1-16,7-1 1 16,-1 1 0-16,3-4 0 0,4 1 1 15,0-5 0-15,2-2 1 16,1-3 0-16,-4 0 0 15,-1-6 1-15,-4-3 0 16,0-1 0-16,-4 3 0 16,-3-3-1-16,-5 10 0 0,5-12-2 15,-5 12-2-15,0 0 0 16,0 0 1-16,2 12-2 16,3 3 1-16,0 1 0 0,5 7 0 15,2 3 1-15,6 0 1 16,-1 3-1-16,1 0 0 15,-6-2-1-15,1-1 0 16,-4 1-3-16,-6-1-1 0,-6-1-3 16,-11-1-6-16,-1-1-31 15,-8 1-35-15,-7-1-3 16</inkml:trace>
  <inkml:trace contextRef="#ctx0" brushRef="#br2" timeOffset="766152.8398">4222 7117 415 0,'0'0'6'16,"0"0"3"-16,0 0 2 0,-6-10 1 15,6 10 0-15,0 0 1 16,0-8-1-16,0 8 1 16,0 0-5-16,6-4-8 15,1 4 0-15,7 4 0 0,-1 4 0 16,2 2 0-16,0 5 0 16,0-1 0-16,-9 1 0 0,1 2 0 15,-7 4 0-15,-7-4-2 16,-3 1 1-16,-1-4 0 15,-2-4 1-15,-1-1 0 0,1-1 0 16,-2-5 1-16,6-3 0 16,9 0-1-16,-8-13 0 15,8 1-1-15,2-5 0 16,6-6 1-16,4 6-1 16,4-5 0-16,1 2 1 15,-2 5-1-15,-2 3 0 0,0 5 0 16,-2 7 0-16,-11 0 0 15,6 12 0-15,-6 0 0 16,4 3 0-16,0 3 1 16,1 1-1-16,6-4-1 15,1-2-6-15,1-9-12 0,6 4-61 16,9-6-4-16</inkml:trace>
  <inkml:trace contextRef="#ctx0" brushRef="#br2" timeOffset="767793.7496">1927 7287 224 0,'0'0'7'0,"0"0"5"15,5 0 3-15,-5 0 2 16,0 0 4-16,9 4-2 0,-9-4 3 16,0 0 0-16,0 0-5 15,11 2-3-15,-11-2-2 16,0 0-1-16,0 0-1 16,0 0 0-16,0 0-1 15,10-8 0-15,-10-2 0 0,2 0 0 16,-2-7-2-16,2-4 0 15,0-5-1-15,1-6-1 16,1-5 2-16,-4-10-2 16,2-6 0-16,-2-4-5 0,0-7 0 15,0-5 0-15,1-8 0 16,3 0 0-16,-4-2 0 16,0-1 0-16,0 1 0 15,0 3 0-15,0 1 0 16,-4 4 0-16,-3-1 0 0,-2 2 0 15,-1 5 0-15,-3 4 0 16,2 4 0-16,3 3 0 16,-3 6 0-16,4 6 0 15,-3 3 0-15,5 7 0 0,0 5 0 16,2 1 0-16,1 7 0 16,-1 3 0-16,3 4 0 0,0 2 0 15,0 10 0-15,0-14 0 16,0 14 0-16,0-10 0 15,0 10 0-15,0 0 0 16,0-9 0-16,0 9 0 16,0 0 0-16,0 0 0 0,0 0 0 15,0-8 0-15,0 8 0 16,0 0 0-16,0 0 0 16,0 0 0-16,0 0 0 15,0 0 0-15,0 0 0 16,0 0 0-16,0 0 0 0,0 0 0 15,0 0 0-15,0 0 0 16,0 0 0-16,0 0 0 16,0 0 0-16,0 0 0 15,0-10 0-15,0 10 0 0,0 0 0 16,0 0 0-16,0 0 0 16,0 0 0-16,0 0 0 15,0 4 0-15,0 7 0 0,-2 6 0 16,-5 5 0-16,0 2 0 15,-6 12 0-15,-2-2 0 16,-3 6 0-16,-1-1 0 0,-1 1 0 16,-3-3 0-16,6-5 0 15,0-2 0-15,1-7 0 16,3-4 0-16,5-5 0 16,3-3 0-16,5-11 0 15,0 0 0-15,0 0 0 16,0-11 0-16,5-9 0 0,3-4 0 15,5-7 0-15,3-12 0 16,1 4 0-16,3-8 0 16,0 2 0-16,-3 3 0 15,0 1 0-15,-1 8 0 0,-4 3 0 16,-2 4 0-16,-3 7 0 16,-1 6 0-16,-2 1 0 0,-4 12 0 15,0 0 0-15,10 0 0 16,-5 5 0-16,5 7 0 15,-2 6 0-15,4 5 0 16,3 1 0-16,0 3 0 0,5 0 0 16,-6 2 0-16,9-3 0 15,-5-4 0-15,1 1 0 16,1-8 0-16,8-3-41 16,-6 0-49-16,0-6-2 15</inkml:trace>
  <inkml:trace contextRef="#ctx0" brushRef="#br2" timeOffset="768397.5192">1720 5112 353 0,'0'0'7'0,"0"0"4"16,-9-3 3-16,9 3 1 16,-11-5 3-16,11 5 0 15,0 0 1-15,-7-9 0 16,7 9-5-16,11-7-3 0,5 2-3 16,7-3-4-16,7-1-4 15,4-1 0-15,6-2 0 0,3 2 0 16,-1 2 0-16,-6-1 0 15,-3 3 0-15,-10 3 0 16,-3 6 0-16,-16 4 0 16,-4 11 0-16,-11 2 0 15,-8 4 0-15,-3 0 0 0,-6 8 0 16,-1-1 0-16,-3-3 0 16,2 2 0-16,8-9 0 15,0-1 0-15,9-5 0 16,3 0 0-16,10-8 0 0,7-2 0 15,13-2 0-15,13-3 0 16,6-3 0-16,9-5 0 16,7 4 0-16,7-6 0 15,5 10-6-15,20-2-80 16,-16-3-4-16</inkml:trace>
  <inkml:trace contextRef="#ctx0" brushRef="#br2" timeOffset="770958.8185">7600 7300 357 0,'0'0'5'0,"0"-9"4"16,0 9 3-16,7-10 1 0,-7 10 1 16,3-11 1-16,-3 11-1 15,4-12 1-15,-4 12-5 16,0 0-3-16,0 0-3 15,0 0-1-15,-2 9-2 0,2-9 0 16,0 18 0-16,7-10 1 16,-1 2 0-16,6-2 0 15,1-4 1-15,6-2 0 16,-1-2 0-16,4 0 1 16,-2-2 0-16,-2-2 1 0,-4-4-3 15,-1 0-2-15,-6-5 0 16,-2 4 0-16,-5-4 0 15,-5 3 0-15,-8 0 0 16,-1 6 0-16,-6 2 0 0,-4 2 0 16,-1 4 0-16,2 4 0 15,0 4 0-15,7 3 0 16,0 3 0-16,7-4 0 16,6-2 0-16,3-1 0 0,5-1 0 15,7-3 0-15,8-5 0 16,5-2 0-16,-3 0 0 15,5-5 0-15,1-2 0 0,-8-3 0 16,-4-2 0-16,-2 2 0 16,-7-6 0-16,-7 4 0 15,-7 2 0-15,-7 3 0 16,-2 2 0-16,-8 5 0 0,0 0 0 16,-2 5 0-16,6 4 0 15,-3 5 0-15,9 5 0 16,1-4-22-16,13 2-63 15,7-4-3-15</inkml:trace>
  <inkml:trace contextRef="#ctx0" brushRef="#br2" timeOffset="771917.9431">7692 7295 280 0,'0'0'5'0,"0"0"5"16,0 0 1-16,0 0 1 0,-13 0 1 16,13 0 0-16,0 0 0 15,-5 0 1-15,5 0-4 16,0 0-2-16,5 12-1 16,10-6-1-16,10-2 2 0,10 2 1 15,11-1 0-15,18-5 1 16,5 0 0-16,16 0-2 15,9 0 0 1,10 0-2-16,8-3 0 0,10 3-2 0,2-2-1 16,5-1 0-16,6 0-1 15,-3 3-1-15,3 0 1 16,-3 0-1-16,1-2-1 16,-14 2 1-16,0 0-1 15,-11 0 1-15,-11 0-1 0,-14-2 1 16,-12 2 0-16,-12-2 0 15,-14 2 0-15,-11-4 2 16,-11 4 0-16,-8-2 0 0,-15 2 1 16,12 0-4-16,-12 0 0 15,0 0 0-15,0 0 0 16,0 0 0-16,0 0 0 0,0 0 0 16,0 0 0-16,0 0 0 15,0 0 0-15,0 0 0 16,0 0 0-16,0 0 0 15,0 0 0-15,0 0 0 16,0 0 0-16,0 0 0 16,0 0 0-16,0 0 0 0,0 0 0 15,-7 0 0-15,7 0-9 16,0 0-7-16,-11 2-15 16,-1-2-53-16,12 0-2 0</inkml:trace>
  <inkml:trace contextRef="#ctx0" brushRef="#br2" timeOffset="772399.7699">10029 7187 339 0,'0'0'7'0,"0"0"4"16,0 0 3-16,0 0 1 15,0 0-2-15,0 0 0 0,4 2 1 16,-4-2 0-16,0 0-5 15,15 12-4-15,0-4-2 16,2-1 1-16,6 4 0 0,2-4 1 16,7 2 0-16,-2-2-1 15,5 1-1-15,-3-3 0 16,-5-1-1-16,-4-1-1 16,-5 0 0-16,-6 5 0 0,-12-8 0 15,0 16 0 1,-10-2 0-16,-10-2 0 0,-8 3 0 15,-1 4-1 1,-4 1 1-16,1 0-1 0,2-2 0 16,5-1 0-16,3-3-2 15,4-4-3-15,8 5-10 16,1 7-53-16,9-22-15 0</inkml:trace>
  <inkml:trace contextRef="#ctx0" brushRef="#br2" timeOffset="775320.4444">7699 7300 222 0,'0'0'6'0,"0"0"2"15,0 0 3-15,0 0 2 16,0 0 0-16,0 0 1 15,0 0 1-15,0 0-1 16,0 0-4-16,0 0-3 0,0 0-2 16,0 0-1-16,0 0 2 15,0 0 3-15,0 0 6 16,0 0 1-16,0 0-2 16,0-9 2-16,5-7 0 0,-3-3-1 15,7-9 0-15,-7-7-5 16,8-9-3-16,-7-8-2 15,3-7 1-15,-6-9-1 16,3-3 0-16,-3-8-1 16,0-6-1-16,0-1-1 15,0-2-2-15,0 5 0 0,1 4 0 16,-1 6 0-16,4 13 0 16,-1 4 0-16,-1 17 0 15,-2 6 0-15,0 11 0 0,2 7 0 16,-2 5 0-16,0 10 0 15,0 0 0-15,0 0 0 16,0 0 0-16,0 0 0 0,0 0 0 16,0 0 0-16,0 8 0 15,0-8 0-15,0 17 0 16,0-5 0-16,0 1-2 16,0 2-7-16,-2 0-6 0,0 2-12 15,-5-5-44-15,6 10-15 16</inkml:trace>
  <inkml:trace contextRef="#ctx0" brushRef="#br2" timeOffset="776716.2341">7710 7331 255 0,'0'0'9'0,"0"0"5"16,0 0 3-16,0 0 1 15,0-6 3-15,0 6 2 16,9-18 1-16,2 6 1 0,6-8-7 16,4 1-3-16,7-10-2 15,10-9-2-15,9-7 0 16,10-2-2-16,10-8 0 0,5-5-1 16,5-3-1-16,5-10-3 15,3 5-4-15,1-7 0 16,-3 1 0-16,-4 5 0 15,-4 4 0-15,-5 3 0 16,-11 11 0-16,-7 7 0 0,-9 8 0 16,-11 12 0-16,-8 6 0 15,-8 7 0-15,-16 11 0 16,12-7 0-16,-12 7 0 16,0 0 0-16,-5 10 0 0,-2-1 0 15,2 2 0-15,-6 2 0 16,6 1-4-16,-9-2-27 15,-6 3-55-15,10-3-2 16</inkml:trace>
  <inkml:trace contextRef="#ctx0" brushRef="#br2" timeOffset="777053.6126">8775 6228 403 0,'0'0'6'0,"0"0"3"16,0 0 2-16,0 0 2 16,0-8 0-16,0 8 1 15,0 0 1-15,8-10 1 0,-8 10-5 16,22-10-11-16,-2 5 0 16,3-4 0-16,7-3 0 15,2-1 0-15,3 0 0 0,-1 1 0 16,-2 4 0-16,-7 1 0 15,-7 4 0-15,-3 3 0 16,-10 12 0-16,-5 9 0 0,-10 3 0 16,-9 6 0-16,3 5 0 15,-9 3 0-15,5 3 0 16,-4-4 0-16,6-2 0 0,4-5-11 16,5-15-59-16,5 6-18 15</inkml:trace>
  <inkml:trace contextRef="#ctx0" brushRef="#br2" timeOffset="777788.3992">7747 6106 247 0,'0'0'8'0,"0"0"5"15,0 0 5-15,0-10 4 0,0 10 3 16,0 0 1-16,-7-12 4 15,7 12-1-15,0 0-6 16,0 0-7-16,0 0-4 16,-10 2-3-16,1 13-3 0,-3 5-3 15,-3 2-1-15,-5 6-1 16,1 4 1-16,-6-1-1 16,0 2 0-16,2-5 0 0,0-2 0 15,4-3-1-15,4-5 1 16,5-4-1-16,-2-1 1 15,12-13 1-15,-10 10 0 16,10-10 0-16,0-8 0 16,2-1 1-16,11-9-1 15,-1-2-2-15,6-5 0 0,1-7 0 16,6-1 0-16,0 4 0 16,0-3 0-16,-2 5 0 15,-4 2 0-15,-1 5 0 0,-6 8 0 16,-6 2 0-16,-6 10 0 15,14-5 0-15,-14 5 0 16,6 17 0-16,3 2 0 0,1 7 0 16,2 4 0-16,8 1 0 15,5 4 0-15,3 5 0 16,7-11 0-16,9-1-69 16,4-3-18-16</inkml:trace>
  <inkml:trace contextRef="#ctx0" brushRef="#br3" timeOffset="782104.8474">7674 6878 303 0,'0'0'8'0,"0"0"6"16,0 0 2-16,0-7 3 0,0 7 4 15,0 0 0-15,0-12 1 16,0 12 0-16,0 0-6 15,-5-10-5-15,5 10-4 0,0 0-3 16,-12 3-2-16,12-3-2 16,-15 19 0-16,8-8-2 15,-1 3 0-15,4 4 0 0,0-4 0 16,4 4 0-16,6-6 1 16,4-5 1-16,4-4-2 15,4-1 0-15,2-2 0 16,-1-2 0-16,4-5 0 0,-3-5 0 15,-8-1 0-15,4 1 0 16,-9-5 0-16,-2 2 0 16,-5-3 0-16,0 5 0 15,-10-2 0-15,-3 6 0 16,-4 4 0-16,-2 5 0 16,-1 2 0-16,-1 9 0 0,6 1 0 15,-4 5 0-15,6-2 0 16,3 3 0-16,10-4 0 15,0-1 0-15,5-4 0 0,7-3 0 16,6-5 0-16,0-1 0 16,1-1 0-16,1-5 0 15,-4-3 0-15,0-4 0 0,-4-1 0 16,-6 2 0-16,-3-5 0 16,-3 5 0-16,-11 0 0 15,-4 4 0-15,0 4 0 16,-4 4 0-16,1 0 0 0,-1 7 0 15,3 5-38-15,9 1-50 16,5 2-4-16</inkml:trace>
  <inkml:trace contextRef="#ctx0" brushRef="#br3" timeOffset="782884.7968">7724 6956 331 0,'0'0'7'0,"0"0"2"15,-14-6 4-15,14 6 2 0,-11-1 2 16,11 1-1-16,-12-6 1 16,12 6 1-16,-11-2-7 15,11 2-4-15,0 0-3 16,0 0-1-16,0 0 0 0,9 0-1 16,5 2 1-16,11 1 1 15,5-3 0-15,16 0 1 16,10 0 0-16,9-3 1 15,16-2-2-15,7-2 1 0,6 0-3 16,7-1-2 0,9 1 0-16,7 0 0 0,0 1 0 15,-1 2 0-15,3 1 0 16,2 1 0-16,3 2 0 16,-8-3 0-16,-6 3 0 15,-11 0 0-15,-2 0 0 0,-15 3 0 16,-12-3 0-16,-13 0 0 15,-14 2 0-15,-11-2 0 0,-9 0 0 16,-9 0 0-16,-4 0 0 16,-10 0 0-16,0 0 0 15,0 0 0-15,10 0 0 16,-10 0 0-16,0 0 0 0,0 0 0 16,0 0 0-16,0 0 0 15,0 0 0-15,0 0 0 16,0 0 0-16,0 0 0 15,0 0 0-15,0 0 0 16,0 0 0-16,0 0 0 16,0 0-12-16,-10 0-33 0,10 0-43 15,-10 0 1-15</inkml:trace>
  <inkml:trace contextRef="#ctx0" brushRef="#br3" timeOffset="783299.3939">9730 6733 410 0,'0'0'6'15,"0"0"1"-15,0 0 2 16,0 0 0-16,0 0 0 15,0 0 0-15,-2 5 1 16,2-5 0-16,2 9-4 0,10-2-1 16,-1-1-2-16,3 2 1 15,4-2 0-15,5 3 0 16,1-2-1-16,-4 1 0 16,5-2-3-16,-8 0 0 15,-2 4 0-15,-3-3 0 0,-7 5 0 16,-5 3 0-16,0 2 0 15,-12 1 0-15,-3 2 0 16,-2 5 0-16,-6-3 0 0,2 0 0 16,0-4 0-16,1-1 0 15,6-2 0-15,1-3 0 16,5-2 0-16,4-3-7 0,4-7-18 16,-21 5-59-16,21-5-2 15</inkml:trace>
  <inkml:trace contextRef="#ctx0" brushRef="#br3" timeOffset="784417.7326">10086 6653 353 0,'0'0'7'16,"0"0"5"-16,0 0 3 0,0 0 1 16,0 0 1-16,0 0 2 15,0 0-1-15,0 0 2 16,0 0-8-16,0 0-3 16,0 0-3-16,12-3-3 15,-2 3-1-15,7 3 0 0,1 5-2 16,-1 1 0-16,3 2 0 15,-3 4 0-15,1 0 0 16,-6-1-2-16,-1 6 2 0,-9-5 2 16,-2 3-2-16,0-4 0 15,-7-2 0-15,-6 1 0 16,1-3 0-16,-6-3 0 16,6-2 0-16,-4-2 0 0,4 0 0 15,12-3 0-15,-13-3 0 16,11-7 0-16,2-2 0 15,8-5 0-15,-1-3 0 16,10-6 0-16,4-1 0 0,1 0 0 16,3 0 0-16,-6 4 0 15,2-1 0-15,-1 9 0 16,-8 5 0-16,-12 10 0 0,10-9 0 16,-10 9 0-16,0 7 0 15,0 2 0-15,-3 6 0 16,1 8 0-16,-1-4 0 15,1 7 0-15,2-5 0 16,0 6 0-16,5-7 0 0,8 1 0 16,4-9 0-16,8-3 0 15,4-3 0-15,6-1 0 16,-3 12-59-16,11-20-28 16,-3-4 0-16</inkml:trace>
  <inkml:trace contextRef="#ctx0" brushRef="#br3" timeOffset="786215.2063">7729 6878 173 0,'0'0'6'0,"0"0"4"0,0 0 4 16,0 0 3-16,0 0 3 15,0 0 0-15,0 0 2 16,0 0 1-16,0 0-3 16,-5 11-4-16,5-11-1 15,0 0 0-15,0 0 1 0,0 0-1 16,0 0-1-16,0 0 0 15,0-11 0-15,0-3-1 16,0 2-2-16,0-11-1 0,5-2-3 16,-5-5-1-16,1-6 0 15,-1-6-1-15,0-8-1 16,0-6-1-16,0-12-1 16,0-6-2-16,-1-4 0 15,1-10 0-15,-2 1 0 16,-1 3 0-16,3-1 0 0,-3 8 0 15,1 6 0-15,0 4 0 16,0 9 0-16,-3 0 0 0,4 9 0 16,-2-4 0-16,-3 5 0 15,5 2 0-15,1 4 0 16,0 6 0-16,0 0 0 0,0 7 0 16,0 2 0-16,0 4 0 15,0 5 0-15,0 1 0 16,1 5 0-16,-1 2 0 15,0 10 0-15,4-15 0 16,-4 15 0-16,0 0 0 16,0-9 0-16,0 9 0 0,0 0 0 15,0 0 0-15,0 0 0 16,0 0 0-16,0 0 0 16,0 0 0-16,0 0 0 15,0 0 0-15,0 0 0 16,0 0 0-16,0 0 0 0,0 0 0 15,0 0 0-15,0 0 0 16,0 0 0-16,0 0 0 0,0 0 0 16,0 0 0-16,0 0 0 15,0 0 0-15,0 0 0 16,0-12 0-16,0 12 0 16,0 0 0-16,0 0 0 0,2-11 0 15,-2 11 0-15,0 0 0 16,0 0 0-16,0 0 0 15,3-10 0-15,-3 10 0 16,0 0 0-16,0 0 0 16,0 0 0-16,0 0 0 0,-3 12 0 15,-3 3 0-15,-2 5 0 16,-5 2 0-16,1 1 0 16,-6 10 0-16,-6-4 0 15,1 3 0-15,1-6 0 0,-1 0 0 16,1-3 0-16,7-4 0 15,1-4 0-15,1-8 0 16,13-7 0-16,-13 13 0 0,13-13 0 16,0 0 0-16,3-6 0 15,9-6 0-15,1-3 0 16,4-6 0-16,-2-5 0 16,8-4 0-16,1-1 0 0,-4-1 0 15,3-2 0-15,-9 5 0 16,4 4 0-16,-6 1 0 15,-6 6 0-15,1 3 0 16,-2 5 0-16,-5 10 0 0,5-9 0 16,-5 9 0-16,0 0 0 15,2 12 0 1,3 2 0-16,1 9 0 0,3 0 0 16,6 6 0-16,0 3 0 15,2 1 0-15,8-1 0 16,2 3 0-16,8 0-7 0,-3-1-77 15,9 1-2-15</inkml:trace>
  <inkml:trace contextRef="#ctx0" brushRef="#br3" timeOffset="787149.6964">7692 6934 307 0,'0'0'7'15,"0"0"5"-15,0 0 2 16,0 0 1-16,0 0 4 16,-7 0 0-16,7 0 0 0,0 0 1 15,0-13-5-15,7 1-3 16,1-1-2-16,11-6-1 15,6-6 0-15,5-7-1 16,10-5 1-16,6-4-2 0,7-2-7 16,9-10 0-16,11-1 0 15,-2-9 0-15,9 2 0 16,-3-6 0-16,5 2 0 16,3-5 0-16,-5-1 0 15,1 4 0-15,0 1 0 0,-2 1 0 16,0 3 0-16,-5 10 0 15,-9 2 0-15,-8 9 0 16,-5 8 0-16,-15 6 0 16,-7 10 0-16,-7 2 0 0,-9 7 0 15,-14 8 0-15,13-7 0 16,-13 7 0-16,0 0 0 16,0 0 0-16,0 0 0 15,0 0 0-15,0 0 0 0,0 0 0 16,0 0 0-16,0 0 0 15,0 0 0-15,0 0 0 16,0 0 0-16,0 0 0 16,0 0 0-16,0 0 0 15,0 0 0-15,-7 10-57 0,7-10-32 16,-8 9-1-16</inkml:trace>
  <inkml:trace contextRef="#ctx0" brushRef="#br3" timeOffset="787545.982">8974 5655 431 0,'0'0'5'0,"0"0"1"16,0 0 1-16,0 0 0 0,0 0 1 15,8-2 1-15,2-2 1 16,5-2 1-16,7-5-5 16,1 2 0-16,7-3-1 15,2-1-5-15,3 3 0 16,-3-2 0-16,-5 5 0 0,-4-1 0 16,-9 6 0-16,-4 2 0 15,-10 0 0-15,8 15 0 16,-10-1 0-16,-4 6 0 15,-1 4 0-15,-4 5 0 0,5 2 0 16,-5-2 0-16,4 3 0 16,2-6 0-16,3-4 0 0,2 1 0 15,0-8 0-15,7 0-9 16,0-3-50-16,6-12-28 16,2 0-1-16</inkml:trace>
  <inkml:trace contextRef="#ctx0" brushRef="#br3" timeOffset="787981.4699">9578 5350 419 0,'0'0'5'0,"0"0"2"16,0 0 1-16,-4-4-1 0,4 4 1 15,-10 3 0-15,10-3-1 16,-13 19 2-16,6-7-4 15,7 5-3-15,-3 1 1 0,3 2-1 16,3-2 1-16,6-4 0 16,5-4 1-16,2-3-1 15,2-4-1-15,1-3 1 0,-1-3 0 16,0-4-3-16,-4 0 0 16,-1-6 0-16,-3 3 0 15,-3 1 0-15,-2 1 0 16,-5 8 0-16,5-13 0 0,-5 13 0 15,0 0 0-15,0 0 0 16,13 4 0-16,-6 5 0 16,0 3 0-16,5 3 0 15,1 2 0-15,-1 1 0 16,1 3 0-16,-3 0 0 0,1 2 0 16,-6-2 0-16,-3-1 0 15,-4 2 0-15,-13-1 0 16,-4-1 0-16,-5 1 0 15,-8-6 0-15,-5 5-4 0,-6 10-63 16,-2-18-19-16</inkml:trace>
  <inkml:trace contextRef="#ctx0" brushRef="#br3" timeOffset="789017.5662">7623 4766 363 0,'0'0'7'0,"0"0"2"0,0 0 4 15,-4-10-1-15,4 10 2 16,0 0 0-16,0 0 1 15,0-10 0-15,0 10-5 16,6-3-2-16,6 1-2 0,6-5-1 16,3 2-1-16,7-4 1 15,7-2-2-15,0 2 1 16,2-5-2-16,-4 7 0 16,-4-1-2-16,-6 5 0 15,-6 3 0-15,-4 0 0 0,-13 0 0 16,5 18 0-16,-10 1 0 15,-6-3 0-15,-6 6 0 16,-3 1 0-16,-5-1 0 0,-2 3 0 16,-3-5 0-16,0 0 0 15,3-3 0-15,3 0 0 16,1-4 0-16,5-3 0 0,6 0 0 16,0-5 0-16,12-5 0 15,0 0 0-15,7 9 0 16,8-9 0-16,7 0 0 15,8-2 0-15,5-5 0 0,2-1 0 16,8 1 0-16,-1-1 0 16,4-2 0-16,-6 2 0 15,-6 4 0-15,3-1 0 16,-15 2 0-16,-1 3 0 0,-8 0 0 16,-3 0 0-1,-12 0 0-15,0 0 0 0,0 0 0 16,0 0 0-16,0 0 0 15,0 0 0-15,-5 8 0 16,5-8 0-16,-12 7 0 0,12-7 0 16,-10 17 0-16,10-17 0 15,-17 18-77-15,19-8-14 16</inkml:trace>
  <inkml:trace contextRef="#ctx0" brushRef="#br3" timeOffset="794929.9517">12216 15797 491 0,'0'0'2'16,"0"0"2"-16,0 0 0 16,0 0 0-16,0 0 2 15,0 0-6-15,-8-7 0 0,8 7 0 16,0 0 0-16,-1-10-7 16,2 0-49-16,12 8-32 15,-1-4-1-15</inkml:trace>
  <inkml:trace contextRef="#ctx0" brushRef="#br3" timeOffset="795264.9661">12974 15436 438 0,'0'0'4'16,"0"0"3"-16,-7-13 1 15,7 13 3-15,0 0-1 16,-10-12 0-16,10 12 0 16,0 0 1-16,-10 18-9 0,4 1-2 15,6 13 0 1,-1-2 0-16,1 10 0 0,-3 4 0 15,1 0 0-15,2-4 0 0,0-1-4 16,-3-6-6-16,3-6-5 16,-3-4-14-16,1-14-46 15,-1 6-11-15</inkml:trace>
  <inkml:trace contextRef="#ctx0" brushRef="#br3" timeOffset="795480.9218">12658 15316 379 0,'0'0'5'0,"-12"-2"2"0,12 2 2 16,-18-6 2-16,18 6 1 15,-12-9 1-15,12 9-1 16,-2-17 3-16,14 7-4 16,13 3-3-16,12-3-2 15,8 0-1-15,10 2-1 16,5 4-1-16,3 1-2 0,3 3-3 15,-4 3-9-15,-10 4-11 16,-5-2-50-16,-4 15-13 16</inkml:trace>
  <inkml:trace contextRef="#ctx0" brushRef="#br3" timeOffset="795832.0888">13143 15594 412 0,'0'0'3'15,"0"0"3"-15,0 0 2 16,0 0 2-16,0 0 0 16,0 0 1-16,0 0 2 15,6 7 0-15,7-1-3 0,7 3-2 16,1 3-3 0,4 1-3-16,-1 4-2 15,2 5 0-15,-4-2 0 0,-2 3 0 16,-10-3 0-16,-5-1 0 15,-5 1-3-15,-2-5 0 0,-7-3 1 16,-5 0 1-16,-1-6 0 16,0-4 1-16,3-2 0 15,-1-5 1-15,3-4-1 0,3-6 0 16,4-5 0-16,6 1-1 16,7-4-2-16,4 2-3 15,4-1-6-15,12 7-15 16,-3 11-45-16,8-6-11 0</inkml:trace>
  <inkml:trace contextRef="#ctx0" brushRef="#br3" timeOffset="796656.0649">13760 15644 405 0,'0'0'5'0,"0"0"3"0,-2-13 1 16,2 13 2-16,-18-12 0 15,1 1 2-15,-3 7 0 16,-3-4 0-16,-4 8-5 15,2 0-2-15,1 8-2 16,3 2-2-16,4 4-1 0,7 2-2 16,5 3 0-16,5-2-1 15,2 1 1-15,8-1-1 16,10-3 1-16,3-8 0 0,-1 0 0 16,0-4 1-16,2-2 0 15,2-8 0-15,-3-2 2 16,-4-4-1-16,-1-6 1 15,-6 2-1-15,1-1 1 0,-6 3-1 16,-2 3-1-16,0-1-1 16,-5 14-1-16,0 0 1 15,0 0-1-15,0 0 0 16,2 17-1-16,1-1 1 16,-1-2 0-16,4 4 1 0,-1-1 1 15,4-5-1-15,1-2 1 16,5-5 0-16,2-5 0 15,1 0 1-15,0-5 0 16,-1-7 0-16,4-3 1 0,-3 0-1 16,-2-2 0-16,-4 2 1 15,-2 5-1-15,0-2 0 16,-10 12-2-16,7-12-1 0,-7 12 0 16,0 0 0-16,5 7-1 15,-2 4 1-15,5-2-1 16,-1 1 0-16,5 2 2 15,3 1 1-15,5-6 0 16,2-3 0-16,6-4 1 0,-1 0 0 16,0-4 0-16,-3-6 1 15,0-5 0-15,-5 2 1 16,-3 0 0-16,-5-5 0 16,-5 5-1-16,-4 1 0 15,-2 2 0-15,-8 5-1 0,-3 0-2 16,-2 2 0-16,1 3-1 15,-4 6 0-15,4 3-1 16,5 4 1-16,2-1-1 16,3 5 1-16,2 1 0 0,8 2-1 15,5-1 1-15,3 1 0 16,3-2-1-16,1 0 0 0,1-6 0 16,-5 0-1-16,2-3 1 15,-8 2-1-15,-10-11 1 16,13 9 1-16,-13-9 1 15,-6 8 0-15,-6-6 0 0,-6 1 1 16,1-3 1-16,-6 2 0 16,-1-2-1-16,-4 0-2 15,7 0-7-15,-7 0-25 16,10 0-45-16,6-5-1 16</inkml:trace>
  <inkml:trace contextRef="#ctx0" brushRef="#br3" timeOffset="797215.0793">14662 15572 478 0,'0'0'3'0,"0"0"0"0,0 0 2 16,0 0 0-16,3-13 0 15,-3 13 0-15,12-7 2 16,0 2-7-16,-1 0 0 16,6 5 0-16,1 0 0 15,-2 8 0-15,1 1 0 16,-4 9 0-16,-2-4 0 0,-6 9 0 15,-5 0 0-15,-3-4 0 16,-6 3 0-16,-4-2 0 16,3-3 0-16,-5-3 0 15,5-5 0-15,0-2 0 0,10-7 0 16,-13 0 0-16,13 0 0 16,0-16 0-16,5-5 0 15,6-1 0-15,3-1 0 0,2-3 0 16,0-4 0-16,2 7 0 15,-1 1 0-15,-2 7 0 16,-3 2 0-16,-12 13 0 16,11-7 0-16,-11 7 0 0,0 15 0 15,-2 2 0-15,2 3 0 16,-4 5 0-16,4 2 0 16,4-2 0-16,5-1 0 15,6-1 0-15,3-3 0 16,7-2-9-16,-9-6-76 0,17-7-1 15</inkml:trace>
  <inkml:trace contextRef="#ctx0" brushRef="#br3" timeOffset="799198.8087">15390 15212 343 0,'0'0'6'0,"4"-8"5"16,-4 8 4-16,0-14 2 0,0 14 1 16,0-15 0-16,0 15 0 15,-4-10 0-15,-8 15-5 16,-6 15-5-16,-3 15-1 15,-8 9-3-15,-2 12-2 0,-1 5 0 16,-1 6 0-16,4 4-1 16,6-1 0-16,5-6 0 15,9-7-2-15,9-7 1 16,4-6-1-16,9-6-1 16,2-8-1-16,7-6-3 15,-1-6-4-15,8-4-11 0,-4-2-42 16,1-8-22-16</inkml:trace>
  <inkml:trace contextRef="#ctx0" brushRef="#br3" timeOffset="799564.1164">15527 15455 379 0,'0'0'8'0,"0"0"2"15,0 0 2-15,0 0 0 16,0 0 1-16,0 0 1 16,0 0 1-16,0 0 1 0,-7 18-7 15,-6-4-3-15,1 6-2 16,0 0-1-16,-3 3 1 16,-6-1-2-16,2-3-1 15,1-2 0-15,4 0 1 16,1-4-2-16,3-5 0 0,10-8 0 15,-13 12 0-15,13-12 0 16,0 0 0-16,13 11 0 16,4-9 0-16,3-2 0 0,3 0 0 15,4 0 0-15,3 0 0 16,0-2 0-16,-2-1 0 16,-7 0-9-16,4 1-14 15,-12-1-61-15,1 1-3 0</inkml:trace>
  <inkml:trace contextRef="#ctx0" brushRef="#br3" timeOffset="799931.8207">15681 15666 444 0,'0'0'5'0,"0"0"4"16,0 0 1-16,-2-8 0 15,2 8 2-15,0-12-1 16,0 12-1-16,7-18-10 0,4 9 0 16,6-2 0-16,3 4 0 15,-1 2 0-15,0 3 0 16,7 2 0-16,-9 0 0 0,-4 7 0 16,-3 6 0-16,-8 1 0 15,-2 2 0-15,-8 6 0 16,-2-2 0-16,-4-1 0 0,2 1 0 15,-3-4 0-15,3-2 0 16,2-1 0-16,2-4 0 16,8-9 0-16,-3 10 0 15,3-10 0-15,11 0 0 0,2 0 0 16,9-3 0-16,-1-4 0 16,4-5-23-16,-4 0-62 15,10-8-4-15</inkml:trace>
  <inkml:trace contextRef="#ctx0" brushRef="#br3" timeOffset="800201.5718">16133 15180 443 0,'0'0'1'0,"0"0"0"16,-1 4 3-16,1 10 2 0,0 3 2 15,0 8 0-15,0 7 3 16,0 8-1-16,4 7 1 15,3 5-3-15,4 2-8 16,1 3 0-16,0 0 0 0,-1 1 0 16,-6-7 0-16,-3 2 0 15,-2-4 0-15,-12-5 0 16,-6-4 0-16,-7 2 0 16,-3-7 0-16,-2-8 0 0,3 0 0 15,-2-5 0-15,9 0-32 16,0-9-55-16,3 0-2 15</inkml:trace>
  <inkml:trace contextRef="#ctx0" brushRef="#br3" timeOffset="801285.2126">16524 15579 465 0,'0'0'4'0,"0"0"4"16,0 0 2-16,0 0 1 0,0 0 0 15,0 0-9-15,0 0-2 16,0 0 0-16,0 0 0 16,0 0 0-16,0 0 0 15,0 0 0-15,0 0 0 16,0 0-7-16,0 0-83 0,17 3-2 16</inkml:trace>
  <inkml:trace contextRef="#ctx0" brushRef="#br3" timeOffset="801662.2239">17205 15376 442 0,'0'0'5'16,"0"0"3"-16,0 0 1 16,0 0 1-16,0 0 0 15,0 0 1-15,0 4 0 0,0 11-6 16,-2 13-5-16,-3-1 0 15,0 10 0-15,0 0 0 16,0 11 0-16,-1-6 0 0,4 0 0 16,-3-5 0-16,5 0 0 15,-4-6-20-15,4-5-18 16,4-6-50-16,-4-6 1 16</inkml:trace>
  <inkml:trace contextRef="#ctx0" brushRef="#br3" timeOffset="801895.1267">16922 15380 389 0,'0'0'7'0,"-7"-11"2"0,-2 1 2 15,2 0 3-15,0-2 2 16,0-3 0-16,2 0 1 16,-1-4 0-16,6 6-6 15,18-3-7-15,7 2-4 16,10-1 0-16,9 3 0 0,11-4 0 15,7 6 0-15,2 2 0 16,5 7 0-16,-7-2 0 16,-6 3 0-16,-8 4 0 15,-9 10-11-15,-12 3-75 0,-6 1-3 16</inkml:trace>
  <inkml:trace contextRef="#ctx0" brushRef="#br3" timeOffset="802263.2187">17384 15596 466 0,'0'0'5'0,"0"0"2"16,0 0 2-16,0 0 0 0,0 0 1 16,0 0-5-16,0 0-5 15,4-2 0-15,10 2 0 16,0 5 0-16,7 4 0 0,6 8 0 15,-4-4 0-15,1 7 0 16,1 2 0-16,-7 1 0 16,-6 3 0-16,-5-2 0 15,-5-2 0-15,-2-2 0 16,-7-6 0-16,-3 1 0 0,3-8 0 16,-3 1 0-16,2-5 0 15,-1-3 0-15,9 0 0 16,-13-23 0-16,10 6 0 15,3-5 0-15,11-3 0 16,1-1 0-16,8 0 0 0,0 1 0 16,7 5-2-16,0 3-24 15,6 1-45-15,-2 10-17 16</inkml:trace>
  <inkml:trace contextRef="#ctx0" brushRef="#br3" timeOffset="803113.8553">17998 15658 436 0,'0'0'4'0,"0"0"2"0,0 0 3 16,-5-12 0-16,5 12 2 16,-17-9 0-16,0 3 1 15,-2 1 1-15,-2 4-13 16,-2 1 0-16,-3 1 0 16,8 10 0-16,-2 1 0 15,5 5 0-15,7 0 0 16,3 3 0-16,5 2 0 0,0-2 0 15,10-3 0-15,6-2 0 16,0-2 0-16,5-6 0 16,-1-4 0-16,1-3 0 0,1-5 0 15,-1-10 0-15,2 0 0 16,-4-5 0-16,-1-2 0 16,-4-1 0-16,2 3 0 0,-4 1 0 15,-5 4 0-15,1 6 0 16,-8 9 0-16,0 0 0 15,3 7 0-15,-3 5 0 16,0 5-3-16,2 1 1 0,1 2 1 16,1-1 0-16,4-4 0 15,5-2 1-15,-4-3 0 16,7-8 1-16,-1-2 0 16,4-2 0-16,0-8 1 15,2-5-1-15,1 1 1 0,-3-4-2 16,-3 0 0-16,-2 3 0 15,-1 0 0-15,-5 6 0 16,-8 9 0-16,7-10 0 16,-7 10 0-16,0 0-4 0,8 10 2 15,-5-1-1-15,4 1 1 16,0 3 0-16,8-1 2 16,-3-2 0-16,9-3 1 15,-1-2 0-15,6-5 0 0,-2 0 2 16,7-3-1-16,-6-3 1 15,-2-10-1-15,-2 1-2 16,-3 1 0-16,-6-3 0 0,-3 2 0 16,-9 0 0-16,0 0 0 15,-6 5 0-15,-1 3 0 16,-5 7 0-16,-4 0 0 16,2 0 0-16,0 7 0 15,7 6 0-15,0 0 0 0,7 4-3 16,0-3 1-16,7 6 1 15,5-5 0-15,1 2 0 16,4 0 0-16,1-2 0 16,-2 0 0-16,-4-3 1 0,0-1-1 15,-4-4 0-15,-3 3 0 16,-5-10 1-16,0 14 0 16,0-14 0-16,-18 12 1 15,-1-4-1-15,-2-1 1 0,-6-1 0 16,-3 2-1-16,-5-3 0 15,3-1-2-15,2 1-6 16,0-5-15-16,-4 6-59 0,18-5-3 16</inkml:trace>
  <inkml:trace contextRef="#ctx0" brushRef="#br3" timeOffset="803827.6488">18931 15616 410 0,'0'0'7'16,"0"0"2"-16,-10-9 4 0,10 9 2 15,-3-11 1-15,3 11 2 16,-10-8-1-16,10 8-11 15,0-9-6-15,0 9 0 16,10-7 0-16,3 2 0 0,12 0 0 16,4 0 0-16,4 2 0 15,4 1 0-15,-3 2 0 16,4 0 0-16,-14 0 0 0,2 2 0 16,-13 9 0-16,-9-2 0 15,-4 4 0-15,-13 1 0 16,-4 5 0-16,-5-1 0 0,-6 7 0 15,-1-5 0-15,-1 0 0 16,-3 2 0-16,8-4 0 16,6-3 0-16,1-3 0 0,6-2 0 15,4 0 0-15,8-10 0 16,4 14 0-16,8-9 0 16,4-2 0-16,9 0 0 15,5-2 0-15,5 2 0 16,3-3 0-16,-1 0 0 15,-2 0 0-15,-3 0 0 16,-7-3 0-16,-2 3 0 16,-11 0 0-16,-1 0 0 0,-11 0 0 15,0 0 0-15,0 0 0 16,0 0 0-16,0 0 0 0,0 0 0 16,0 0 0-16,-7 5 0 15,7-5 0-15,-12 0-18 16,1 0-70-16,11 0-3 0</inkml:trace>
  <inkml:trace contextRef="#ctx0" brushRef="#br3" timeOffset="804278.1388">19856 15079 439 0,'0'0'5'16,"0"0"3"-16,0 0 1 16,0 0 0-16,0 0 1 0,0 0 0 15,-18 19 1-15,-7 12-1 16,-5 8-10-16,-2 13 0 16,-5 10 0-16,2 13 0 0,0 6 0 15,10 1 0-15,12-1 0 16,9-2 0-16,6-6 0 15,13-10 0-15,5-2 0 0,5-10 0 16,5-9 0-16,2-2 0 16,-1-13 0-16,2-5 0 15,-3-4 0-15,-2-1 0 16,-6-11 0-16,-4 0 0 0,-4 0 0 16,-4-5 0-16,-10-1 0 15,11 3 0-15,-11-3 0 16,0 0 0-16,0 0 0 15,0 0 0-15,0 0 0 16,0 0 0-16,0 0 0 16,0 0 0-16,0 0 0 0,0 0 0 15,0 0 0-15,9 11 0 16,14-9-90-16,-23-2-2 16</inkml:trace>
  <inkml:trace contextRef="#ctx0" brushRef="#br3" timeOffset="807413.842">9501 6099 339 0,'0'0'6'16,"0"0"4"-16,-2-10 3 16,2 10 2-16,0-10 0 0,0 10-1 15,0 0-1-15,0 0 1 16,0 0-5-16,-3 20-4 16,3 6-2-16,0 12-3 0,0 2 1 15,3 6 0-15,2 7 1 16,-1 1-1-16,4-4 0 15,0-3-1-15,-1-5 1 16,0-5 0-16,-1-3-1 16,-4-5 0-16,0-5-3 0,-2-5-3 15,3-1-3-15,-3-6-8 16,0-1-18-16,0-11-44 16,0 0-2-16</inkml:trace>
  <inkml:trace contextRef="#ctx0" brushRef="#br3" timeOffset="807846.9024">9397 6607 355 0,'0'0'6'16,"0"0"4"-16,0 0 2 16,0 0 0-16,0 0 0 15,0 0-1-15,0 0-1 0,0 0 1 16,0 0-6-16,0 0-3 16,7 12-2-16,4 3-1 15,1 4 1-15,6-2 0 16,-1 7 1-16,-1-5-1 15,2 1 1-15,0-3-1 0,-5-2 1 16,1-6-1-16,-4 0 1 16,-10-9 0-16,13 5 1 15,-13-5 1-15,12-3-1 16,-10-8 1-16,6-3 0 0,-3-1 0 16,2-7-1-16,1-1-1 15,-1-1-3-15,0 1-5 16,4-1-7-16,1 6-28 0,8 6-37 15,-8 3-3-15</inkml:trace>
  <inkml:trace contextRef="#ctx0" brushRef="#br3" timeOffset="808369.9547">9626 7511 398 0,'0'0'2'0,"0"0"1"16,0 0 0-16,0 0 2 16,0 14 0-16,0 4 1 15,2 6-1-15,1 8 1 16,2 9-1-16,-3 5-2 0,5 9-1 16,1-1 1-16,-3 4-2 15,3-7 1-15,-1 2-1 16,-2-10 0-16,0 3-2 0,-2-9-3 15,2-2-4-15,-5-11-10 16,2-1-13-16,3-3-45 16,-5-10-5-16</inkml:trace>
  <inkml:trace contextRef="#ctx0" brushRef="#br3" timeOffset="808810.3998">9623 7515 288 0,'0'0'7'16,"0"-12"2"-16,0-1 3 16,0-2 3-16,3 1 2 15,-1 2 1-15,-2-5 2 16,3 5-1-16,-3 1-6 16,0 11-4-16,0 0-2 0,-11 18-3 15,4 1-2-15,-5 3-1 16,-3 3-1-16,-3 3 1 15,-2-4 0-15,6 1 0 0,-1-10 0 16,0-1 2-16,5-3 0 16,10-11 1-16,-10 5-1 15,10-5 0-15,-6-5 0 16,6-8-2-16,0-2 1 0,11 0-1 16,-1-4-2-16,3-1 1 15,1 0 0-15,-2 0 1 16,6 3-1-16,-6 4-1 15,1 7 1-15,0 0 0 16,-6 6-1-16,3 3 1 16,-3 6 0-16,6 8 0 0,-3 3 0 15,2 6 0-15,5-2 0 16,-1 6-1-16,3-3-4 0,4 3-6 16,-3-8-26-16,4 1-43 15,6-6-2-15</inkml:trace>
  <inkml:trace contextRef="#ctx0" brushRef="#br3" timeOffset="809976.954">20034 15450 324 0,'0'0'8'0,"11"-9"4"0,-4-2 4 16,2 1 4-16,4-2 3 15,-3 2 0-15,0 0 1 16,0 1 1-16,-10 9-8 16,0 0-4-16,5 4-7 0,-10 13-6 15,-8 6 0-15,-4 2 0 16,0 4 0-16,-6 4 0 16,1 2 0-16,0-3 0 15,-1-8 0-15,0 1 0 16,7-5 0-16,-2 0 0 0,6-8 0 15,0-4 0-15,12-8 0 16,-16 9 0-16,16-9 0 16,0 0 0-16,0 0 0 15,10 3 0-15,8-3 0 0,4 0 0 16,6-3 0-16,3 1 0 16,2 0 0-16,0 2 0 15,1-3 0-15,-6 3 0 0,-3 0 0 16,-9 0 0-1,2 3-9-15,-18-3-45 0,17 9-34 16,-17-9-2-16</inkml:trace>
  <inkml:trace contextRef="#ctx0" brushRef="#br3" timeOffset="810425.8004">20330 15700 450 0,'0'0'5'16,"0"0"2"-16,-10-14 2 15,10 14 1-15,-10-17 1 0,7 6-1 16,1-1-1-16,0 0-9 16,4 3 0-16,6-2 0 15,4 5 0-15,3 2 0 16,0 4 0-16,3 0 0 15,-1 3 0-15,-2 4 0 16,0 7 0-16,-6-1 0 0,-3 4 0 16,-6 3 0-16,0 0 0 15,-11 2 0-15,-3 1 0 16,-6-4 0-16,-1-1 0 16,-3 2 0-16,2-5 0 0,2-3 0 15,3-5 0-15,4 1 0 16,5-3 0-16,8-5 0 15,0 0 0-15,0 0 0 16,12 0 0-16,4 0 0 0,4 0 0 16,2-5 0-16,3 2 0 15,2-2 0-15,1 2 0 16,-6-1 0-16,0 1 0 0,-4-5-31 16,-18 8-57-1,25-4-2-15</inkml:trace>
  <inkml:trace contextRef="#ctx0" brushRef="#br3" timeOffset="810946.353">20708 15641 427 0,'0'0'6'15,"0"0"3"-15,-2-13 2 0,2 13 2 16,-3-14 1-16,3 7 0 15,0-6 1-15,0 6-13 16,5-3-2-16,3 0 0 0,6 2 0 16,1 1 0-16,8 2 0 15,-4 0 0-15,4 5 0 16,-1 0 0-16,-5 3 0 16,-1 4 0-16,-4 3 0 0,-5 2 0 15,-4 1 0-15,-3 1 0 16,-5 4 0-16,-3 0 0 15,-4-4 0-15,-3 4 0 16,0-4 0-16,0 1 0 16,3-2 0-16,3-1 0 15,9-12 0-15,-9 15 0 0,9-15 0 16,3 15 0-16,9-10 0 16,1-1 0-16,4 4 0 15,2-3 0-15,2 0 0 0,-1-1 0 16,0 2 0-16,-5-1 0 15,-3 0 0-15,1 2 0 16,-13-7 0-16,5 14 0 16,-5-14 0-16,-13 16 0 0,-2-6 0 15,-5 0 0-15,-5-2 0 16,-1-1 0-16,-4 2 0 16,0-4 0-16,2 3 0 0,1-8-6 15,9 0-29-15,1 0-52 16,4-8-3-16</inkml:trace>
  <inkml:trace contextRef="#ctx0" brushRef="#br3" timeOffset="811232.2041">21069 15230 476 0,'0'0'3'16,"0"0"1"-16,0 0 2 15,7 7 2-15,-2 1 0 0,6 12-2 16,5 2-6-16,1 10 0 16,6 8 0-16,0 7 0 15,-1 10 0-15,0 2 0 0,-4 7 0 16,-6 0 0-16,-8 0 0 16,-4 1 0-16,-14-2 0 15,-9-6 0-15,-6-4 0 16,-6-6 0-16,-2-5 0 15,-5-9 0-15,2 0 0 0,-2-11 0 16,7-3-91-16,3-1-3 16</inkml:trace>
  <inkml:trace contextRef="#ctx0" brushRef="#br3" timeOffset="822442.6605">4510 16382 228 0,'0'0'7'0,"0"0"7"15,0 0 2-15,5-12 3 16,-5 12 1-16,0-15 2 0,-5 7-2 15,0-5 2-15,-13 4-7 16,1 1-5-16,-8 1-4 16,-2-1-2-16,-5 6-2 0,-3 0-1 15,-2 2 0-15,-1 0 0 16,3 2-1-16,3 3 1 16,2 0-1-16,7 0 0 15,4 2-1-15,1 0 0 16,9 4 0-16,1-2 0 0,6 7 1 15,2 4-1-15,0 1 0 16,7 6 1-16,2 3 1 16,5 10-1-16,-2 5 4 15,2 6 0-15,4 6 1 16,-3 6 1-16,0 4 1 0,-3 4 1 16,-1 3-2-16,-4-1 2 15,-2-36-4-15,-1 4 0 16,-1 0-2-16,-1 1 0 15,2 0-1-15,-2 2 0 16,-2-2 0-16,2 1-2 0,1-2 3 16,-3 5-1-16,0-7 0 15,0 0 0-15,0 4 1 16,0-4-1-16,-3 1-2 0,-1-3 1 16,4-37-1-16,-4 34 0 15,-1 1-1-15,1-10 1 16,1 2 0-16,-2-10 0 15,3 4 1-15,2-21 1 16,-7 22-1-16,1 0 0 16,6-22 0-16,0 0 0 15,0 0 0-15,0 0 1 16,0 0-1-16,0 0 0 16,0 0 1-16,0 0 0 0,18 35 3 15,-18-35-4-15,35 0 4 16,-35 0-4-16,25 0 1 15,-3-3 0-15,8 3-1 0,-3 0 1 16,8 0-3-16,0-2 3 16,2 2-3-16,0 0 2 15,1 0 0-15,-1 0-1 16,-5 0-1-16,3 0-4 16,-5 0-4-16,0 2-17 15,-5-2-52-15,19 0-3 16</inkml:trace>
  <inkml:trace contextRef="#ctx0" brushRef="#br3" timeOffset="823426.54">6518 16359 301 0,'0'0'4'0,"0"0"2"0,0 0 0 16,0 0 2-16,0 0 0 0,0 0 2 15,16-10 2-15,0 6 2 16,7-1-4-16,7-6 0 0,7 2-2 16,8-1 0-16,2-2-1 15,8 0-1-15,-5 1-1 16,-8 4-2-16,0 0-1 15,-9 7 0-15,-10 2-1 16,-2 10 1-16,-14 11 1 0,-5 6-1 16,-4 14 0-16,-5 8-1 15,-7 11 3-15,-2 4 1 16,2 4-1-16,-4 2 1 16,8 0-1-16,0 0 0 0,7-3 1 15,1-4 1-15,2-3-3 16,0-31-1-16,2 5-1 15,2-2 1-15,3 0-2 16,-3 4 1-16,4 2-1 16,-3-3 0-16,1 1 0 15,3-2 1-15,-2 3 0 0,1 2-1 16,-2-5 1-16,3 2 0 16,-4-1 0-16,0-2 0 15,2 0 0-15,-5-3 0 16,0-6 2-16,-2-1-1 0,0-4 0 15,-2-1 1-15,-5-8-1 16,-3 2 0-16,-2-1 0 0,-6-3-2 16,-4-4 0-16,-1-3 0 15,-4 0 0-15,-3-3-5 16,-2 0-3-16,-5 0-7 16,0 0-13-16,2 0-52 15,-5 0-5-15</inkml:trace>
  <inkml:trace contextRef="#ctx0" brushRef="#br3" timeOffset="824385.9075">4592 16474 195 0,'0'0'5'0,"0"0"-1"15,0 0-1-15,0 0 2 0,0 0-1 16,0 0 2-16,5 7 0 16,4-5 0-16,7 1-2 15,6 0-2-15,7 2 1 16,9-4 0-16,9 2 0 0,3 0-5 16,11-1-1-16,12-2 0 15,0 0-2-15,8 0 0 16,6 0-2-16,3 0 2 15,4-2-3-15,0-1-2 0,9 0-4 16,1 2-4-16,1 1-7 16,-3 0-8-16,-1 0-8 15,4 0-4-15</inkml:trace>
  <inkml:trace contextRef="#ctx0" brushRef="#br3" timeOffset="824483.97">6821 16489 8 0,'0'0'-8'0</inkml:trace>
  <inkml:trace contextRef="#ctx0" brushRef="#br3" timeOffset="825294.5688">4540 16806 172 0,'0'0'4'0,"0"0"0"0,0 0 2 15,0 0 0-15,0 0 3 16,0 0 1-16,12 0 3 16,-2 0 2-16,6 2-1 0,8 1 0 15,6-1 0-15,6 0 0 16,10 1-1-16,11-3 0 15,5 2-3-15,12-2-1 16,16 0-1-16,3-5-2 0,13 1 0 16,14-1-1-16,1-3-2 15,11 1 0-15,1-1-2 16,2 1 0-16,-6 1 0 16,3 1 0-16,0 1 0 0,-10 1-1 15,-9 1 0-15,-5 2 0 16,-15 0 1-16,-4 0-1 0,-12 0 0 15,-18 2 0 1,-13 3-1-16,-7-3 1 0,-14 1-1 16,-10-1 0-16,-3 2 0 15,-12-4-3-15,0 0-7 16,-7 9-8-16,-9-4-20 16,-3 1-32-16,4-5-6 15</inkml:trace>
  <inkml:trace contextRef="#ctx0" brushRef="#br3" timeOffset="825963.616">4611 17086 137 0,'0'0'5'15,"0"0"0"-15,0 0 0 0,0 0 4 16,0 0 2-16,8 0 3 15,5 0 3-15,2 0 3 16,6 2-2-16,12 1 3 16,10-3 0-16,12 0-2 15,6 0-2-15,18-5-1 0,9-1-4 16,11-1-2-16,6 2-2 16,5-1-2-16,13 2-3 15,-6-1-1-15,4 5 0 16,-6 0-1-16,0 0 0 0,-1 0 0 15,0 0-1-15,-7 0 2 16,-5 2-1-16,-10-2 0 16,-5 3 0-16,-7-3-1 15,-13 3 1-15,-15-3-1 0,-12 0 1 16,-8 1 0-16,-12-1 0 16,-5 0-1-16,-15 0 0 15,0 0-4-15,0 0-6 16,0 0-11-16,-10 11-22 0,-13-7-29 15,9 1-5-15</inkml:trace>
  <inkml:trace contextRef="#ctx0" brushRef="#br3" timeOffset="826557.4884">4528 17551 128 0,'0'0'7'15,"0"0"7"-15,19 0 6 0,-1 0 1 16,1 0 4-16,11 0 2 16,5 0 1-16,12-3 2 15,5 1-6-15,11 0-6 0,4-1-4 16,15 1-1-16,5-1-4 16,7 1-1-16,8 2-3 15,12-3-1-15,1 3 0 16,7-2-1-16,2 2-1 15,-5 0 1-15,1 0-1 16,-3 2 0-16,-7 1 0 0,-6-1 0 16,-10 3 0-16,-7-2 0 15,-8 1 2-15,-12 2 0 16,-7-4-1-16,-10 0-3 16,-11-2-12-16,-9 0-37 15,-7 0-25-15,-23 0-6 0</inkml:trace>
  <inkml:trace contextRef="#ctx0" brushRef="#br3" timeOffset="827223.959">4803 16508 198 0,'0'0'8'0,"0"0"5"0,0 0-1 16,-2-7 4-16,2 7 1 15,0 0-2-15,0 0-2 16,0 0 1-16,0 0-6 16,0 7-1-16,0 15-3 15,0 14 1-15,0 5 0 0,0 13 3 16,0 8 1-16,5 6 1 16,-3 6 1-16,3 0 0 15,1 1-1-15,-2-41-5 16,-2 9 0-16,0-7 0 15,1 3-2-15,-3-1-1 0,3 4 0 16,-3-5-1-16,3 3-1 16,-1-10 1-16,-2 2 0 15,0 1 0-15,1-4 1 0,-1-7 2 16,4 4 0-16,-4-5 0 16,0-1 0-16,0-2-1 15,0-9-1-15,0-9-3 16,0 10-5-16,0-10-11 15,0 0-16-15,0 0-40 0,2-5-8 16</inkml:trace>
  <inkml:trace contextRef="#ctx0" brushRef="#br3" timeOffset="828123.64">5457 16479 265 0,'0'0'4'0,"0"0"1"15,0 0 4-15,0 0 0 16,0 0 3-16,0 0-1 16,0-10 1-16,0 10-1 15,0 0-4-15,0 0-2 0,0 0-2 16,0 0-1-16,0 0-2 16,4 5 0-16,-4-5 1 15,0 0-1-15,6 9 2 16,-6-9 0-16,0 0 0 0,5 11 1 15,-5-11-2-15,0 0 2 16,0 0-1-16,5 9 0 16,-5-9 0-16,5 15 1 0,-3 0 0 15,0 9 1-15,1 6 2 16,2 10 0-16,-2 9 0 16,2 6 1-16,-3 5 1 0,1 1-1 15,-1 4 0-15,1 2 0 16,-1-6-1-16,-2-32-3 15,0 8 0-15,0-6-2 16,0 4 0-16,0-5-1 16,0 4 1-16,0-2-2 15,0-1 1-15,0-2 1 0,0 0-1 16,0-4 1 0,0 3-1-16,0-3 2 0,0-6-2 15,0 1 1-15,0-1-1 16,0-1 0-16,0-7-1 0,0-2-1 15,0-9-2-15,0 12-8 16,0-12-9-16,0 0-23 16,0 0-35-16,0 0-5 15</inkml:trace>
  <inkml:trace contextRef="#ctx0" brushRef="#br3" timeOffset="828862.8839">6108 16523 300 0,'0'0'5'0,"0"0"4"16,0 0 4-16,3-10 0 16,-3 10 0-16,0 0 0 15,0 0 2-15,12-2 0 0,-7 7-5 16,-3 16-4-16,6 12 0 16,-3 7 0-16,0 11 1 15,-5 11 1-15,2 6 1 16,1 3 0-16,-3 4-1 15,0-1 1-15,0-40-4 16,-3 3-1-16,1 1-1 0,2 1 0 16,0-1-2-16,0 1-1 15,0-5 0-15,0 2 0 16,0-2 1-16,0-1 0 16,0-6 0-16,0 3-1 15,0-6 0-15,0-1 1 0,0-2-2 16,0 2 0-16,0-5-3 15,0-3-3-15,0-15-8 16,0 12-11-16,0-12-42 16,0 0-16-16</inkml:trace>
  <inkml:trace contextRef="#ctx0" brushRef="#br3" timeOffset="829527.4564">6626 16469 322 0,'0'0'5'0,"0"0"4"16,0 0 2-16,7-7 3 15,-7 7 0-15,0 0 0 16,0 0-1-16,0 0 2 0,7 12-3 15,-5 12-3-15,1 11-1 16,-3 12-1-16,1 10 2 16,6 8 1-16,-2 7 1 15,-3 1 0-15,1 2-2 16,0-3-1-16,3-4-8 0,-3-32 0 16,-2 1 0-16,3-3 0 15,-1 4 0-15,-1-1 0 16,-2-3 0-16,5 2 0 15,-3-5 0-15,1 1 0 16,-3-3 0-16,5-3 0 0,-3 1 0 16,0-5 0-16,0 4 0 15,-2-6 0-15,3-3 0 0,1-5 0 16,-4 0 0 0,0-12 0-16,2 15 0 0,-2-15 0 15,0 0 0-15,0 0 0 16,2 10 0-16,-2-10 0 0,0 0 0 15,0 0 0-15,0 0 0 16,0 0 0-16,0 0 0 16,0 0 0-16,0 0 0 15,0 0 0-15,0 0-26 16,0 0-61-16,0 0-2 16</inkml:trace>
  <inkml:trace contextRef="#ctx0" brushRef="#br1" timeOffset="833955.8069">4962 16399 288 0,'0'0'9'15,"0"0"2"-15,0 0 5 16,0 0 1-16,10-8 3 16,-10 8 3-16,0 0 0 0,0 0 0 15,0 0-7-15,10 0-3 16,-10 0-3-16,0 0-3 16,-5 0-2-16,-5 0-2 15,0 0 0-15,-5 0-2 0,-4 0 0 16,-1 0 0-16,-5 3 0 15,2 0-1-15,-2-1 1 16,1 1 0-16,4 1-1 16,-3-4 1-16,6 3-1 15,2 2 1-15,0-3-1 0,2 1 0 16,4 2 0-16,9-5 0 16,-15 9 0-16,15-9-1 15,-8 11 1-15,8-11 0 0,-5 18 0 16,5-6 0-16,0 3 0 15,0-1 0-15,0 6 1 16,2 2-1-16,3 3 0 16,1 4 1-16,-1-1 1 0,0 1-1 15,0 2 1-15,-3-2 0 16,3 0 0-16,-3 0 0 16,4-5 2-16,-6-2-4 15,5 0 0-15,-3 1 0 16,1-4 0-16,1-1 0 0,-4-3 0 15,3-1 0-15,-3-1 0 16,0-1 0-16,0-2 0 16,0 0 0-16,0-10 0 15,0 18 0-15,0-18 0 0,0 14 0 16,0-14 0-16,0 13 0 16,0-13 0-16,0 0 0 15,0 8 0-15,0-8 0 0,0 0 0 16,0 0 0-16,0 0 0 15,0 0 0-15,0 9 0 16,0-9 0-16,0 0 0 16,0 0 0-16,0 0 0 15,-3 10 0-15,3-10 0 0,0 0 0 16,0 10 0-16,0-10 0 16,-2 10 0-16,2-10 0 15,-2 9 0-15,2-9 0 16,0 0 0-16,0 14 0 0,0-14 0 15,0 0 0-15,0 0 0 16,0 7 0-16,0-7 0 16,0 0 0-16,0 10 0 15,0-10 0-15,0 0 0 0,2 10 0 16,-2-10 0-16,0 0 0 16,0 0 0-16,0 0 0 15,5 7 0-15,-5-7 0 0,0 0 0 16,0 0 0-16,0 0 0 15,13 2 0-15,-13-2 0 16,17 0 0-16,-8 0 0 16,7-2 0-16,4 0 0 0,4-3 0 15,0-2 0-15,5 4 0 16,0-2 0-16,1 0 0 16,-2 2 0-16,-3 1 0 15,-3 2 0-15,-5 0 0 16,-1 0 0-16,-4 0 0 15,-12 0 0-15,14 0 0 0,-14 0 0 16,0 0 0-16,0 0 0 16,0 0 0-16,0 0 0 15,0 0 0-15,0 0 0 0,0 0 0 16,0 0 0-16,0 0 0 16,0 0 0-16,0 0 0 15,0 0 0-15,0 0 0 0,0 0-24 16,0 5-64-16,0-5-4 15</inkml:trace>
  <inkml:trace contextRef="#ctx0" brushRef="#br1" timeOffset="835456.3463">5989 16397 239 0,'0'0'7'0,"0"0"6"0,0 0 5 16,0 0 2-16,-13-7 1 15,13 7 3-15,0 0 2 16,-10-8 2-16,10 8-8 16,0 0-5-16,0 0-5 15,0 0-3-15,0 0-2 0,0 0 0 16,10-5-3-16,3 5 1 15,4 0 0-15,6 0 0 16,-1 0 1-16,3 0 1 0,-1 0-1 16,0 0 1-16,0-2-1 15,-7 2 0-15,-2-3-1 16,0 3 0-16,-5-2-1 16,-10 2 0-16,15 0-1 0,-15 0 0 15,0 0-1-15,8 0 1 16,-8 0-1-16,0 0 0 15,7 7 0-15,-7-7 0 16,3 20 0-16,-1-5 1 0,0 2 1 16,1 5-2-16,-1 1 0 15,-2 4 0-15,0-3 0 16,0 8 0-16,3-2 0 16,-3-2 0-16,0-2 0 15,2 3 0-15,1-8 0 16,0 2 0-16,-3-4 0 0,5-4 0 15,-3 2 0-15,0-2 0 16,1-1 0-16,-3-2 0 0,2 0 0 16,1-3 0-16,-3 1 0 15,2-2 0-15,-2 1 0 16,2 2 0-16,-2-11 0 16,0 15 0-16,0-15 0 0,3 15 0 15,-3-15 0-15,0 15 0 16,0-15 0-16,0 14 0 15,0-14 0-15,2 17 0 0,-2-17 0 16,4 13 0-16,-4-13 0 16,2 12 0-16,-2-12 0 15,0 12 0-15,0-12 0 16,2 9 0-16,-2-9 0 16,0 9 0-16,0-9 0 15,0 10 0-15,0-10 0 0,0 0 0 16,0 13 0-16,0-13 0 15,0 7 0-15,0-7 0 16,0 0 0-16,0 10 0 16,0-10 0-16,0 0 0 0,0 9 0 15,0-9 0-15,0 0 0 16,0 0 0-16,0 10 0 16,0-10 0-16,0 0 0 15,0 0 0-15,0 0 0 0,0 0 0 16,0 7 0-16,0-7 0 15,0 0 0-15,0 0 0 16,0 0 0-16,0 0 0 0,0 0 0 16,-10 6 0-16,3-6 0 15,-8 2 0-15,0 1 0 16,-8-2 0-16,1 5 0 16,-5 0 0-16,2 1 0 15,-7-2 0-15,4-3 0 16,3 6 0-16,-2-5 0 0,8 4 0 15,1-5 0-15,1 1 0 16,4-1 0-16,13-2 0 16,-10 5 0-16,10-5 0 0,0 0 0 15,0 0 0-15,0 0 0 16,0 0 0-16,0 0 0 16,0 0 0-16,0 0 0 0,0 0 0 15,0 0 0-15,0 0-33 16,5 0-58-16,7 0-3 15</inkml:trace>
  <inkml:trace contextRef="#ctx0" brushRef="#br1" timeOffset="838790.9008">5268 16583 381 0,'0'0'6'0,"0"0"1"16,0 0 3-16,0-13 2 16,0 13 1-16,-2-10 1 15,2 10 1-15,-3-11 0 0,3 11-4 16,0 0-4-16,0 0-2 16,0 0-2-16,3 13-2 15,1 11 1-15,6 0 0 0,1 6-1 16,-2 6 1-16,1-1 0 15,0 2 0-15,1-2-2 16,-2-5 0-16,-1-6 0 16,-3-1 0-16,-1-9 0 15,0 2 0-15,0-7 0 0,-4-9 0 16,0 11 0-16,0-11 0 16,-5 0 0-16,5 0 0 15,-19-20 0-15,8-1 0 16,-1-3 0-16,1-13 0 15,-3-3 0-15,7-5 0 16,-1 4 0-16,3-1 0 0,5 1 0 16,0 8 0-16,9 3 0 15,7 7 0-15,2 8 0 0,6 6 0 16,1-1 0-16,7 7 0 16,0 3 0-16,3 5 0 15,-5 5 0-15,-3 5 0 0,-4 4 0 16,-5 5 0-16,-9 5 0 15,-6-2 0-15,-3 0 0 16,-15-3 0-16,-3 2 0 16,-4-6 0-16,0-3 0 15,-3-3 0-15,0-2 0 0,-1-4 0 16,4-3 0-16,10 0 0 16,0-3 0-16,2-2 0 15,10 0 0-15,0 0 0 16,0 0 0-16,0 0 0 15,6 5 0-15,8 1 0 0,2 1 0 16,4 1 0-16,6 2 0 16,-1 2 0-16,5 0 0 15,-3 3 0-15,-4-1 0 0,6 1 0 16,-9 0 0-16,0-1 0 16,-3-5 0-16,-2 1 0 15,-6-3 0-15,-9-7 0 16,10 10 0-16,-10-10 0 0,0 0 0 15,0 0 0-15,0 0 0 16,0 0 0-16,0 0 0 16,0 0 0-16,0 0 0 15,0 0 0-15,0 0 0 16,3-5 0-16,1-9-64 16,-4 14-28-16,4-11 0 0</inkml:trace>
  <inkml:trace contextRef="#ctx0" brushRef="#br1" timeOffset="839354.6536">5916 16818 390 0,'0'0'5'15,"0"0"3"-15,-9-10 2 0,9 10 1 16,-13-7 1-16,13 7 1 15,-12-10-1-15,2 5 1 16,10 5-5-16,-13 2-3 16,13-2-2-16,-12 18-2 0,7-6 0 15,3 3 0-15,2 1-1 16,0 3 1-16,7-4 0 16,5-3 0-16,4-5 1 0,1-2 0 15,3-2 0-15,2-3 1 16,-2-3 1-16,-3-6-2 15,1-2-2-15,-6 2 0 16,-5-4 0-16,-1-3 0 0,-6 2 0 16,-2-3 0-16,-6 2 0 15,-4 3 0-15,-7-3 0 16,3 4 0-16,-4 4 0 16,-1 2 0-16,2 5 0 15,1 0 0-15,6 5 0 16,-2 0-8-16,8 6-16 15,1 6-37-15,5-17-27 0,0 15-2 16</inkml:trace>
  <inkml:trace contextRef="#ctx0" brushRef="#br1" timeOffset="840055.3998">5830 16419 365 0,'0'0'6'0,"0"0"3"0,0-7 4 16,0 7 0-16,0 0 3 16,-8-13 0-16,8 13 1 15,-5-8 1-15,5 8-7 0,0 0-3 16,0 0-3-16,0 0-2 15,-5 6-2-15,5 3 0 16,-2 1-2-16,2 3 1 16,0 3 0-16,0 1 0 15,0 0 1-15,0-2-1 0,0-6 0 16,0 1 0-16,0-10 1 16,0 10-1-16,0-10 1 15,0 0 1-15,0 0 0 16,0 0 1-16,0 0-3 15,0 0 0-15,2-10 0 0,-2-5 0 16,0-4 0-16,0-4 0 16,-2 0 0-16,0-1 0 15,-1 2 0-15,1 2 0 0,-1 2 0 16,0 6 0-16,3 12 0 16,-2-12 0-16,2 12 0 15,-5 4 0-15,5 8 0 16,0 5 0-16,0 4 0 15,0 4 0-15,0 0 0 0,0 8 0 16,2-6 0-16,3-3 0 16,-2-1 0-16,0-7 0 15,2 2 0-15,-3-8 0 16,0 0 0-16,-2-10-8 0,5 17-24 16,-5-17-53-16,0 0-4 15</inkml:trace>
  <inkml:trace contextRef="#ctx0" brushRef="#br1" timeOffset="847485.8243">1238 16327 374 0,'0'0'1'0,"0"0"0"0,0 5 0 16,0-5 0-16,0 15 0 15,0-15-1-15,0 11 0 16,0-11-1-16,2 12 1 15,-2-12 0-15,13 5 1 16,-3-5 1-16,5 0 3 16,5 0 0-16,7 0 1 0,5 0 0 15,5 0 0-15,5 0 0 16,4 0-2-16,6 0 0 16,3 0-1-16,5 0 0 0,-2 0 0 15,8-5 0 1,-2 0 0-16,6-5 1 0,-2-4 0 15,1-2 0-15,0-4 0 16,-2-2 0-16,6 0-1 16,-6-2 0-16,0 3 0 15,-5-1 0-15,-1 2-1 0,-5 5 0 16,-6 0-1-16,-8 4 1 16,-3 5-2-16,-7 0 1 15,-7 1 0-15,-4 2-1 0,-7 2 1 16,-3 1-1-16,-11 0 0 15,11 0-5-15,-11 0-12 16,0 0-54-16,0 0-10 16</inkml:trace>
  <inkml:trace contextRef="#ctx0" brushRef="#br1" timeOffset="858168.4014">9045 17080 342 0,'0'0'8'16,"0"0"3"-16,0-10 6 15,0 10 1-15,0-8 1 16,0 8 2-16,0-9 1 0,0 9 0 16,0 0-7-16,0-10-3 15,0 10-8-15,0 0-4 16,0 0 0-16,0 0 0 16,0 0 0-16,0 0 0 0,0 0 0 15,0 0 0-15,0 5 0 16,0-5 0-16,0 0 0 15,0 0 0-15,0 0 0 16,0 0 0-16,0 0 0 0,0 0 0 16,0 0 0-16,0 0 0 15,0 0 0-15,0 0 0 16,0 0 0-16,0 0 0 16,0 0 0-16,0 0 0 0,0 0 0 15,0 0 0-15,0 0 0 16,0 0 0-16,0 0 0 15,0 0 0-15,0 0 0 16,0 0 0-16,0 0 0 16,0 0 0-16,0 0 0 0,0 0 0 15,0 0 0-15,0 0 0 16,0 0 0-16,0 0 0 16,0 0 0-16,0 0 0 15,0 0 0-15,0 0 0 0,-1 20 0 16,-4 3 0-16,2 1 0 15,1-4 0-15,0-1 0 16,2 6 0-16,-3 3 0 16,0 4 0-16,3 2 0 15,-2 1 0-15,2 2 0 16,0-2 0-16,0 5 0 0,0-3 0 16,0-3 0-16,0 2 0 15,0-2 0-15,0-5 0 16,2 4 0-16,-2-8 0 0,0-8 0 15,0-3 0-15,0-14 0 16,0 0 0-16,-11 0 0 16,5-12 0-16,1-7 0 0,-7-24 0 15,-3-21 0-15,-2-6 0 16,4-9 0-16,3 6 0 16,5 0 0-16,5 11 0 15,10 13 0-15,8 14 0 16,4 5 0-16,5 5 0 15,3 3 0-15,2 3 0 0,6 9 0 16,2 7 0-16,-3 3 0 16,-3 8 0-16,-1 7 0 15,-4 9 0-15,-6 0 0 16,-7 7 0-16,-12 1 0 0,-4 0 0 16,0-17 0-16,-9 2 0 15,-2-2 0-15,-1 3 0 16,-6-4 0-16,-1 4 0 15,0-6 0-15,0 0 0 0,2 0 0 16,-1-1 0-16,-2-4 0 16,3 5 0-16,4-4 0 15,1 4 0-15,3-2 0 0,0 2 0 16,9 0 0-16,0 1 0 16,6 3 0-16,6-4 0 15,0 5 0-15,6-2 0 16,5 2 0-16,-4-2 0 15,1 4 0-15,3 2 0 0,-3 1 0 16,4-2 0 0,-4 0 0-16,1-2 0 0,-5-1 0 15,0-2 0-15,-4-1 0 16,-3-4-14-16,2 0-35 16,-11-10-39-16,14 9 1 0</inkml:trace>
  <inkml:trace contextRef="#ctx0" brushRef="#br1" timeOffset="858669.3006">9730 17593 386 0,'0'0'7'0,"0"0"2"16,0 0 3-16,0 0 1 0,0 0 2 16,0 0 0-16,-7 0 1 15,7 0 0-15,-7 0-6 0,7 0-3 16,-13 2-2-16,13-2-5 16,-12 13 0-16,12-13 0 15,-11 15 0-15,6-5 0 0,0 2 0 16,3 1 0-16,2-4 0 15,0 3 0-15,2 0 0 16,6-4 0-16,0 2 0 16,4-2 0-16,6-1 0 0,-1-2 0 15,-1-2 0-15,2-3 0 16,4-5 0-16,-3-2 0 16,-2-4 0-16,-3-4 0 15,-1-2 0-15,-6-2 0 0,0 1 0 16,-4-2 0-16,-3 2 0 15,-7-1 0-15,-3 4 0 16,-8 1 0-16,3-1 0 16,-2 3 0-16,-2 1 0 15,-2 4 0-15,1-1 0 16,3 4-8-16,0 2-28 0,-5 2-51 16,9 0-1-16</inkml:trace>
  <inkml:trace contextRef="#ctx0" brushRef="#br1" timeOffset="859463.8035">9705 16917 401 0,'0'0'6'0,"0"0"2"0,-9-15 2 16,6 8 3-16,-2-5 2 15,3-2 1-15,2-1 0 16,-3-2 0-16,6 3-6 15,2-1-10-15,4 2 0 16,7 1 0-16,1-1 0 16,-1 6 0-16,2 2 0 0,4 3 0 15,-2 2 0-15,-1 2 0 16,0 5 0-16,-4 7 0 16,-5 2 0-16,-5 4 0 0,-5 2 0 15,-2 6 0-15,-9-6 0 16,-4 1 0-16,-2-2 0 15,-2 2 0-15,-2-5 0 16,1-3 0-16,6-3 0 0,2-5 0 16,3 1 0-16,9-8 0 15,-4 9 0-15,4-9 0 16,9 8 0-16,7-6 0 16,4 1 0-16,4 2 0 0,2-3 0 15,5 0 0-15,-3 1 0 16,-1-3 0-16,-2 0 0 15,-2 2 0-15,-6-2 0 16,-4 0 0-16,-4 0 0 16,-9 0 0-16,7 0 0 15,-7 0 0-15,0 0 0 0,0 0 0 16,0 0 0-16,0 0 0 16,0 0 0-16,0 0 0 0,0 0 0 15,0 0 0-15,0 0 0 16,-7 0 0-16,-18 3-79 15,25-3-14-15</inkml:trace>
  <inkml:trace contextRef="#ctx0" brushRef="#br1" timeOffset="860096.7989">10511 17367 503 0,'0'0'3'0,"0"0"0"16,0 0-1-16,0 0-2 15,-5 0 0-15,5 0 0 16,0 0 0-16,0 0 0 15,0 0-6-15,0 0-79 0,0 0-3 16</inkml:trace>
  <inkml:trace contextRef="#ctx0" brushRef="#br1" timeOffset="862152.0695">10518 17306 289 0,'0'0'10'0,"0"0"5"0,0 0 4 15,0 0 0-15,0 0 1 16,0 0 2-16,0 0-1 16,0 0 0-16,10-10-6 15,10 10-6-15,8 0-2 0,8 0 0 16,6-3-2-16,9 3 0 15,1 0-1-15,3 0 0 16,-6-3-2-16,-7 3-2 16,-6 0-3-16,-22 0-7 15,-1 0-8-15,-3 3-18 16,5 3-47-16,-15-6-2 0</inkml:trace>
  <inkml:trace contextRef="#ctx0" brushRef="#br1" timeOffset="862468.8849">10548 17474 319 0,'0'0'6'0,"0"0"2"16,0 0 3-16,0 0 2 15,0 0 3-15,0 0 3 16,0 0 2-16,0 0 1 16,10 3-4-16,0-3-2 15,7 0-2-15,6 0-1 0,1 0-3 16,4 0-5-16,2 0-5 15,0 0 0-15,2 0 0 16,-1 0 0-16,3-3 0 16,-2 3 0-16,0-3 0 0,0 3 0 15,-2-2 0 1,-2-1 0-16,-3 1 0 0,-6 2 0 16,-6 0 0-16,-1 0 0 15,-12 0 0-15,7 0 0 0,-7 0 0 16,0 0-19-16,0 10-44 15,0-10-24-15,0 0-2 16</inkml:trace>
  <inkml:trace contextRef="#ctx0" brushRef="#br1" timeOffset="863299.8432">11823 17135 429 0,'0'0'4'0,"0"0"2"16,0 0 1-16,0 0 3 15,-2-10-1-15,2 10 0 0,0 0 1 16,0 0-1-16,0 10-2 16,0 7-3-16,0 5-2 15,0-7-2-15,0 3-1 16,2 2 1-16,1-1 0 0,-1 4 0 16,1 1 0-16,-1 2-1 15,0-2 1-15,1-2 0 16,-3 0 1-16,3 2 1 15,-3-5 2-15,0-2-4 16,0-2 0-16,0-6 0 16,0-9 0-16,0 0 0 0,-10 0 0 15,0-27 0-15,0-14 0 16,5-12 0-16,0-9 0 16,2-2 0-16,3 2 0 0,10 6 0 15,5 20 0-15,3 11 0 16,6 6 0-16,1 7 0 15,5 4 0-15,0 6 0 16,0 2 0-16,2 4 0 0,-4 9 0 16,-6 4 0-16,-5 3 0 15,-4 4 0-15,-11 2 0 16,-2-2 0-16,-13 1 0 0,-3-3 0 16,-5-2 0-16,-6-4 0 15,-3-2 0-15,6-4 0 16,1-3 0-16,0-4 0 15,9 2 0-15,4-5 0 16,10 0 0-16,0 0 0 16,-3 12 0-16,3-12 0 15,6 12 0-15,5-3 0 0,2-3 0 16,3 7 0-16,-2 0 0 16,3-1 0-16,3 2 0 15,0 2 0-15,1-3 0 0,0 4 0 16,2-2 0-16,-1 2 0 15,-1 0 0-15,-2-5 0 0,1 2 0 16,-3-3 0-16,0-2 0 16,-4 2 0-16,-3-1 0 15,0-5 0-15,-10-5-8 16,12 9-10-16,-12-9-29 16,0 0-39-16,0 0-1 0</inkml:trace>
  <inkml:trace contextRef="#ctx0" brushRef="#br1" timeOffset="863735.1423">12515 17479 416 0,'0'0'4'0,"0"0"1"15,0 0 1-15,0 0 1 16,0 0 0-16,-9 0 1 16,9 0-1-16,-9 5 1 15,9-5-3-15,-15 13-1 0,15-13-2 16,-15 15 0-16,10-8 1 16,0 3 0-16,1-3 1 15,0 5-1-15,4-4 2 16,0 2-1-16,8-1 0 0,-8-9 0 15,23 13-4-15,-11-8 0 16,6 1 0-16,-4-6 0 16,4 0 0-16,-1-9 0 15,-2 0 0-15,0-2 0 16,-6-3 0-16,2 2 0 0,-6-3 0 16,-5 1 0-16,0-3 0 15,-5 3 0-15,-8 4 0 16,1 0 0-16,-2 0 0 15,-2 3-11-15,-2-3-17 0,-1 5-57 16,4 0-3-16</inkml:trace>
  <inkml:trace contextRef="#ctx0" brushRef="#br1" timeOffset="864284.0445">12519 16803 431 0,'0'0'5'0,"0"0"2"0,-2-15 2 16,2 15 2-16,0-12 1 15,0 12 0-15,0-13 1 16,0 13-2-16,0-10-11 16,0 10 0-16,0 0 0 0,-7 10 0 15,3 1 0-15,2 6 0 16,2 3 0-16,-2-1 0 15,2 8 0-15,0-1 0 16,0-5 0-16,2 2 0 16,0-4 0-16,4-1 0 15,-1-6 0-15,-3-1 0 0,-2-11 0 16,8 15 0-16,-8-15 0 16,0 0 0-16,5 9 0 15,-5-9 0-15,0 0 0 0,0 0 0 16,0 0 0-16,0 0 0 15,0 0 0-15,0 0 0 16,0 0 0-16,0 0 0 0,0 0 0 16,0 0 0-16,0 0 0 15,0 0-11-15,0 0-17 16,0 0-57-16,0 0-2 16</inkml:trace>
  <inkml:trace contextRef="#ctx0" brushRef="#br1" timeOffset="864602.6376">13108 17197 486 0,'0'0'2'16,"0"0"1"-16,0 0 1 16,0 0 1-16,0 0 1 15,3-8-1-15,-3 8-5 16,5-10 0-16,-5 10 0 0,8-10 0 15,1 7-11-15,-9 3-73 16,10 0-3-16</inkml:trace>
  <inkml:trace contextRef="#ctx0" brushRef="#br1" timeOffset="865410.1972">13641 17014 359 0,'0'0'6'0,"0"0"6"16,0 0 3-16,5-10 2 15,-5 10 1-15,0 0 0 16,0 0-1-16,0 0 1 0,0 0-6 16,2 10-3-16,-2 9-4 15,-2 10-3-15,-1 7 1 16,1-16-3-16,2 2 0 16,0 0 0-16,0 5 0 0,0-1 0 15,0 0 0-15,0-1-2 16,0 2 1-16,0-4 2 15,0-1 1-15,2 1-2 0,-2-7 0 16,3-1 0-16,-3-1 0 16,0-5 0-16,0-9 0 15,0 0 0-15,-10-15 0 16,4-20 0-16,4-10 0 0,-1-9 0 16,3-10 0-16,3 2 0 15,10 2 0-15,4 13 0 16,3 2 0-16,2 11 0 15,2 4 0-15,5 8 0 0,-3 7 0 16,4 8 0-16,-5 1 0 16,5 6 0-16,-7 9 0 15,-1 3 0-15,-5 5 0 16,-4 5 0-16,-8 2 0 16,-5 5 0-16,-7-2 0 15,-11 0 0-15,-2-6 0 0,-8 3 0 16,-2-10 0-16,4 1 0 15,-4-7 0-15,0-1 0 16,9-5 0-16,4 1 0 0,3-3 0 16,4 2 0-16,10-2 0 15,-6 8 0-15,6-1 0 16,16 6 0-16,-2 5 0 0,-1-9 0 16,4 1 0-16,-1 3 0 15,0 1 0-15,5 1 0 16,-1-1 0-16,-1 4 0 15,4-1 0-15,-3-2 0 16,-1 3 0-16,1-1 0 16,1-2 0-16,-2 0 0 15,-1-1-2-15,-4 2-14 16,2-4-15-16,-12-4-55 0,6 1-2 16</inkml:trace>
  <inkml:trace contextRef="#ctx0" brushRef="#br1" timeOffset="866002.6876">14246 17403 409 0,'0'0'6'0,"0"0"2"0,0 0 2 16,0 0 1-16,0 0-1 15,0 0 2-15,0 0 1 0,6 8 0 16,-6 1-4-16,0 1-3 16,3 2-2-16,1 3-4 15,-1-1 0-15,-1 1 0 16,0 6 0-16,4-1 0 0,-6-3 0 15,3 2 0-15,-2 1 0 16,3-1 0-16,-2 2 0 16,0-1-16-16,-2-3-60 0,2-7-10 15</inkml:trace>
  <inkml:trace contextRef="#ctx0" brushRef="#br1" timeOffset="866750.6534">14424 16823 406 0,'0'0'5'0,"0"-10"3"16,0 3 3-16,0-5 1 0,0-3 2 16,0-1 1-16,-2-3 1 15,2 1 0-15,0 1-8 16,0 2-8-16,4 3 0 15,1 2 0-15,5 4 0 16,5 1 0-16,2 5 0 0,3 0 0 16,8 3 0-16,-3 5 0 15,-1 2 0-15,-2 5 0 16,-1-1 0-16,-9 1 0 16,-2 4 0-16,-10 1 0 0,-2 1 0 15,-14-1 0-15,-1 1 0 16,-7-1 0-16,-5 1 0 15,5-2 0-15,-3-7 0 16,4 4 0-16,1-4 0 0,7-2 0 16,3-1 0-16,12-9 0 15,-8 10 0-15,8-10 0 16,13 8 0-16,6-6 0 0,6-2 0 16,7 3 0-16,6 0 0 15,-1-3 0-15,5 1 0 16,-5 2 0-16,-1-3 0 15,-12 2 0-15,-1 2 0 16,-5-4 0-16,-10 0 0 0,-8 0 0 16,13 0 0-16,-13 0 0 15,0 0 0-15,0 0 0 16,0 0 0-16,0 0 0 16,0 0 0-16,0 0 0 0,0 0 0 15,0 0 0-15,0 0 0 16,0 0 0-16,0 0 0 15,0 0 0-15,0 0 0 16,-5 6 0-16,5 5 0 0,11-4-91 16,-11-7-2-16</inkml:trace>
  <inkml:trace contextRef="#ctx0" brushRef="#br1" timeOffset="868049.9895">9126 17974 279 0,'0'0'3'15,"0"0"0"-15,0 0 1 16,0 0 0-16,0 0 2 15,0 0 2-15,0 0 2 16,0 0 2-16,0 0-2 0,2 5 1 16,6-2 1-16,60 29 1 15,14-23 0-15,-19-9-3 16,15 4 0-16,16-4-2 16,13 0-1-16,23 0-1 15,16-5-1-15,23 2-1 16,17-7-1-16,23 7 0 15,15-6 0-15,17 2-1 16,15-1 0-16,18 0-1 0,9 4 2 16,3-1-1-16,5 0 1 15,-4 2 1-15,2 1 0 16,-12 2 0-16,-7 0 2 16,-18 0 0-16,-11 0 0 15,-27 0 2-15,-16 0-1 16,-23 0-1-16,-21 0-6 0,-21 0 0 15,-18 0 0-15,-24 0 0 16,-13 0 0-16,-20 0 0 16,-14-5 0-16,-44 5 0 15,23-2 0-15,2-3 0 16,-25 5 0-16,0 0-13 0,0 0-39 16,0 0-36-1,0 0-2-15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20:52.19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14388 6643 440 0,'0'0'6'0,"0"0"2"15,0 0 2-15,0 0 2 0,0-9-1 16,0 9 0-16,0 0 2 16,0 0-13-16,6 7 0 15,-3 10 0-15,-1 4 0 16,0 6 0-16,3 2 0 0,2 6 0 16,-2 5 0-16,1-4 0 15,1 2 0-15,-2-1 0 16,0-2 0-16,-3-3 0 0,3-5 0 15,-2-4 0-15,-3-4 0 16,0-4 0-16,0-2 0 16,0-13 0-16,0 12 0 15,0-12 0-15,0 0 0 0,-3-12 0 16,-2-3 0 0,3-2 0-16,-2-5 0 0,3-1 0 15,1 0 0-15,0 1 0 16,5 0 0-16,5 5 0 15,2 2 0-15,5 8 0 0,4 0 0 16,4 7 0-16,0 0 0 16,4 1 0-16,1 7 0 15,-2 4 0-15,-1 3 0 0,-3 3 0 16,-8 1 0-16,-7 4 0 16,-2-1 0-16,-7-3 0 15,-7 6 0-15,-7-5 0 16,-6 0 0-16,-10-5 0 0,-3 2 0 15,-1-4 0-15,-2-3 0 16,3-3 0-16,-1-5 0 16,8 0 0-16,3-2 0 15,5 0 0-15,2-2 0 16,16 2 0-16,-16-15 0 16,16 5-42-16,3-2-48 0,5-2-1 15</inkml:trace>
  <inkml:trace contextRef="#ctx0" brushRef="#br0" timeOffset="609.6632">14640 6421 458 0,'0'0'5'0,"-2"-12"2"16,-1 4 2-16,3-4 2 16,-2-1 1-16,2-1-3 0,0-4-9 15,0 0 0-15,7 1 0 16,5 0 0-16,6 4 0 15,1 1 0-15,6 3 0 16,-1-2 0-16,2 6 0 0,-3 3 0 16,-4 2 0-16,-1 0 0 15,-6 7 0-15,-10 6 0 0,-2 2 0 16,-2 5 0-16,-10 2 0 16,-4-1 0-16,0 3 0 15,-2 0 0-15,1-4 0 16,2-1 0-16,0-6 0 15,9-1 0-15,2 0 0 0,4-2 0 16,4-2 0-16,7 5 0 16,4-3 0-16,5 0 0 15,1-3 0-15,4 2 0 16,0 2 0-16,-5-5 0 16,1 2 0-16,-7-1 0 0,-2 4 0 15,-6-4 0-15,-3 6 0 16,-6-3 0-16,-10-1 0 15,-6-1 0-15,-4 2 0 16,-5-1 0-16,-2 2 0 0,-1-7 0 16,2 4 0-16,-1-5-2 15,11 1-22-15,2 7-35 16,4-9-28-16,13-2-2 0</inkml:trace>
  <inkml:trace contextRef="#ctx0" brushRef="#br0" timeOffset="1364.0812">15052 6878 438 0,'0'0'5'16,"0"0"3"-16,0 0 3 15,0 0 0-15,0-7 1 0,0 7-1 16,8-10 1-16,1 3-9 16,6-1-3-16,0-1 0 15,6 1 0-15,1-1 0 0,3 6-27 16,2 1-58-16,-4-1-3 16</inkml:trace>
  <inkml:trace contextRef="#ctx0" brushRef="#br0" timeOffset="1523.2712">15055 6982 429 0,'0'0'6'0,"0"0"3"0,0 0 3 15,13 3 0-15,-2-3 2 16,7-4 0-16,5-2 1 16,4-1-15-16,2-3 0 0,5 5 0 15,-5 1-73-15,6-4-15 16</inkml:trace>
  <inkml:trace contextRef="#ctx0" brushRef="#br0" timeOffset="13582.8787">15990 6619 346 0,'0'0'10'16,"0"0"4"-16,0 0 4 16,0 0 1-16,0-10 2 0,0 10 1 15,0 0 1-15,-3-10-1 16,3 10-9-16,-9 0-10 15,1 8-3-15,-7 4 0 16,3 10 0-16,-6 2 0 0,1 10 0 16,1 2 0-16,2 3 0 15,6 2 0-15,0-4 0 16,8-5 0-16,8-2 0 16,8-3 0-16,3-7 0 0,8-6 0 15,3-7 0-15,2-4 0 16,6-3 0-16,-1 0 0 15,-3-12 0-15,-1-3 0 0,0-9 0 16,-6-3 0-16,-9-3 0 16,-6-8 0-16,-7 2 0 15,-5-2 0-15,-3 1 0 16,-9 5 0-16,-8 0 0 0,-5 9 0 16,-3 3 0-16,1 8 0 15,0 2 0-15,0 3 0 16,5 7 0-16,-1 0 0 15,6 3 0-15,2 4 0 16,5 8 0-16,2-3 0 16,8 8-31-16,3-4-58 15,7 3-3-15</inkml:trace>
  <inkml:trace contextRef="#ctx0" brushRef="#br0" timeOffset="13895.2984">16621 6861 502 0,'0'0'5'0,"0"0"-1"16,0 0-4-16,-6-4 0 16,6 4 0-16,0 0 0 0,0 0 0 15,-10-8 0-15,10 8 0 16,0 0 0-16,0 0 0 16,0 0 0-16,0 0 0 0,7-12 0 15,6 12-64-15,1-3-31 16</inkml:trace>
  <inkml:trace contextRef="#ctx0" brushRef="#br0" timeOffset="15108.2308">17317 5929 376 0,'0'0'8'0,"0"0"2"16,3-6 3-16,-3 6 0 16,5-15 3-16,-5 5 1 0,2-2 1 15,-1-3 0-15,-1 0-6 16,-1 1-6-16,-6-3-2 15,-14 8-4-15,-3 2 0 16,-5 2 0-16,-10 5 0 16,-5 0 0-16,-3 5 0 0,0 5 0 15,2 2 0-15,8 6-3 16,4 2 2-16,5 2 0 16,8 7-2-16,13 6 1 15,0 5 0-15,7 4 1 0,7 3 0 16,6 8 1-16,1 4-1 15,5 2 1-15,0 7 2 16,-4 2-1-16,0 6 1 16,-5 3 0-16,-2 5 1 0,-8 6 0 15,0 4-1-15,-5 0-2 16,-6 1 0-16,-3-2 0 16,1 2 0-16,-4-3 0 15,-3-4 0-15,3-1 0 0,-2-3 0 16,3-6 0-16,-4-3 0 15,5-5 0-15,0-5 0 16,2-8 0-16,1-10 0 16,2-3 0-16,2-7 0 0,3-7 0 15,1-5 0-15,-1-5 0 16,5-3 0-16,-3-4 0 16,1-1 0-16,2-4 0 15,0-8 0-15,-2 12 0 0,2-12 0 16,0 0 0-16,0 0 0 15,0 0 0-15,0 0 0 16,0 0 0-16,0 0 0 0,0 10 0 16,0-10 0-16,19 5 0 15,2-3 0-15,13 0 0 16,11 1 0-16,6 0 0 16,17-1 0-16,-1-2 0 15,7 0 0-15,2 2 0 0,-5-2 0 16,-9 3 0-16,-9-3 0 15,-14 3 0-15,-7-3 0 16,-11 2 0-16,-7 0 0 16,-14-2 0-16,0 0 0 15,0 12 0-15,-7-12 0 0,-16 0-86 16,23 0-4-16</inkml:trace>
  <inkml:trace contextRef="#ctx0" brushRef="#br0" timeOffset="16703.9579">20991 5779 299 0,'0'0'8'15,"0"0"3"-15,0 0 4 16,0 0 0-16,-9 0 2 16,9 0 1-16,0 0 1 0,0 0 1 15,17-7-7-15,5 2-3 16,11-3-2-16,4 2-1 15,10-2 0-15,2 1 0 16,6-2-2-16,-2 1-1 0,-6 4 0 16,-7 2-2-16,-5-1 0 15,-10 3-1-15,-9 3 0 16,-3 3-1-16,-5 8 1 16,-4 5 0-16,-4 9 1 0,0 3 0 15,-7 12 0-15,2 4 1 16,-2 8 0-16,1 7 1 15,-1 2-4-15,2 6 0 16,3 1 0-16,2 1 0 16,0 2 0-16,2 3 0 0,3 0 0 15,0 0 0-15,0 2 0 16,1 2 0-16,-4 2 0 16,0-4 0-16,1-3 0 15,-3-2 0-15,0-4 0 0,0-3 0 16,0-3 0-16,0-7 0 15,0-3 0-15,0-4 0 16,-3-3 0-16,1-2 0 16,0-1 0-16,-4 1 0 0,3-8 0 15,-1 3 0-15,4-5 0 16,-5 0 0-16,2-6 0 16,1-2 0-16,0-2 0 0,2-2 0 15,0-4 0-15,-3-2 0 16,1-2 0-16,2 0 0 15,0-2 0-15,-3-3 0 16,3 2 0-16,-3 0 0 16,3-2 0-16,0-1 0 0,-2 2 0 15,2-1 0-15,0-3 0 16,0-7 0-16,0 16 0 16,0-16 0-16,0 9 0 0,0-9 0 15,0 0 0-15,0 0 0 16,0 0 0-16,-5 11 0 15,5-11 0-15,-12 7 0 16,-4-3 0-16,-1 2 0 16,-10 1 0-16,-8 0 0 0,-3 1 0 15,-13 1 0-15,-4-3 0 16,-2 1 0-16,-3-2 0 16,3 1 0-16,-1-2 0 0,14 4 0 15,5 0 0-15,5-4 0 16,12 1 0-16,10 2 0 15,2-2 0-15,10-5 0 16,0 10 0-16,0-10-17 0,18 10-73 16,-1-10-3-16</inkml:trace>
  <inkml:trace contextRef="#ctx0" brushRef="#br0" timeOffset="18070.0521">22317 5842 371 0,'0'0'6'15,"0"0"4"-15,0 0 0 0,-3-11 3 16,3 11-1-16,-10-6 1 16,10 6-1-16,-16-1 1 15,4 1-5-15,0 4-4 0,-1 7-1 16,4 6-2-16,-1-2 0 16,5 7 0-16,0-2 1 15,5 2-2-15,5 1 1 16,7-1 0-16,6-5 0 0,1-2 1 15,6-6 0-15,-2-4 2 16,4-5 1-16,-1-5 0 16,-5-7 0-16,-1-10 0 15,-5-2-5-15,-7-10 0 0,-8 5 0 16,-5 0 0-16,-10 0 0 16,-8 6 0-16,-8 8 0 15,-2 7 0-15,-4 8 0 16,-3 3 0-16,5 11 0 15,6 9 0-15,1 4 0 0,13 6-14 16,8 0-27-16,7 8-44 16,14-2-2-16</inkml:trace>
  <inkml:trace contextRef="#ctx0" brushRef="#br0" timeOffset="19061.5562">22351 6691 400 0,'0'0'5'16,"0"0"3"-16,0 0 1 0,0 0 1 15,-4-5 1-15,4 5 0 16,-18-2 1-16,6 2 0 16,-4 2-4-16,3 8-3 15,-1 0-2-15,2 7 0 0,5 0-2 16,1 5 1-16,6 1-1 16,2 2 0-16,14-3 0 15,2-2 1-15,6-1-1 16,3-8 1-16,4-1 1 0,3-7-3 15,1-3 0-15,-5-8 0 16,-4-5 0-16,-3-7 0 16,-7-5 0-16,-9-1 0 15,-7-7 0-15,-3 1 0 16,-12 2 0-16,-4 1 0 0,-6 3 0 16,-3 11 0-16,-4 3 0 15,2 10 0-15,2 4 0 16,-1 10 0-16,4 6 0 15,6 5 0-15,1-2-22 0,11 4-64 16,7 4-2 0</inkml:trace>
  <inkml:trace contextRef="#ctx0" brushRef="#br0" timeOffset="19797.9611">22438 7452 456 0,'0'0'5'15,"0"0"1"-15,0 0 2 16,0 0 1-16,8 0-1 15,-8 0 1-15,2 6 1 0,-2 4-10 16,-2 5 0-16,-1 8 0 16,-2-1 0-16,0 6 0 15,5 3 0-15,-5 2 0 16,5-4 0-16,0 1 0 0,0-3 0 16,0-4 0-16,0-3 0 15,2-5 0-15,-2-6 0 16,3 1 0-16,-3-10-7 15,0-10-63-15,0 10-20 16</inkml:trace>
  <inkml:trace contextRef="#ctx0" brushRef="#br0" timeOffset="20575.9849">22793 5690 378 0,'0'0'6'0,"0"0"2"0,-4-10 1 16,4 10 1-16,0 0 1 16,-5-14 0-16,5 14 1 0,5-13 1 15,12 9-5-15,7 1-3 16,10 3-1-16,2 0-1 15,7 3 0-15,-3 6-1 0,0 8-1 16,-1 5 0-16,-12 8 1 16,-5 10-1-16,-9 4 0 15,-8 11-1-15,-4 2 1 16,-1 7-1-16,0 6 1 0,-3 3 0 16,-5 5-1-16,4 4 1 15,0 2 0-15,3-2 2 16,-2 4-1-16,3 1 0 15,0-1 0-15,3-1-1 16,-2-3 0-16,3-3 0 16,0-2 0-16,-1 0 0 0,-1-5 0 15,1-3-1-15,-3-2 2 16,0-4-2-16,0 0 0 16,-3-6 0-16,-2-3 0 0,1-1 0 15,-4-4 0-15,1-5 0 16,4-4 0-16,-5-5 0 15,6-3 0-15,-5-7 0 16,0-3 0-16,1-3 0 0,-1-3 0 16,-1-1 0-16,-1-3 0 15,-4-5 0-15,3 6 0 16,-3-6 0-16,-1 1 0 0,-7-1 0 16,-4 1 0-16,4-3 0 15,-9-1 0-15,-2 1 0 16,-2 0 0-16,-3-2 0 15,3-1 0-15,-1 1 0 16,3-3-9-16,-1 0-18 0,-7-3-59 16,18-2-2-16</inkml:trace>
  <inkml:trace contextRef="#ctx0" brushRef="#br0" timeOffset="21340.1427">22113 5709 328 0,'0'0'4'0,"0"0"1"0,-8-14 2 15,-1 7 2-15,-2-6 1 16,-1 1 1-16,-3-1 1 16,-2 4-1-16,-3 0-3 0,-5 8-3 15,0 2 0-15,0 10-2 16,-5 9-1-16,3 2 0 16,2 5 0-16,-3 6 0 15,9 4 0-15,7 0 1 0,7 7-2 16,5 3 0-16,0 6 0 15,9 1 0-15,6 11 0 16,3 7 1-16,-5 3-1 16,3 5 1-16,-2 7 0 15,-3 3 1-15,-1 3-1 0,-5 4 0 16,-3-1 1-16,-2 1-2 16,0-3 2-16,-2 0-2 0,-3-2 1 15,0-1 0-15,-2-6 0 16,-3 1-1-16,2-9 1 15,1-2-1-15,0-6 0 16,-1-10-1-16,3 2 1 0,0-13 0 16,3-3 0-16,-4-11 0 15,4-2 1-15,0-3-1 16,0-9 0-16,2-1 0 16,-5-7 1-16,4-3-2 15,-2 2 1-15,3-11-1 16,-4 12 1-16,4-12-1 0,-3 9 0 15,3-9 1-15,0 9 0 16,0-9 1-16,22 10-1 16,8-3-1-16,8-7-9 0,17 3-70 15,9 1-4-15</inkml:trace>
  <inkml:trace contextRef="#ctx0" brushRef="#br0" timeOffset="27539.1538">15748 7429 310 0,'0'0'6'0,"0"0"4"16,-9 0 1-16,9 0 1 15,0 0 0-15,0 0 1 16,0 0 2-16,0 0 1 0,7 0-3 16,13 0-2-16,12 0-2 15,8 0 1-15,12 0-1 16,10 0 1-16,8-2-1 15,5-1-3-15,-6 0 0 0,-2 2-3 16,-10 1 0 0,-9 0-1-16,-13 0 0 0,-8 0 0 15,-13 0 0-15,-3 0 0 16,-11 0 1-16,0 0-1 16,-13 1 0-16,-12-1-2 15,-9 6 0-15,-13-1 0 0,-10 2 0 16,-8 3 0-16,-6-1 0 15,-2 4 0-15,-3-1 0 0,10 0 0 16,10-1 0-16,15-4 0 16,6-1 0-16,10-1 0 15,16-4 0-15,9-1 0 16,16 0 0-16,19-4 0 0,10-2 0 16,17-1 0-16,5 0 0 15,16 1 0-15,1-1-2 16,6-10-69-16,-6 20-17 15</inkml:trace>
  <inkml:trace contextRef="#ctx0" brushRef="#br0" timeOffset="28550.4257">15580 8724 428 0,'0'0'6'0,"0"0"3"0,5-9 3 16,-5 9 1-16,4-10 1 15,-4 10 0-15,0 0 1 16,0 7-15-16,-2 13 0 15,0 13 0-15,-2 8 0 16,4 10 0-16,0 2 0 0,6 12 0 16,6-6 0-16,4 1 0 15,0-3 0-15,2-7 0 16,2-7 0-16,-8-6 0 0,0-6 0 16,-6-7 0-16,1-4 0 15,-7-5 0-15,0-15 0 16,-9 8 0-16,1-8 0 15,-2-8 0-15,-2-10 0 16,-1-3 0-16,1-6 0 16,1-6 0-16,4 1 0 0,7 0 0 15,0 1 0-15,5 2 0 16,10 5 0-16,10 1 0 16,5 7 0-16,7 2 0 0,3 4 0 15,5 8 0-15,-4 2 0 16,5 2 0-16,-9 8 0 15,-9 8 0-15,-7-1 0 0,-8 8 0 16,-10-3 0-16,-6 2 0 16,-12 0 0-16,-10-3 0 15,-10 1 0-15,-2-5 0 16,-7 0 0-16,-1-5 0 0,0-5 0 16,2 1 0-16,9-3 0 15,4-5 0-15,3 0 0 16,15 0-3-16,-2 0-54 15,14 0-32-15,-2-11 0 16</inkml:trace>
  <inkml:trace contextRef="#ctx0" brushRef="#br0" timeOffset="29143.612">15964 8598 470 0,'0'0'4'0,"0"0"2"16,-9-14 1-16,9 14 1 16,-7-12 1-16,7 12-2 0,-5-18-7 15,5 9 0-15,0 9 0 16,12-14 0-16,3 11 0 16,5 3 0-16,0 0 0 15,2 0 0-15,2 11 0 0,-1-4 0 16,-5 5 0-16,-4 2 0 15,-9 0 0-15,1-2 0 16,-6 3 0-16,0 0 0 16,-11-3 0-16,-1 0 0 0,-1 1 0 15,0-3 0-15,5 0 0 16,8-10 0-16,-13 12 0 16,13-12 0-16,4 10 0 0,9-5 0 15,4 0 0-15,6 0 0 16,1 0 0-16,7 0 0 15,-4 5 0-15,-2-5 0 16,-1 4 0-16,-3 0 0 16,-8 0 0-16,-9 2 0 15,-4 1 0-15,-4 2 0 0,-14-1 0 16,-5 2 0-16,-4 3 0 16,-6-1 0-16,3-1-5 15,-2-3-26-15,-6 2-52 0,14-5-4 16</inkml:trace>
  <inkml:trace contextRef="#ctx0" brushRef="#br0" timeOffset="29351.2451">16520 8993 490 0,'0'0'3'0,"0"0"1"0,0 0 2 15,0 0-1-15,0 0-2 16,0 0-3-16,4 4 0 16,-4-4 0-16,10 0 0 15,3 8-9-15,-3-6-74 16,4 1-3-16</inkml:trace>
  <inkml:trace contextRef="#ctx0" brushRef="#br0" timeOffset="29507.09">16444 9118 421 0,'0'0'2'0,"0"0"2"16,-4 13 2-16,4-13 0 16,-3 12 2-16,3-12 0 15,5 14 2-15,5-8 0 0,10-1-2 16,7-5-4-16,9 0-9 16,8 9-44-16,8-9-31 15,7-6-2-15</inkml:trace>
  <inkml:trace contextRef="#ctx0" brushRef="#br0" timeOffset="30140.0922">17629 8540 444 0,'0'0'6'0,"0"-9"1"0,0 9 1 15,-4-17 0-15,-3 7 1 16,-2 0 1-16,-7 1 0 15,-6 1-1-15,0 5-9 0,-6 3 0 16,1 8 0 0,-3 4 0-16,-2 5 0 0,4 6 0 15,6 4 0-15,2 5 0 16,10 6 0-16,3 4 0 16,7 0 0-16,5 2 0 0,9 6 0 15,6-1 0-15,4 6 0 16,2-1 0-16,-1 3 0 0,-1 1 0 15,-3-2 0-15,-4 4 0 16,-5-1 0-16,-7-2 0 16,-2 2 0-16,-3-1 0 15,-8-3 0-15,-4-1 0 16,-5-4 0-16,0-4 0 0,1-4 0 16,-4-5 0-16,6-7 0 15,1-3 0-15,3-7 0 16,3-5 0-16,2-3 0 15,5-12 0-15,-3 13 0 0,3-13 0 16,5 7 0-16,7-4 0 16,4-3 0-16,6 0 0 15,7 0 0-15,7 0 0 16,3-3 0-16,8-1 0 16,3-4 0-16,-5 3 0 0,4 2-16 15,-8 9-63-15,-4-9-6 16</inkml:trace>
  <inkml:trace contextRef="#ctx0" brushRef="#br0" timeOffset="30639.685">17930 8754 424 0,'0'0'5'0,"0"0"2"16,0-12 3-16,0 12 0 15,-1-15 2-15,1 15-1 0,-8-12 1 16,8 12 0-16,-15-5-4 15,5 5-8-15,-2 5 0 0,2 2 0 16,3 3 0-16,-1 5 0 16,6 0 0-16,2 0 0 15,7 0 0-15,8-3 0 16,5-2 0-16,7-3 0 0,3-7 0 16,2 0 0-16,-2-7 0 15,0-3 0-15,-7-8 0 16,-6 2 0-16,-7-10 0 15,-7 4 0-15,-8-3 0 0,-13 3 0 16,-5 8 0-16,-2 2 0 16,-7 3 0-16,-3 9 0 15,5 9 0-15,1 3 0 16,5 9 0-16,8 4-5 16,7 3-19-16,3 11-59 15,6-9-5-15</inkml:trace>
  <inkml:trace contextRef="#ctx0" brushRef="#br0" timeOffset="31014.823">18030 9181 441 0,'0'0'2'0,"0"0"1"15,-12 2 1-15,12-2 0 16,-18 10 1-16,11-2 0 16,-7 1 0-16,3 6 0 15,2 0-2-15,-1 2-1 0,8 1 0 16,2-3 0-16,2 0 0 16,9-8 0-16,8 0 0 15,6-4 0-15,1-3 0 0,8-5 1 16,-2-2-1-16,-2-9 1 15,-5 1 1-15,-5 0-1 16,-3-5 0-16,-10-2-3 0,-7 1 0 16,-5 3 0-16,-10 3 0 15,-5 3 0-15,-7 7 0 16,-3 5 0-16,0 5 0 16,0 13-19-16,1 6-32 15,4 0-35-15,7 9 0 0</inkml:trace>
  <inkml:trace contextRef="#ctx0" brushRef="#br0" timeOffset="31355.3588">18055 9530 420 0,'0'0'3'16,"-7"5"1"-16,-3 4 1 0,0 1 1 15,-5 0-1-15,2 7 1 16,3 1 0-16,1 2 0 16,4-3-3-16,5 0 0 0,8-2-1 15,4-2 0-15,8-9 0 16,5-1 0-16,2-3 0 16,-3 0 1-16,5-7-1 0,-5-6 1 15,-2-2 0-15,-8 3-1 16,-3-7 1-16,-6-1 0 15,-5-3 0-15,-5 1-1 16,-10 2 0-16,-2 2-1 16,-3 5-1-16,-3 0-3 0,-2 6-5 15,6 4-10-15,-4 6-50 16,11-3-16-16</inkml:trace>
  <inkml:trace contextRef="#ctx0" brushRef="#br0" timeOffset="31885.061">18384 8454 448 0,'0'0'4'0,"0"0"2"16,0 0 1-16,-8-10 1 0,8 10 0 15,0 0 1-15,-2-12-1 16,2 12 1-16,12-8-5 16,8 8-4-16,3 0 0 15,7 3 0-15,4 6 0 0,3 12 0 16,1 4 0-16,-9 7 0 16,4 11 0-16,-16 3 0 15,-5 9 0-15,-4 7 0 16,-8 0 0-16,0 1 0 0,-8 2 0 15,1 3 0-15,0-7 0 16,-1-1 0-16,4-3 0 16,4-5 0-16,0 1 0 0,7-4 0 15,0 0 0-15,1-7 0 16,0 0 0-16,3-2 0 16,0-4 0-16,-3-1 0 15,1-5 0-15,-1 3 0 0,-4-6 0 16,1-6 0-16,-2 2 0 15,-2-3 0-15,2-5 0 16,-3 0 0-16,-7 0 0 16,-5-3 0-16,-10 0 0 15,-8 0 0-15,-3-1 0 16,-8 1 0-16,-7-2 0 0,-3 0 0 16,2 2 0-16,7-5-81 15,2 1-7-15</inkml:trace>
  <inkml:trace contextRef="#ctx0" brushRef="#br0" timeOffset="56330.0556">14968 10682 363 0,'0'0'8'0,"0"0"2"15,0 0 4-15,0-13 2 0,0 13 1 16,0-12 1-16,0 12 0 16,3-8 1-16,-3 8-8 15,0 0-3-15,0 0-2 16,2 15-3-16,1 5-3 15,-1 7 0-15,1 5 0 0,1 3 0 16,0 6 0-16,2 3 0 16,2-3 0-16,-3-3 0 15,2-4 0-15,-3-4 0 16,-1-3 0-16,3-7 0 16,-3-2 0-16,-3-6 0 0,0-12 0 15,2 15 0-15,-2-15 0 16,0 0 0-16,0 0 0 15,-5-10 0-15,-1-2 0 0,3-3 0 16,-1 0 0-16,4-3 0 16,-2 1 0-16,2-2 0 15,2 3 0-15,8 1 0 0,3 3 0 16,4 0 0-16,3 4 0 16,7-2 0-16,1 5 0 15,4 5 0-15,0 0 0 16,-2 5 0-16,0 5 0 15,-7 3 0-15,-2 2 0 16,-5 3 0-16,-7-4 0 0,-6 5 0 16,-3-1 0-16,-8 2 0 15,-8-2 0-15,-9-2 0 16,-3 0 0-16,-7-2 0 0,-3-5 0 16,-1 2 0-16,-1-4 0 15,1-5 0-15,3-2 0 16,7 0 0-16,1 0 0 15,9-4 0-15,1-1 0 0,8 0 0 16,3-2 0-16,7 7-24 16,7-11-63-16,-7 11-4 15</inkml:trace>
  <inkml:trace contextRef="#ctx0" brushRef="#br0" timeOffset="56899.883">15564 10528 432 0,'0'0'6'0,"0"0"0"16,0 0 4-16,0 0 1 16,0 0 1-16,7-9 0 0,-7 9-1 15,0 0 0-15,0 0-11 16,0 0 0-16,-2 12 0 15,-6 3 0-15,-3-1 0 16,-8 6 0-16,0-1 0 16,0 5 0-16,-6-3 0 0,0-1 0 15,0-2 0-15,5-1 0 16,-2-5 0-16,4-2 0 0,3-1 0 16,6-3 0-16,-2-1 0 15,11-5 0-15,0 0 0 16,0 0 0-16,7 0 0 15,11 0 0-15,5-2 0 0,4-4 0 16,6 2 0-16,4-2 0 16,-4 1 0-16,3 1 0 15,-4 1 0-15,-7 1 0 16,-2 2 0-16,-9 0 0 0,-1 0 0 16,-13 0 0-16,10 0-14 15,-10 0-69-15,0 0-5 16</inkml:trace>
  <inkml:trace contextRef="#ctx0" brushRef="#br0" timeOffset="57173.1441">15569 10558 416 0,'0'0'6'16,"0"0"3"-16,0 0 1 15,0 0 0-15,12-5 0 16,-12 5 1-16,0 0 0 0,13 15 0 16,-8-3-5-16,1 7-2 15,1 5-2-15,-2 2 0 16,-1 7 1-16,4-1-3 16,0 1 0-16,-3-6 0 0,2-1 0 15,-2 1 0 1,0-3-2-16,3-4-10 0,-8-9-29 15,2 1-44-15,3 1-2 16</inkml:trace>
  <inkml:trace contextRef="#ctx0" brushRef="#br0" timeOffset="57548.1602">16097 10865 434 0,'0'0'5'0,"0"0"3"15,0 0 1-15,0 0 0 0,0 0 1 16,0 0 1-16,0 0 0 16,5 0 0-16,6-5-8 15,5 5-3-15,1-3 0 0,6-1 0 16,2 4-3-16,-3-8-33 15,2 8-49-15,-3 0-3 16</inkml:trace>
  <inkml:trace contextRef="#ctx0" brushRef="#br0" timeOffset="57724.9344">16073 10989 377 0,'0'0'7'0,"0"0"3"0,0 0 2 16,6 10 3-16,4-8 2 15,4-2-2-15,7 2 2 16,7-2-1-16,-2 0-8 16,10 0-10-16,-6 0-33 15,9-2-48-15,-4-5-3 16</inkml:trace>
  <inkml:trace contextRef="#ctx0" brushRef="#br0" timeOffset="58797.653">16795 10647 383 0,'0'0'6'15,"0"0"4"-15,0 0 2 16,0 0 3-16,0 0 0 16,0 0 1-16,0 0 0 0,0 0 1 15,0-10-7-15,0 10-2 16,0 0-5-16,11 0-3 16,3 0 0-16,1 0 0 15,8 0 0-15,-5-2 0 16,10-1 0-16,0-3 0 0,-1-1 0 15,-7 0 0-15,0 0 0 16,-10-1 0-16,-3-2 0 16,-7 10 0-16,-9-9 0 15,-11 9 0-15,-10 0 0 0,-5 4 0 16,-4 8 0-16,-4 4 0 16,-2-1 0-16,5 7 0 15,8-2 0-15,8 2 0 0,6-2 0 16,13 0 0-16,5-2 0 15,12-4 0-15,8 1 0 16,5-3 0-16,3-4 0 16,2-1 0-16,-1-3 0 0,-3-4 0 15,-6 3 0-15,-3-3 0 16,-5 0 0-16,-12 0 0 16,0 0 0-16,0 12 0 15,-15-1 0-15,-3-1 0 16,-2 7 0-16,-7 0 0 0,-3 3 0 15,-2 2 0-15,2-2 0 16,6 2 0-16,3-2 0 16,6-2 0-16,7-2 0 15,8-1 0-15,3-7 0 16,13 3 0-16,5-7 0 0,7 2 0 16,4-4 0-16,6-2 0 15,2 0 0-15,-3 0 0 16,3-5 0-16,-3 2-36 0,-2-1-51 15,-8-2-2-15</inkml:trace>
  <inkml:trace contextRef="#ctx0" brushRef="#br0" timeOffset="59203.2976">17364 10857 476 0,'0'0'2'0,"0"0"2"0,0 0 1 15,0 0 0-15,0 0 0 16,3 6 1-16,-3-6 0 0,-3 17-4 16,-4-5-2-16,0 3 0 15,-8 4 0-15,-3 2 0 16,-2-4 0-16,-2 5 0 15,0-5 0-15,-3 1 0 0,2-6 0 16,1-2 0-16,5-2 0 16,1-3 0-16,7 0 0 15,9-5 0-15,-8 3 0 0,8-3 0 16,0 0 0-16,10-3 0 16,5 1 0-16,4-4 0 15,4 2 0-15,2-2 0 16,5 1 0-16,0 2 0 15,0 1 0-15,-3 2 0 16,-5 0 0-16,2 0 0 0,-8 0-2 16,1-12-76-16,-9 14-13 15</inkml:trace>
  <inkml:trace contextRef="#ctx0" brushRef="#br0" timeOffset="59418.4658">17414 10910 421 0,'0'0'6'0,"0"0"1"16,0 0 1-16,0 0 1 16,0 0 0-16,0 4 2 15,0 6 0-15,2 3 1 16,0 7-6-16,1 2-1 0,3 2 1 16,-4 6-6-16,6-2 0 15,-4 1 0-15,6 0 0 16,-4-6-8-16,4 3-74 15,-1-5-5-15</inkml:trace>
  <inkml:trace contextRef="#ctx0" brushRef="#br0" timeOffset="60858.8309">18000 10548 374 0,'0'0'7'0,"0"0"5"15,0 0 2-15,0 0 2 0,4-9 1 16,-4 9 1-16,0 0 0 16,0 0 0-16,0 0-5 15,0 0-9-15,5 14-4 16,-1 8 0-16,-1 8 0 0,2 2 0 16,-1 7 0-16,5 6 0 15,0 1 0-15,-2-3 0 16,3 0 0-16,-2-6 0 15,0-3 0-15,-1-6 0 0,-2-8 0 16,-3-3 0-16,0-5 0 16,-2-2 0-16,0-10 0 15,0 0 0-15,0 0 0 16,-4 0 0-16,-4-8 0 0,1-6 0 16,0-6 0-16,-1-10 0 15,0-5 0-15,4-1 0 16,-1-10 0-16,5 2 0 15,0-1 0-15,2 4 0 16,5 1 0-16,7 2 0 16,2 9 0-16,7 2 0 0,4 4 0 15,3 3 0-15,5 6 0 16,-3 3 0-16,0 4 0 16,-2 7 0-16,-2 0 0 0,-6 7 0 15,-5 8 0-15,-4 2 0 16,-6 7 0-16,-7 0 0 15,0 0 0-15,-9 1 0 0,-7 3 0 16,-6-6 0-16,-3 1 0 16,-5-6 0-16,0 1 0 15,1-9 0-15,-1 4 0 16,5-6 0-16,6-2 0 16,8 1 0-16,-2-2 0 0,13-4 0 15,0 15 0-15,13-8 0 16,4 3 0-16,7 5 0 15,6 0 0-15,3 0 0 16,2 2 0-16,3-5 0 16,-3 5 0-16,-1-1 0 0,-4-2 0 15,-5-1 0-15,-4-3 0 16,3-2 0-16,-11 1 0 16,-1-1 0-16,-5-4 0 0,-7-4 0 15,9 8 0-15,-9-8 0 16,0 0 0-16,0 0 0 15,0 0 0-15,0 0 0 0,0 0 0 16,0 0 0-16,0 0 0 16,0 0 0-16,0 0 0 15,0 0 0-15,0 0-16 0,9-9-67 16,-9 9-7 0</inkml:trace>
  <inkml:trace contextRef="#ctx0" brushRef="#br0" timeOffset="62096.5594">18811 10887 419 0,'0'0'5'0,"0"0"2"16,0 0 2-16,0 0 2 15,0 0 1-15,0-10 1 0,0 10-1 16,-9-2 1-16,1 2-5 16,-3 5-6-16,0 5-2 15,-2 4 0-15,-2 6 0 16,0 3 0-16,5 2 0 0,3-1 0 16,5 1 0-16,2-3 0 15,4 0 0-15,8-2 0 16,6-7 0-16,2-1 0 15,8-4 0-15,-2-4 0 0,2-4 0 16,-1 0 0-16,-2-4 0 16,-5-7 0-16,-4 2 0 15,-2-11 0-15,-6 3 0 16,-4-3 0-16,-4 0 0 16,0-5 0-16,-7 5 0 0,-6-1 0 15,-1 5 0-15,-4 3 0 16,-1 1 0-16,-4 8 0 15,0-2 0-15,1 6 0 0,3 0 0 16,3 6 0-16,-1 1 0 16,7 0 0-16,0-2 0 15,10-5-75-15,0 0-17 16</inkml:trace>
  <inkml:trace contextRef="#ctx0" brushRef="#br0" timeOffset="62882.9775">18781 10439 428 0,'0'0'5'16,"0"0"3"-16,-5-15 2 0,5 15 2 15,-4-13 2-15,4 13 0 16,-3-17 1-16,3 8-10 16,3-4-5-16,6-2 0 0,4 2 0 15,4 4 0-15,8-3 0 16,-5-4 0-16,4 9 0 15,-1 0 0-15,-3 4 0 16,-5 3 0-16,0 0 0 0,-5 0 0 16,-10 0 0-16,12 10 0 15,-9 0 0-15,-3 3 0 16,-6-1 0-16,-3 3 0 0,-1 2 0 16,1-2 0-16,-4-3 0 15,0 0 0-15,3 0 0 16,3-1 0-16,2-4 0 15,5-7 0-15,5 15 0 16,4-7 0-16,7 1 0 16,2-1 0-16,2-1 0 0,6 0 0 15,2 4 0-15,-6-7 0 16,3 4 0-16,-8-2 0 16,1-3 0-16,-6 3 0 0,-2 1 0 15,-10-7 0-15,2 13 0 16,-2-13 0-16,-12 15 0 15,-2-8 0-15,-9 3 0 16,0-3 0-16,-9 0 0 0,5-2 0 16,-6 1 0-16,4-4 0 15,2 3 0-15,3-5 0 16,5 2 0-16,1-2 0 16,11 3-16-16,-5-1-72 0,12-2-4 15</inkml:trace>
  <inkml:trace contextRef="#ctx0" brushRef="#br0" timeOffset="63726.5942">19378 10709 434 0,'0'0'6'0,"0"0"3"15,0 0 4-15,0 0 1 16,0 0 2-16,0 0 0 15,0 0-13-15,0 0-3 16,0 0 0-16,0 0 0 0,0 0 0 16,0 0 0-16,7 0 0 15,-7 0 0-15,16-6 0 16,-7 2 0-16,4-1 0 16,-3 3 0-16,0-4 0 0,-1 4 0 15,-9 2 0-15,9-2 0 16,-9 2 0-16,0 0 0 15,0 0 0-15,-13 0 0 16,1 0 0-16,1 0 0 0,-1 2 0 16,2-2 0-16,-3 2 0 15,13-2 0-15,-12 28-55 16,12-28-39-16</inkml:trace>
  <inkml:trace contextRef="#ctx0" brushRef="#br0" timeOffset="66313.7399">20203 10166 385 0,'0'0'5'0,"0"0"2"0,0-9 2 15,0 9 2-15,0-13 1 16,0 13 0-16,-4-14 1 16,4 14-1-16,-13-13-4 15,3 13-2-15,0 2-4 0,0 6 0 16,2 4-2-16,-1 0-1 16,2 8 0-16,4-1 1 15,3 1 0-15,7 1 0 16,5-4 1-16,9-2 0 0,0-3 1 15,9-5-1-15,-1-2 1 16,-1-5 1-16,-6 0-1 16,2-9 1-16,-4-1 0 15,-6-7 0-15,-6 0-1 16,-6-7 1-16,-2 4-2 0,-2-1 1 16,-8 1-2-16,-5 3 0 15,-2 2-2-15,-3 8 0 16,0 3-1-16,-2 4-3 15,-1 9-3-15,4 6-8 0,-1-1-22 16,4 11-46-16,9-1-1 16</inkml:trace>
  <inkml:trace contextRef="#ctx0" brushRef="#br0" timeOffset="66831.6296">20211 10682 377 0,'0'0'7'0,"0"0"1"16,0 0 3-16,0-8-1 15,0 8 1-15,0 0 0 16,0 0 0-16,-10-10 0 16,10 10-6-16,-15 3-3 0,15-3-1 15,-15 9-2-15,10 1 1 16,1 0 0-16,4 3-1 15,0-4 2-15,7 3-1 16,5-1 1-16,6-1 0 16,3-5 1-16,4 0-1 0,5-5 1 15,-6 0 0-15,5-5 1 16,-4-2 0-16,-9-6 0 16,0 0-1-16,-9-1 1 0,-5-6-1 15,-4 0 0-15,-10 0-1 16,-3 3-1-16,-7 4 0 15,-3 6-1-15,-3 2-1 0,3 5-1 16,-1 7-5-16,2 4-9 16,8-7-50-16,3 22-17 15</inkml:trace>
  <inkml:trace contextRef="#ctx0" brushRef="#br0" timeOffset="67198.7972">20298 11030 451 0,'0'0'4'0,"0"0"2"16,0 0 0-16,0 0 0 15,0 0 0-15,0 0 0 16,0 0 1-16,0 8-1 0,-3 5-3 16,3 0-2-16,-2 3 0 15,2 4-1-15,0-1 1 16,0 1 0-16,0 1-2 15,0-6-2-15,2 2-4 16,-2-7-4-16,4 2-13 16,0 0-50-16,-4-12-12 0</inkml:trace>
  <inkml:trace contextRef="#ctx0" brushRef="#br0" timeOffset="67864.0524">20514 10038 330 0,'0'0'5'0,"0"0"3"16,0 0 4-16,0 0 2 16,0-10 0-16,0 10 0 0,0 0 0 15,17-10 1-15,-8 4-6 16,8 5-2-16,2 1-4 16,4 0-1-16,2 0-1 15,2 1 0-15,1 7-1 0,-1 5 0 16,-3 1 0-16,-1 4 0 15,-6 6 0-15,-7 6 0 16,0 5 0-16,-4 4 1 0,-2 7 1 16,-4 5 0-16,0 2 1 15,-4 1-1-15,-2 3 0 16,-1-1 0-16,4 4 1 0,-2-4-1 16,2 2 0-16,1-6-1 15,2 2 1-15,0-4-1 16,0 2 2-16,0-7-1 15,0-3 1-15,5 0-1 16,-2-4 0-16,2-7 1 16,2 1-1-16,-1-7 0 0,-2 0-1 15,1-5 0-15,-2-1 1 16,-3-1-1-16,-3-4 0 16,-6 3 1-16,0-5-1 15,-6-3 1-15,0 3-1 0,-4-4 1 16,-3 2-1-16,-3-3 0 15,0-2 1-15,-3 0-2 16,-2-3 0-16,-2 1 0 0,0-3-2 16,2 0-1-16,2 0-3 15,1-3-6-15,1-1-12 16,1-14-48-16,7 11-13 0</inkml:trace>
  <inkml:trace contextRef="#ctx0" brushRef="#br0" timeOffset="68635.5255">20002 9978 330 0,'0'0'6'15,"2"-10"4"-15,-2 10 2 16,0-12 3-16,0 12 0 16,-2-17 0-16,2 17-1 15,-17-15 1-15,4 13-6 0,-4 2-4 16,-1 0-3-16,1 2-1 16,-3 8 0-16,0 2-1 15,3 3 0-15,-1 5 0 0,4 1 0 16,3 8 0-16,2 2 0 15,4 1 0-15,2 6 0 16,3 1 0-16,3 4 0 0,4 1 1 16,4 0 1-16,1 4-1 15,0 3 0-15,1 2-1 16,-1 1 1-16,-8-2 0 16,5 5-1-16,-9 0 1 15,0-2-1-15,0-1 0 0,-9 0 0 16,5-4 1-16,-4 0 0 15,1-6 1-15,1-2 0 16,2-1 0-16,-4-5 0 16,4-4 0-16,1-1 0 15,-2-5 0-15,3-1-1 0,-4-5-1 16,1 0 1-16,1-5-1 16,1 2 1-16,-2-2-1 15,3-3 0-15,-1 3 0 0,1-3 1 16,0-2-1-16,-2 0 0 15,4 0 0-15,0 0 0 16,0 0 1-16,0-10 0 0,4 15 0 16,-4-15 0-16,12 12 1 15,-1-10 0-15,5 4 1 16,1-4-1-16,3-2-1 16,5 5-6-16,-4-5-29 15,7 0-46-15,6-2-4 0</inkml:trace>
  <inkml:trace contextRef="#ctx0" brushRef="#br0" timeOffset="243413.2374">14813 11540 216 0,'0'0'5'15,"0"0"2"-15,0 0 5 16,0 0 2-16,-2 8 3 15,2-8 0-15,0 0 0 0,0 0 0 16,0 0-3-16,0 0-2 16,13 7-3-16,1-7-1 15,4 0-2-15,7 0-1 16,12 0 2-16,0 0-1 0,16 0 0 16,4-1-1-16,10-2 0 15,2 3-2-15,7-3 0 16,3 3 0-16,3 0-1 15,7 0 1-15,1 3-1 0,7 0-1 16,4-2 1-16,4-1-1 16,2 0 0-16,7 6 0 15,3-6 0-15,-1 0 0 16,5 0-1-16,-4 0 1 16,2 0-1-16,3 0 0 0,0 0 1 15,-5 0-1-15,1-3 0 16,0 0 1-16,2 3-1 15,-2-1 1-15,-1-2-1 16,-5 3 0-16,-3 0 1 0,-2 0-1 16,-5-3 1-16,3 3-1 15,-9 0 0-15,-1 0 0 16,-6 0 0-16,-2-2 0 0,0-1 0 16,-6 0 0-16,0 3 1 15,-7-1-1-15,1-2 0 16,-1 1 2-16,-1-1-2 15,-1 1 0-15,-3-1 0 0,1 0 0 16,-1 1 0-16,-3-2 0 16,4 1 0-16,-1 0 0 15,-5 1 0-15,1 0 1 16,-6 2-1-16,3-3 0 16,-4 3 0-16,-3 0 0 0,-2-3 0 15,2 3 0-15,-2-1 0 16,-2-2 0-16,-2 3 0 15,2-3 0-15,-4-2 0 16,-2 3 0-16,-3 0 1 16,-6-1-1-16,3-2 0 15,-4 2 1-15,-3-2-1 0,-7 0 0 16,5 3 1-16,-5-3-1 16,-3 2 1-16,1 0-1 0,-1-1 1 15,-4 1-1-15,4 3 0 16,-3-2 1-16,-1 2-1 0,-3-3 0 15,0 3 0-15,-3 0 1 16,-2-3-1-16,-10 3 0 16,16 0 0-16,-16 0 1 15,14-1-1-15,-14 1 0 0,20 0 0 16,-10 0 0-16,0 0 0 16,3 0 0-16,-1 0 0 15,1 0 0-15,-1 0 0 16,-3 0 0-16,4 0 1 15,-6 0 0-15,3 0 1 16,-2 0 0-16,-8 0 1 16,15-8 0-16,-15 8 1 0,18-15 0 15,-14 6 1-15,4-4-1 16,-1-1-1-16,1-4 1 16,-4-5-1-16,2-1-1 0,-4-6-1 15,0 0 0-15,3-7-1 16,-2-2 0-16,-2-4 1 15,6-4-3-15,-5-3 0 0,5-4 0 16,-2 2 0-16,0-6 0 16,-3 0 1-16,3-2-1 15,-2 1 1-15,0 0 1 16,-3 4 0-16,0-3 0 0,-3 4 0 16,-2 0 0-16,0 0 0 15,0 1 0-15,-2 4 0 16,2-1 0-16,3 1 0 15,-2 5 1-15,4 1 0 16,0 4-1-16,0 3 1 16,0 4 0-16,0 3 0 0,4 1-1 15,-4 6 1-15,2 0 0 16,-2 2-1-16,2 3 1 16,1 0-1-16,-1 5 0 0,-2-1 1 15,3 2-1-15,-3 11 0 16,5-14 0-16,-5 14 0 15,0 0 1-15,0-10-1 0,0 10-1 16,0 0 1-16,0 0 0 16,0 0-1-16,0 0 1 15,0 0-1-15,0 0-1 16,0 0 0-16,0 0-1 0,0 0 1 16,0 0-1-16,-8-3 0 15,-5 3 0-15,-3 0 1 16,-9 0 0-16,-8 3 0 0,-9-3 1 15,-10 5 0-15,-10-3 1 16,-5 1-1-16,-3-3 1 16,-12 2-1-16,-3-2 1 15,-6 0 0-15,-4 0 0 16,-3 0 0-16,-8 0 0 16,-1 0 0-16,-4 0 0 0,-6 0 0 15,0 3 0-15,-5 1 0 16,-2-1 0-16,-1 2-1 15,-1 0 1-15,2 0 0 0,-4 2 0 16,4 0-1-16,1 4 1 16,5-4 0-16,2 6 0 15,-4-3-1-15,6-1 1 16,6 4 0-16,-1-3-1 0,4 2 1 16,2 0 0-16,3 1 0 15,3-2 0-15,2 1 0 16,1-5-1-16,4 3 1 15,-2-3 0-15,5 3 1 16,4-5-1-16,0 0 0 0,3-1 0 16,6 2 0-16,-1-1 0 15,1-1 0-15,1-1 0 16,5-1 0-16,0 4 0 16,-1-3 0-16,-5 1 0 0,6-1 0 15,-4-1 0-15,-6 1-1 16,4 0 1-16,-1-1 0 15,3 1 0-15,-3-1 0 0,1 0 0 16,1-2 0-16,1 0 0 16,8 0 0-16,0 0 0 15,2 0 0-15,7-2-1 0,2-3 0 16,4 3 1-16,5 2-2 16,6-6 1-16,1 6 0 15,2-2-1-15,5 2 0 16,0 0 0-16,3 0 1 15,2 0-1-15,2 2 1 0,1 1 0 16,2 2 0-16,0 0-1 16,8 0 0-16,-6 2 0 15,6-2 0-15,2 2-1 16,0 5 0-16,5 4 1 16,-2 3-1-16,1 7 2 0,1 8 1 15,-2 8 2-15,-2 10 0 16,-2 10 1-16,1 4 0 15,3 7 0-15,0 7 0 0,-2 0 1 16,3 2-1-16,1 3-1 16,0-3 3-16,-2-3 0 15,-1 0 0-15,-1-5 0 0,1-2 0 16,-1-1 0-16,0-1 0 16,-1-7-1-16,5-4-1 15,0-5-2-15,2-4-2 16,3-5-11-16,0-4-66 0,8-2-4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10-03T13:17:2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11711 10449 151 0,'0'0'1'16,"0"0"2"-16,0 0-2 16,0 0-2-16,-12 10-4 0,12-10-10 15,-7 7-14-15,7-7-19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5:11.79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8405 1558 268 0,'0'0'7'0,"0"0"4"15,0 0 2-15,0-7 1 0,0 7 3 16,0 0-3-16,0 0 0 15,0 0 1-15,0 0-5 16,0 0-3-16,-7 13-2 16,4 11-1-16,1 5-2 15,-1 13 2-15,1 4 0 0,2 9-1 16,0 8 0-16,2-11-2 16,1 0 0-16,2-3-1 15,-3-4 1-15,3-3 0 16,-3-4 0-16,-2-9 1 15,4-7-1-15,-4-2 1 16,0-8 0-16,0-1 2 16,0-11 0-16,0 0 0 0,0 0 1 15,0 0-2-15,0 0 1 16,-9-15 0-16,7-3-1 0,-3-2-2 16,3-4 0-16,-1-5 0 15,1-9-1-15,2-2 1 16,0 0 0-16,0-1 0 0,0-2 0 15,0 1-1-15,0 0 1 16,0 25-3-16,0-3 1 16,0 2-1-16,0-1 1 15,0-1-1-15,0-1 1 16,0 6 0-16,0-3 0 16,0 0 2-16,0 1 0 0,0 5-1 15,2-3 0-15,3 3 0 16,0 0 0-16,6 1 0 15,-2 1 0-15,3 0 0 16,4 5 0-16,1 3 0 0,3-1 1 16,-1 3-1-16,6 3 0 15,-1-1 1-15,2 5-1 16,-1 1 1-16,-10-4 2 16,37 14-1-16,-4 2 1 0,-9 0 0 15,-7 0 1-15,-9 2-1 16,-8-1 0-16,-11-2 0 15,-4-2-2-15,-2 0 0 16,-8-2 0-16,-2 3 1 0,-3-4-1 16,-8 2 0-16,-2-4 1 15,-5 5-1-15,-4-5 0 16,-3 3-1-16,-3-3 1 0,-2 3 0 16,2-4-1-16,3-1 1 15,0-2-1-15,7-2 0 16,2-6 1-16,6 6 0 15,5-6-1-15,4 0 0 16,3 0 0-16,10 0 0 0,-9-3-5 16,9 3-8-16,0 0-15 15,0 0-56-15,0 0-2 16</inkml:trace>
  <inkml:trace contextRef="#ctx0" brushRef="#br0" timeOffset="6961.4872">1141 4291 279 0,'0'0'7'16,"0"0"6"-16,0 0 1 0,0 0 3 15,0 0 0-15,0-11 2 16,0 11 1-16,0 0-1 15,-9-10-6-15,0 7-6 0,-7 2-1 16,-2 1-3-16,-6 0-1 16,-6 0 0-16,-6 1-2 15,1 2 0-15,-5 2 1 16,-1-5 0-16,-2 3 0 0,1-1 0 16,2 2 0-16,3-4 1 15,5 0-1-15,-4 0 1 16,10 0-1-16,1 0 1 15,3-4-1-15,7 4 0 16,2 0 0-16,0 0 0 0,13 0-1 16,-14 0 0-16,14 0 0 15,-11 13 0-15,7-3-1 16,1 4 1-16,1 4-1 16,-3 4 1-16,3 3 0 0,-1 2 0 15,-4 5 0-15,4 5 0 16,-2-2 1-16,2 5-1 15,-2-1 1-15,1 4 0 16,-2-2 1-16,2 3 0 16,1-1 0-16,-2 3 0 0,3-2 0 15,-4-1 0-15,2 6 0 16,1 0-1-16,-1-2 0 16,1 3 0-16,0 0 0 0,0-4 0 15,1 4-2-15,2-3 3 16,0 3 0-16,0-6 0 15,5 1 0-15,-5 2 1 16,3-1 0-16,1 2 0 0,-1-1 1 16,0 0-2-16,-3-1 0 15,0 3 1-15,0-3-1 16,0-2 0-16,-3 4 0 16,3-4-1-16,-3-1 1 15,2-4-2-15,1 3 0 0,0-2 0 16,0 2 0-16,0-2 0 15,0 1 0-15,-3-2 0 16,0 7 0-16,3-1 0 16,0 2 0-16,0-1 0 0,-3 4 0 15,1-3 0-15,2 3 0 16,0-4 0-16,0 2 0 16,-2 1 0-16,2-1 0 0,0 1 0 15,0-3 0-15,-3 4 0 16,3 3 0-16,0-2 0 15,0 3 0-15,-3-1 0 0,3 1 0 16,0-1 0-16,-2 4 0 16,2-6 0-16,0 6 0 15,0-2 0-15,0-2 0 16,0-2 0-16,0 4 0 16,0-3 0-16,0 3 0 0,0-6 0 15,2 6 0-15,-2-4 0 16,0 2 0-16,0-2 0 15,-2-1 0-15,0 2 0 16,-4-5 0-16,5 2 0 16,-7-2 0-16,3 0 0 15,-2-2 0-15,4-3 0 0,-3 3 0 16,0-3 0-16,0-2 0 16,2 2 0-16,0-3 0 0,3 1 0 15,-2-3 0-15,-1 3 0 16,1-3 0-16,1 1 0 15,2 1 0-15,-6-3 0 0,4 2 0 16,2 4 0-16,-5-3 0 16,0-1 0-16,-2 4 0 15,2-1 0-15,2-2 0 16,-2 0 0-16,0-4 0 16,-2 4 0-16,7-4 0 0,-3 3 0 15,3-9 0-15,0 5 0 16,-2-1 0-16,2-3 0 15,0 2 0-15,0-5 0 16,0 3 0-16,0-1 0 16,0 1 0-16,0-3 0 0,0 1 0 15,0-3 0-15,0 5 0 16,0-1 0-16,0-5 0 16,0 6 0-16,0-3 0 0,0 4 0 15,0-2 0-15,0 3 0 16,0-2 0-16,0 2 0 0,0 0 0 15,0 1 0 1,0-1 0-16,0 2 0 0,0 1 0 16,0-2 0-16,0 0 0 15,0 3 0-15,0 1 0 16,0-6 0-16,0 5 0 0,0-4 0 16,0 0 0-16,0 3 0 15,0-5 0-15,0 4 0 16,0-5 0-16,0 7 0 15,0-4 0-15,0 3 0 16,0 4 0-16,0-4 0 16,0 5 0-16,0-1 0 0,0 5 0 15,0-1 0-15,0-1 0 16,0 0 0-16,0-2 0 16,2 4 0-16,-2-6 0 0,3 3 0 15,-1-6 0-15,0 3 0 16,-2-4 0-16,3 1 0 15,-3 3 0-15,0-2 0 0,0 1 0 16,-3 1 0-16,1 3 0 16,0-3 0-16,-1 3 0 15,1 0 0-15,-1-4 0 16,-1-3 0-16,0 1 0 16,4 0 0-16,-2-5 0 0,-1 3 0 15,3-4 0-15,0-3 0 16,0-1 0-16,0-1 0 15,0-3-21-15,-7-1-68 16,7-5-2-16</inkml:trace>
  <inkml:trace contextRef="#ctx0" brushRef="#br0" timeOffset="8745.9302">303 11682 255 0,'0'0'8'0,"0"0"4"16,0 0 3-16,0 0 3 15,-10-4 0-15,10 4-1 0,0 0 0 16,-9 0 2-16,4 7-6 16,3 10-6-16,-4 8-2 15,3 15-1-15,-1 12 0 16,1 12 0-16,1 10 1 0,2 8 1 16,0 10-1-16,5 5 2 15,-1 0 0-15,-1 1-1 16,3 6 1-16,1-8 0 15,-2 9 0-15,-1-6-1 0,-1-1-1 16,-1 5-2-16,-2-1 0 16,3-4 0-16,-3 2 0 15,0 1-1-15,-3-2 1 0,1 2 1 16,-1-1-1-16,1-2 0 16,0 1-3-16,2-2 0 15,-3 0 0-15,1-3 0 16,2 3 0-16,-3-5 0 15,1 0 0-15,2-9 0 16,0 1 0-16,0-4 0 0,-2 2 0 16,2-8 0-16,0-2 0 15,0-2 0-15,0-6 0 16,2-3 0-16,0 4 0 16,1-7 0-16,2 0 0 0,-5-4 0 15,4 1 0-15,-1 2 0 16,-1-2 0-16,1-2 0 15,-3 3 0-15,0-2 0 0,0-2 0 16,2 0 0-16,-2 2 0 16,3-6 0-16,-3 2 0 15,0-4 0-15,0-3 0 0,0 3 0 16,0-1 0-16,3 0 0 16,-3-2 0-16,0-2 0 15,0 4 0-15,0-6 0 16,0 1 0-16,0 0 0 15,-3-5 0-15,0 1 0 16,1 0 0-16,-1 0 0 0,3-1 0 16,0 4 0-16,-2-6 0 15,2 2 0-15,0 1 0 16,0-1 0-16,0 2 0 16,0-2 0-16,0 0 0 0,0-1 0 15,0 6 0-15,0-3 0 16,0-2 0-16,0 3 0 15,0-4 0-15,0-15 0 16,-3-1 0-16,3 0 0 0,0-1 0 16,0 2 0-16,-2-1 0 15,2-4 0-15,0 1 0 16,-2-3 0-16,2 4 0 16,0-3 0-16,0-4 0 0,0 1 0 15,0 2 0-15,0-12 0 16,0 15 0-16,0-15 0 15,-3 12 0-15,3-12 0 16,0 0 0-16,0 10 0 16,0-10 0-16,0 0 0 15,0 0 0-15,0 0 0 0,0 7 0 16,0-7 0-16,0 0 0 16,0 0 0-16,0 0 0 0,0 0 0 15,0 0 0-15,7 9 0 16,3-7 0-16,6-2 0 15,4 6 0-15,-1-6 0 16,13 4 0-16,3 1 0 0,2-2 0 16,6 4 0-16,0 0 0 15,1 0 0-15,6-2 0 16,-3 5 0-16,-2 0 0 16,2-2 0-16,-4-1 0 0,-4-2 0 15,0 4 0-15,-9 0 0 16,0-1 0-16,-8-2 0 15,-4 2 0-15,-6-1 0 16,-12-7 0-16,13 10 0 16,-13-10-9-16,0 0-83 0,0 0-4 15</inkml:trace>
  <inkml:trace contextRef="#ctx0" brushRef="#br0" timeOffset="11665.5935">8651 4872 329 0,'0'0'5'16,"0"0"1"-16,0 0 0 15,0 0-1-15,0 0 0 0,0 0 0 16,0 12 0-16,0 4-6 16,0 9-26-16,6 4-43 15,-4 11-4-15</inkml:trace>
  <inkml:trace contextRef="#ctx0" brushRef="#br0" timeOffset="11834.0382">8624 6014 254 0,'0'7'4'0,"-3"6"1"15,3 5 0-15,0 4 0 16,-2 3-6-16,-1 4-7 15,3 6-17-15,0 10-30 0,0-8-8 16</inkml:trace>
  <inkml:trace contextRef="#ctx0" brushRef="#br0" timeOffset="11997.6983">8569 7278 252 0,'0'0'2'0,"0"22"1"0,0-2 0 16,0 7 1-16,0 11-5 16,0 4-8-16,3 12-38 0,-1 4-12 15</inkml:trace>
  <inkml:trace contextRef="#ctx0" brushRef="#br0" timeOffset="12149.9803">8609 8753 290 0,'0'9'2'0,"0"6"1"0,-2 9 0 15,2 6-2-15,0 13-5 16,0-2-9-16,0 14-30 16,7 7-19-16</inkml:trace>
  <inkml:trace contextRef="#ctx0" brushRef="#br0" timeOffset="12310.7311">8577 10074 352 0,'0'0'4'16,"-3"23"0"-16,1-3 2 0,2 7 0 16,-3 5-1-16,1 11-3 15,-1 1-16-15,-8 11-51 16,11-1-8-16</inkml:trace>
  <inkml:trace contextRef="#ctx0" brushRef="#br0" timeOffset="12479.9137">8542 11710 450 0,'0'0'-3'0,"-2"22"-3"15,-4-3-1-15,4 12-7 16,-3-1-18-16,-3 9-45 0,6 6-4 16</inkml:trace>
  <inkml:trace contextRef="#ctx0" brushRef="#br0" timeOffset="12646.7269">8485 12738 454 0,'0'0'1'0,"-3"27"-1"16,1-3 0-16,2 12-1 16,-2 3-1-16,2 8-3 0,0 5-4 15,0 11-11-15,2-7-24 16,-2-5-34-16,0 2-6 16</inkml:trace>
  <inkml:trace contextRef="#ctx0" brushRef="#br0" timeOffset="12781.8924">8395 14043 422 0,'0'16'-1'15,"-2"-2"-1"-15,-1 13-2 16,-1 3-3-16,1 6-5 0,-5 2-16 16,-2-1-45-16,6 11-7 15</inkml:trace>
  <inkml:trace contextRef="#ctx0" brushRef="#br0" timeOffset="12952.6528">8252 15044 461 0,'0'0'-5'0,"-1"19"-3"15,-4 4 0-15,0 3-2 16,3 6-3-16,-8-1-11 15,3 4-48-15,7 10-10 16</inkml:trace>
  <inkml:trace contextRef="#ctx0" brushRef="#br0" timeOffset="13099.8697">8241 15988 475 0,'0'0'-2'15,"-9"24"-3"-15,-2-1-3 0,6 9-17 16,-8 7-54-16,1-1-3 16</inkml:trace>
  <inkml:trace contextRef="#ctx0" brushRef="#br0" timeOffset="15812.9665">16354 4509 312 0,'0'0'1'16,"0"0"-2"-16,0 0 0 16,0 0 0-16,-1 7 1 0,1 8-1 15,0 2-3-15,12 7-22 16,5 12-39-16,-4 8-1 15</inkml:trace>
  <inkml:trace contextRef="#ctx0" brushRef="#br0" timeOffset="15998.8378">16281 6151 324 0,'0'10'3'16,"0"7"1"-16,0 10-1 15,0 8 2-15,2 12 1 16,-2 4-1-16,7 14-4 16,-3 7-10-16,2 2-4 0,2 6-45 15,-2-3-11-15</inkml:trace>
  <inkml:trace contextRef="#ctx0" brushRef="#br0" timeOffset="16159.7177">16164 7887 298 0,'0'15'5'16,"-3"7"3"-16,1 11 4 16,0 9 1-16,-1 8 0 15,1 11 0-15,-2 11 0 0,4 6-8 16,0-2-29-16,11 5-42 16,-1 3-5-16</inkml:trace>
  <inkml:trace contextRef="#ctx0" brushRef="#br0" timeOffset="16328.5435">16152 10236 453 0,'-4'15'3'16,"2"15"1"-16,-5 12 0 16,1 9 0-16,-5 17 0 0,0 11-1 15,3 12-3-15,0 6-7 16,5-3-34-16,3-3-41 15,0-4-1-15</inkml:trace>
  <inkml:trace contextRef="#ctx0" brushRef="#br0" timeOffset="16480.5948">15970 12221 511 0,'-3'12'0'0,"-7"10"0"16,-2 7 0-16,-1 9-4 15,-1 8-10-15,-2 4-5 16,4 9-20-16,5 6-46 16,-1-11-2-16</inkml:trace>
  <inkml:trace contextRef="#ctx0" brushRef="#br0" timeOffset="16628.8534">15853 13657 387 0,'0'10'-16'0,"0"7"0"16,3 8-8-16,-3 7-8 0,0 6-24 15,2 5-20-15</inkml:trace>
  <inkml:trace contextRef="#ctx0" brushRef="#br0" timeOffset="16794.962">15865 14814 456 0,'0'0'-3'16,"-7"19"-3"-16,2-1-2 16,1 6-9-16,-5 1-10 0,-5 3-39 15,9 3-14-15</inkml:trace>
  <inkml:trace contextRef="#ctx0" brushRef="#br0" timeOffset="16961.8039">15808 15620 511 0,'-2'11'0'0,"-3"7"0"16,-2 9 0-16,-9 9 0 15,4 10 0-15,-6 3 0 16,-1 3 0-16,-1 9-2 15,-3-8-47-15,4-6-36 0,3-8-2 16</inkml:trace>
  <inkml:trace contextRef="#ctx0" brushRef="#br0" timeOffset="19149.5925">21337 4241 336 0,'0'0'5'15,"0"0"1"-15,0 0 0 16,0 0-3-16,0 0 1 0,0 0-1 16,5 2 0-16,-5 15 1 15,2 8-6-15,4 10-10 16,-2 12-19-16,8 13-30 16,-4 11-10-16</inkml:trace>
  <inkml:trace contextRef="#ctx0" brushRef="#br0" timeOffset="19311.1857">21258 6121 269 0,'0'0'6'16,"0"22"3"-16,0 1 0 0,-5 11 1 16,1 8 0-16,0 6-5 15,4 8-21-15,0 14-41 16,0 0-8-16</inkml:trace>
  <inkml:trace contextRef="#ctx0" brushRef="#br0" timeOffset="19479.8147">21091 7696 313 0,'0'10'5'0,"-3"8"2"15,-2 10 0-15,1 8 1 16,-2 12 0-16,2 8 1 15,1 12-3-15,-1 5-10 0,4 9-25 16,7 7-35-16,3-2-8 16</inkml:trace>
  <inkml:trace contextRef="#ctx0" brushRef="#br0" timeOffset="19965.4087">21071 9801 418 0,'0'17'4'15,"-9"9"1"-15,3 14 0 16,-7 15 1-16,1 12-2 0,0 12 1 16,-1 12-1-16,3 15-4 15,1-3-7-15,9 1-8 16,0-8-8-16,0 11-25 0,4-1-12 16,1 0-5-16,0 1 8 15,-5 1 21-15,0-1 22 16,-2 0 16-16,-8 10 19 15,-3-9 28-15,-4 2 17 16,-3-2 0-16,3 5-7 0,-5-2-16 16,1 5-14-16,0-4-8 15,0-1-7-15,-1 0-4 16,3-4-5-16,3 0-5 16,4-11 0-16,1-6 0 15,7-9-5-15,4-3-2 0,0-3 0 16,8-9 1-16,1 0-1 15,-1 3 3-15,-6 1 1 0,-2 1 1 16,0 6 0-16,-10 3 2 16,-7 1 1-16,0 5 1 15,-3 1 0-15,-1 1 1 16,-4 1 0-16,1 5 0 0,-1 0 0 16,-2 0-1-16,4-2-1 15,2-1-1-15,5-2-2 16,1-2-6-16,6-10-9 15,9-5-15-15,0-8-18 16,10-9-16-16,10-2-16 0</inkml:trace>
  <inkml:trace contextRef="#ctx0" brushRef="#br0" timeOffset="20099.7118">20663 15527 400 0,'-2'13'5'0,"-5"14"2"15,-7 5 3-15,0 15 0 0,-6 10 2 16,-6 15 0-16,0 7 0 15,-4 10-4-15,5-9-9 16,5-9-18-16,6-2-59 0,3-16-3 16</inkml:trace>
  <inkml:trace contextRef="#ctx0" brushRef="#br0" timeOffset="20215.1088">20554 16570 511 0,'-5'10'-3'0,"-10"5"-10"15,0 7-14-15,-2 10-56 16,-8 1-4-16</inkml:trace>
  <inkml:trace contextRef="#ctx0" brushRef="#br0" timeOffset="21497.2971">219 10503 206 0,'0'0'3'0,"0"0"2"0,0 0 3 16,10 0 0-16,0 0 2 16,10 0 0-16,5 0 2 15,7 2-1-15,10-2-1 16,12 3-3-16,9-3-4 0,10 0-3 16,6 0-1-16,3 0-3 15,5 0 0-15,-3 0-1 16,0 0-1-16,-1 2 1 15,-1-2 3-15,0 3 1 0,2-1 1 16,-1-2 1-16,1 4 2 16,6-4 0-16,7 0 0 15,4 2 2-15,4-2-2 16,-3 0 1-16,4 0-1 0,-3 0 0 16,8 0 0-16,1 0-2 15,-5 1 1-15,-3-1-1 16,6 3-1-16,-6-3-2 0,6 3-1 15,1-3-3-15,-1 0 0 16,-3 0-4-16,4 0-3 16,-6 0-9-16,7-3-26 15,9 0-16-15</inkml:trace>
  <inkml:trace contextRef="#ctx0" brushRef="#br0" timeOffset="21662.0959">5698 10456 219 0,'0'0'4'16,"39"-2"3"-16,11-1 3 0,16 1 0 15,10 0-2-15,26-1-1 16,10 1-12-16,15 2-16 16,4 0-30-16,-3 0-13 0</inkml:trace>
  <inkml:trace contextRef="#ctx0" brushRef="#br0" timeOffset="21795.5684">8251 10404 179 0,'22'0'3'0,"15"0"2"16,16 0 0-16,11 0 0 0,21 0 1 16,14 0-6-16,18 0-14 15,17 7-33-15,-4-7-8 16</inkml:trace>
  <inkml:trace contextRef="#ctx0" brushRef="#br0" timeOffset="22379.7411">11844 10281 0 0,'81'-6'1'0,"17"-1"2"15,20 2 0-15,24-5 0 16,14 3 0-16,1-3 0 16,0 2-2-16,-5-1 2 15,0-2 4-15,-1 1 7 16,1 1 3-16,-4-4 3 0,4 3 3 16,0-2 2-16,-3 2-1 15,-7 1-1-15,7-2-6 16,5 2-4-16,-5-2-4 15,-7 4-2-15,8-1-5 0,1 1 1 16,-2-1-2-16,0 1 1 16,-5 2-1-16,5-2-1 15,-4-1-1-15,-1 1-1 0,2 2 1 16,-1-4 0-16,-1 3 0 16,0-2-1-16,-2 4 2 15,2-4-1-15,0 1 1 0,-3 2 1 16,4-2-1-16,-1 1 1 15,-2 1 0-15,2 0-1 16,-2 3 1-16,-8-3-1 16,5 5 0-16,3-2 0 15,-6 2-1-15,-7 0-1 0,9 0 1 16,-2 0-4-16,-1-3 1 16,1 3 0-16,1 0 0 15,-3 0-2-15,3 0-2 16,1 0 0-16,-2 0-1 15,2 0 1-15,-3 0 0 0,4 0 0 16,-4 0-1-16,-9 0 1 16,6 0-1-16,0 0-5 15,-1 3-6-15,-6-1-4 0,6-2 0 16</inkml:trace>
  <inkml:trace contextRef="#ctx0" brushRef="#br0" timeOffset="32428.0009">482 780 342 0,'0'0'6'0,"0"0"3"16,0 0 4-16,0 0 2 15,0 0 1-15,0 0 0 16,0 0 1-16,0 0 0 16,0 0-6-16,0 0-1 0,0 0-2 15,0 0-2-15,0 3-2 16,0 2 0-16,3-3 0 16,35 39-1-16,-17-24-1 15,0-10-1-15,24 13 0 0,-21-3 0 16,-2 0-1-16,5 2 1 15,-3 5-1-15,-5 0 1 16,3 1 2-16,-6 6-3 16,-4-1 0-16,-7-2 0 15,-5 1 0-15,0 1 0 0,-8 1 0 16,-4-2 0-16,-6 0 0 16,-2-3 0-16,-1-5 0 15,-9-3 0-15,5-6 0 16,-5-2 0-16,3-3 0 0,2-7 0 15,2 0 0-15,4-5 0 16,1-7 0-16,8 2 0 16,3-7 0-16,4 2 0 15,3-5 0-15,0 0 0 0,13 3 0 16,-1-3 0-16,8 1 0 16,2 4 0-16,3-3 0 15,0 4 0-15,2 3 0 16,0 1 0-16,0-2 0 15,1 7 0-15,-5 1 0 0,1 1 0 16,-1-2 0-16,-6 2 0 16,0 3 0-16,-1 0 0 15,-7-1 0-15,1 1 0 0,-10 0 0 16,14-3 0-16,-14 3 0 16,0 0 0-16,0 0-7 15,0 0-25-15,11 7-55 16,-11-7-3-16</inkml:trace>
  <inkml:trace contextRef="#ctx0" brushRef="#br0" timeOffset="33118.5577">1012 869 400 0,'0'0'5'0,"0"0"3"16,0 0 0-16,0 0 0 15,0 0 1-15,0 0-2 0,0 0 2 16,0 0-1-16,-5 23-3 16,5-12-4-16,3 5 1 15,1 3-1-15,1 7 1 16,3-5-1-16,0 2 0 15,-1 1 0-15,3 4-1 0,-3 2 1 16,4-5 0-16,-4 2 1 16,2-3 0-16,0-1 0 15,-2-3 1-15,-2-8-1 16,-5-12 1-16,4 14 0 0,-4-14-1 16,0 0 0-16,0 0-1 15,0-7-1-15,-4-2 0 16,-14-38 1-16,8 19 0 15,1-1-1-15,0-1 1 16,2-8-2-16,0 4 1 0,4 0 1 16,1-2-1-16,2 4-1 15,5 1 1-15,2 2-1 16,4 2 1-16,-11 27 0 16,21-22-1-16,4 0 1 15,-25 22-1-15,24 0 2 16,16 18-1-16,-28-4 1 15,-5 5-1-15,-2 1-1 0,-5 4-2 16,-4 0-4-16,-4 3-7 16,-6-1-21-16,-2 1-51 15,-2-3-1-15</inkml:trace>
  <inkml:trace contextRef="#ctx0" brushRef="#br0" timeOffset="33541.8686">281 1768 368 0,'0'0'5'0,"0"0"1"0,0 0 3 16,0 0 0-16,0 0 2 16,15-9 1-16,0 3 2 0,13-1 2 15,5-5-4-15,17-1-1 16,-22 6-2-16,12-1-1 16,2-1-1-16,6-1-2 15,6-3 0-15,5-2-1 0,4 3-4 16,1-5 0-16,2 2 0 15,2 1 0-15,0-2 0 16,-4 0 0-16,-2 2 0 16,1-3 0-16,-9 5 0 0,4-1 0 15,-13 4 0-15,-3-1 0 16,-10 2 0-16,-4 6 0 16,-12-4-23-16,-16 6-65 15,10 3-3-15</inkml:trace>
  <inkml:trace contextRef="#ctx0" brushRef="#br0" timeOffset="33978.049">732 2029 405 0,'0'0'5'0,"0"0"2"0,0 0 0 16,0 0 0-16,0 0 0 16,9 2 2-16,3 1 0 15,4 4-1-15,6 0-3 16,2 8-3-16,6-2 0 0,0 6 0 16,0 4 0-16,-5 4-1 15,-1 0 0-15,-5 0 2 16,-10 6 1-16,-9-4 0 15,-2 3 0-15,-11 1 1 0,-6-6-1 16,-6 3 0-16,-5-4 0 16,-7-2-4-16,1-7 0 15,1-5 0-15,1-7 0 0,4-3 0 16,2-4 0-16,12-13 0 16,3-2 0-16,10-5 0 15,6-6 0-15,14-1 0 16,5-1 0-16,3-5 0 0,8 3 0 15,4 3-5-15,-2-2-5 16,5 9-13-16,-8 12-62 16,0-5-2-16</inkml:trace>
  <inkml:trace contextRef="#ctx0" brushRef="#br0" timeOffset="34491.9743">1263 1988 419 0,'0'0'5'16,"0"0"2"-16,0 0 2 16,0-12 0-16,0 12-1 0,0 0 1 15,-8 0 0-15,4 5-1 16,-4 13-4-16,0 4-2 15,6 5-2-15,0 5 0 0,-1 6 1 16,3-1 1-16,5-3 1 31,7-1 1-31,4-9 0 16,9-4 0-16,-3-7 0 16,2-8-4-16,1-5 0 15,0-5 0-15,-7-8 0 0,-3-7 0 16,-6-1 0-16,-6-9 0 15,-3-3 0-15,-5-3 0 16,-11 1 0-16,0-5 0 0,-4 3 0 16,-5 10 0-16,3 1 0 15,-6 14 0-15,3 7 0 16,0 5 0-16,4 15 0 0,2 5 0 16,5 7 0-16,4 3 0 15,10 2 0-15,2 3-2 16,14-5 1-16,6-1 1 15,10-7 0-15,5-1-1 16,5-12-2-16,6-4-6 0,-4-7-13 16,-11-2-62-16,14-7-5 15</inkml:trace>
  <inkml:trace contextRef="#ctx0" brushRef="#br0" timeOffset="34771.3058">1668 2152 456 0,'0'0'5'0,"0"0"2"0,0 0 1 16,0 0-1-16,0 0 1 15,0 0 0-15,-5 15 0 16,5 5-4-16,2 0-4 15,1 3 0-15,5 3 0 16,2 2 0-16,-3-3 0 0,0 0 0 16,4-3 0-16,-9-5 0 15,5-1 0-15,-4-2-23 16,-3-14-65-16,4 10-3 16</inkml:trace>
  <inkml:trace contextRef="#ctx0" brushRef="#br0" timeOffset="35757.5637">1741 2824 386 0,'0'0'6'0,"0"0"3"16,0 0 2-16,0 0 1 15,-5-5 0-15,5 5 1 16,0 0 1-16,0 11 1 16,0 1-4-16,11 8-3 15,5 1-1-15,6 12 0 16,3 4-7-16,7 4 0 0,0 9 0 15,3 4 0-15,1 4 0 16,-4 0 0-16,3 3 0 16,-10 2 0-16,1-3 0 15,-6 1 0-15,-4-7 0 0,-2-3 0 16,-4-3 0-16,3-4 0 16,-8-4 0-16,-1-11 0 15,-1-1 0-15,2-8 0 0,-3-2 0 16,1-7 0-16,-3-11 0 15,3 10 0-15,-3-10 0 16,0 0 0-16,0 0 0 16,0 0 0-16,0 0 0 0,0 0 0 15,-3-14-71-15,3 14-19 16</inkml:trace>
  <inkml:trace contextRef="#ctx0" brushRef="#br0" timeOffset="36230.9229">1858 3765 453 0,'0'0'5'0,"0"0"1"16,0 0 1-16,0 0 0 15,7 0 0-15,-7 0 2 16,14 2 0-16,-1 6-1 0,4 0-8 16,2 4 0-16,5 3 0 15,6 2 0-15,0 2 0 16,2 4 0-16,-2 3 0 15,0-3 0-15,-1 2 0 16,-4-2 0-16,-5-1 0 0,1-4 0 16,-5-1 0-16,-3-8 0 15,-4 1 0-15,-9-10 0 16,16 5 0-16,-16-5 0 0,9-15 0 16,-2-1 0-16,1-15 0 15,4-4 0-15,9-6 0 16,1-9 0-16,8 1 0 15,2-1 0-15,6 0 0 0,4 7 0 16,-8 7-4-16,8 0-87 16,1 4-3-16</inkml:trace>
  <inkml:trace contextRef="#ctx0" brushRef="#br0" timeOffset="41807.2802">585 5229 321 0,'0'0'6'15,"0"0"5"-15,0 0 2 16,0 0 5-16,-11-7 2 0,11 7 0 16,0 0 1-16,-9-9 1 15,9 9-6-15,0 0-3 16,0 0-3-16,0 0-2 15,7 3 0-15,6 6-4 0,12-2-4 16,-1-2 0-16,10 0 0 16,5-1 0-16,5-1 0 15,1-3 0-15,2 0 0 16,-2 0 0-16,-9-3 0 0,2 2 0 16,-6-2 0-16,-7 0 0 15,-4 1 0-15,-7 2 0 16,-14 0 0-16,16 0 0 15,-16 0 0-15,0 0 0 0,0 0 0 16,0 0 0-16,0 0 0 16,0 0 0-16,0 0 0 15,0 0 0-15,0 0 0 16,0 0 0-16,0 0 0 16,0 5 0-16,0-5 0 0,-5 12 0 15,5-12-89-15,0 12-5 16</inkml:trace>
  <inkml:trace contextRef="#ctx0" brushRef="#br0" timeOffset="43521.6815">1516 4809 366 0,'0'0'7'16,"0"-13"4"-16,4 3 3 16,-2-1 1-16,0 4 1 0,-2 7 0 15,3-17 0-15,-3 17 1 16,0 0-5-16,5 8-4 16,-5 11-2-16,0 9-3 15,0 2 1-15,-5 6-4 16,-2 9 0-16,-2-3 0 0,-6-1 0 15,-5 5 0-15,-2-7 0 16,1-1 0-16,-9-6 0 16,5-5 0-16,-5-2 0 15,5-5 0-15,0-2 0 0,5-9 0 16,3 1 0-16,9-5 0 16,8-5 0-16,0 0 0 15,0 0 0-15,8-5 0 0,12-2 0 16,4 2 0-16,6-2 0 15,3-1 0-15,2 3 0 16,4 0 0-16,-2 0 0 16,-2 2 0-16,-5 3 0 0,-5 0 0 15,0 0 0-15,-11 0-15 16,-14 0-71-16,11 10-3 16</inkml:trace>
  <inkml:trace contextRef="#ctx0" brushRef="#br0" timeOffset="43972.8131">1817 5170 448 0,'0'0'5'0,"0"0"2"16,0-10 3-16,0 10 0 15,-2-18 1-15,2 9 0 0,0-3-2 16,0-5-9-16,8 8 0 16,2-6 0-16,6 3 0 15,5 2 0-15,1 3 0 0,8 2 0 16,-2 5 0-16,-3 0 0 16,1 0 0-16,-9 10 0 15,-2 5 0-15,-4 5 0 16,-11 1 0-16,-3 5 0 15,-10-2 0-15,-1 6 0 16,-9 0 0-16,-2-3 0 0,-2-5 0 16,3 3 0-16,1-10 0 15,3 0 0-15,6-5 0 16,3-3 0-16,11-7 0 0,0 0 0 16,8 0 0-16,9-2 0 15,6-5 0-15,9-1 0 16,-1-1 0-16,7-2 0 0,-1 4 0 15,-3-4 0-15,-2 11-15 16,2-4-73-16,-19 1-3 16</inkml:trace>
  <inkml:trace contextRef="#ctx0" brushRef="#br0" timeOffset="44788.6118">2516 4892 356 0,'0'0'7'16,"2"-8"4"-16,4-1 3 15,-6-3 0-15,0 2 2 16,0-7 1-16,0 2-1 0,-6 0 0 16,-2 0-6-16,-6 7-3 15,-8 3-3-15,-3 5-2 16,0 2-1-16,1 9-1 16,-4 4 0-16,6 0 0 0,4 2 0 15,3 2-1-15,13 4 1 16,2-1 0-16,17 1 0 15,8-1 1-15,5-2 0 16,7-3 0-16,6-1 0 0,-2 2 0 16,1 0 0-16,-4-8 0 15,-3 5-1-15,-5-3 0 16,-7 0 1-16,-4-2-1 16,-9 4 0-16,-2-2 1 0,-8 3 0 15,-5-6 0-15,-12 6 1 16,-4 0-1-16,-6-3 0 15,-6 0 1-15,1-2-1 16,-6 0 0-16,4-4 1 0,2-4-2 16,0-2 0-16,7 0 0 15,2 0 0-15,4-5 0 16,6-4-6-16,3 3-7 0,3-6-12 16,7 12-59-16,-3-16-3 15</inkml:trace>
  <inkml:trace contextRef="#ctx0" brushRef="#br0" timeOffset="45045.4289">2807 4994 470 0,'0'0'4'15,"0"0"0"-15,0 0 1 16,0 0-1-16,0 0 1 16,0 2-1-16,0 8 0 0,0 1 1 15,0 4-4-15,2-1-1 16,0 6-2-16,6 2-3 16,-6-6-9-16,9 3-37 15,-2-4-34-15,1-3-1 0</inkml:trace>
  <inkml:trace contextRef="#ctx0" brushRef="#br0" timeOffset="45428.0564">2971 5008 406 0,'0'0'6'0,"0"0"2"0,0 0 1 16,0 0 0-16,0 0-2 15,0 0 2-15,0 0-1 16,0 10 1-16,0 6-6 15,0-4-1-15,8 8-1 0,-3-1 0 16,2 0-1-16,0 0 2 16,-3-6-1-16,3-1 0 15,-7-12 1-15,9 12 1 0,-9-12-1 16,0 0 1-16,10-10 0 16,-6-4 0-16,5-1-1 15,-4-8 0-15,4 3-1 16,1-2 0-16,3 2-1 15,-1 2 0-15,-1 4 0 16,0 6-1-16,2 6 0 0,0 2 0 16,-4 5 0-16,1 7 0 15,3 6 0-15,-6-1 1 0,6 3 0 16,-3-1 0-16,-1 0-2 16,2 2-2-16,2-4-9 15,-3-2-37-15,6-5-34 16,-2 0-2-16</inkml:trace>
  <inkml:trace contextRef="#ctx0" brushRef="#br0" timeOffset="47142.6507">3534 4841 362 0,'0'0'8'0,"0"0"5"0,0-13 0 16,0 13 2-16,-6-10 1 15,6 10-1-15,-14-2 1 16,3 2-1-16,1 9-6 15,-5 9-4-15,3 6-2 0,-1 5-2 16,-1 7 1-16,1 1-1 16,5 2 0-16,6-1 1 15,2-4-1-15,7-4 1 0,4-4-1 16,1-7 1-16,6-4 0 16,1-6 0-16,-1-6 0 15,1-3 0-15,4-3-2 16,-3-9 0-16,-1-2 0 15,-1-6 0-15,-3-4 0 16,-3-7 0-16,-2-3 0 0,-5-6 0 16,-5 0 0-16,-8 1 0 15,-4 1 0-15,-8 6 0 16,-5 2 0-16,-2 11 0 0,-3 4 0 16,3 7 0-16,-2 8 0 15,4 3 0-15,2 7 0 16,3 10 0-16,8 0 0 15,7 4 0-15,5 3 0 0,5 6 0 16,9-4 0-16,9-2 0 16,9-3 0-16,3-3 0 15,5-4 0-15,0-9-6 16,4-10-74-16,1 2-7 16</inkml:trace>
  <inkml:trace contextRef="#ctx0" brushRef="#br0" timeOffset="47368.4439">3861 4961 451 0,'0'0'5'16,"0"0"1"-16,0 13 2 16,0 1 1-16,0 2 1 0,-2 6 1 15,2 5 0-15,-4 5-11 16,4 1 0-16,0 2 0 15,0-1 0-15,6-2 0 16,-3-5 0-16,-1-2 0 16,-2-8 0-16,0-2-76 0,0-1-14 15</inkml:trace>
  <inkml:trace contextRef="#ctx0" brushRef="#br0" timeOffset="49986.9372">4206 4959 326 0,'0'0'6'15,"0"0"4"-15,0 0 2 16,-12-2 4-16,12 2 2 0,-10 0-1 16,10 0 2-16,-10 0 0 15,10 0-5-15,-7 0-4 16,7 0 0-16,0 0-2 16,0 0 0-16,14 7 0 0,7-4-1 15,4-1-4-15,7 0-3 16,5 1 0-16,2-3 0 15,2 0 0-15,1 0 0 16,-5 0 0-16,-3-3 0 0,-6 3 0 16,-8-2 0-1,0 2 0-15,-10 0 0 0,-10 0 0 16,11 0 0-16,-11 0 0 16,0 0 0-16,0 0 0 15,0 0 0-15,0 0 0 0,0 0 0 16,0 0 0-16,0 0 0 15,0 0 0-15,0 0 0 0,0 0 0 16,-10 2 0-16,10-2-90 16,0 0-2-16</inkml:trace>
  <inkml:trace contextRef="#ctx0" brushRef="#br0" timeOffset="50421.5042">5012 4702 400 0,'0'0'6'0,"0"0"3"0,12-8 2 16,-12 8 1-16,12-8-1 15,-12 8 1-15,13 0 0 16,-13 0 0-16,8 16-4 0,-8 3-2 15,-5 6-3-15,-2 2 0 16,-4 6 0-16,-6 2 0 16,-1-1-3-16,-1 4 0 0,-4-9 0 15,1 0 0-15,-4-1 0 16,4-9 0-16,3 1 0 16,0-7 0-16,6-3 0 15,2-3 0-15,11-7 0 16,-12 7 0-16,12-7 0 0,0 0 0 15,12 0 0-15,6 0 0 16,4 0 0-16,3 0 0 16,8-2 0-16,4 0 0 15,0 2 0-15,0-3 0 16,-5 3 0-16,-2 0 0 0,-7 0 0 16,-3 0 0-16,-3 0-47 15,-9 3-39-15,-8-3-3 0</inkml:trace>
  <inkml:trace contextRef="#ctx0" brushRef="#br0" timeOffset="50969.027">5330 5018 456 0,'0'0'5'0,"0"-10"2"0,0 10 3 15,-7-12 0-15,2 2 1 16,5-2 1-16,-2-1-12 16,2 1 0-16,4 3 0 0,7 1 0 15,8 1 0-15,2 2 0 16,5 2 0-16,-2 0 0 0,7 3 0 16,-9 6 0-16,-2 2 0 15,-2 4 0-15,-11 0 0 16,-7 5 0-16,0 0 0 0,-7-3 0 15,-5 7 0-15,-4-4 0 16,4-4 0-16,-3-1 0 16,3 0 0-16,1-4 0 15,11-8 0-15,-13 12 0 0,13-12 0 16,0 0 0-16,0 9 0 16,0-9 0-16,16 8 0 15,-1-5 0-15,3 5 0 16,1-6 0-16,4 3 0 15,2 1 0-15,-5 0 0 16,4 2 0-16,-9-1 0 16,0 3 0-16,-7 0 0 0,-6 2 0 15,-2 1 0-15,-10-2 0 16,-7 1 0-16,-1 0 0 0,-9-3 0 16,-6-1 0-16,1-3 0 15,0-3 0-15,-3 1 0 16,8-3 0-16,2-3 0 0,1-4-7 15,11-10-55-15,5 7-26 16,6-1-1-16</inkml:trace>
  <inkml:trace contextRef="#ctx0" brushRef="#br0" timeOffset="55285.5533">5872 4913 336 0,'0'0'7'15,"0"0"5"-15,7-13 4 16,-7 13 2-16,4-18 0 0,-4 11 1 16,0-5-1-16,0 2 1 15,-6 0-7-15,-6 5-6 16,-4 3-2-16,-6-1-3 0,3 3-1 16,-4 5-1-16,0 2 0 15,4 3-1-15,1 2 1 16,6 1-1-16,4 2 1 15,5 3 0-15,6-6 1 16,12 5-1-16,2-5 2 0,8 5-1 16,3-2 1-16,2-1 0 15,2 4-1-15,3-4 0 16,-9 0 1-16,2-4-1 16,-5 2 0-16,-5 0 0 15,-4-1-1-15,-4-4 1 0,-10-7 1 16,0 14-1-16,-5-5 1 15,-7-2 0-15,-8 1 0 16,0-3 0-16,-7-1 0 0,-6 1-1 16,1-2 1-16,-2-1-2 15,8-2 0-15,2 0-5 16,-1 0-4-16,12-2-28 0,13 2-44 16,0-12-1-16</inkml:trace>
  <inkml:trace contextRef="#ctx0" brushRef="#br0" timeOffset="55472.4266">6063 4976 423 0,'0'0'6'0,"0"0"1"0,0 0 1 16,0 0 0-16,0 0 0 15,0 0-1-15,0 0 1 0,0 0 0 16,-2 12-6-16,2 0-1 15,2 6-6-15,3 0-10 16,3-8-54-16,2 7-14 16</inkml:trace>
  <inkml:trace contextRef="#ctx0" brushRef="#br0" timeOffset="55840.3136">6220 5011 428 0,'0'0'4'0,"0"0"2"0,0 0-2 16,0 0-1-16,0 0 0 16,0 0 0-16,2 7 0 15,-2-7 0-15,6 20-3 16,1-9-2-16,-4 3 1 0,1-2 1 16,4 1 0-16,-3-3 1 15,-5-10 1-15,8 12 1 16,-8-12 0-16,0 0 0 0,12-6 1 15,-8-3 0-15,7-3-1 16,-4-5 0-16,5-3-1 16,6 6-1-16,-4-7-1 15,2 9-1-15,-2 1-1 0,2 7 0 16,-4 1 0-16,-2 6 0 16,0 7 0-16,-5 2 0 15,2 6 1-15,-3 2 1 16,5-3 0-16,-2 5-3 0,0-5-5 15,6 4-15-15,2-6-57 16,-2-3-1-16</inkml:trace>
  <inkml:trace contextRef="#ctx0" brushRef="#br0" timeOffset="56120.6393">6832 4578 436 0,'0'0'4'0,"0"0"2"0,0 0 1 16,0 0-1-16,0 0 1 15,-11 12 1-15,-1 6-1 16,-3 9 2-16,-4 9-4 0,1 14-2 16,-5 4 0-16,6 14 1 15,2 2-1-15,5-4 0 16,8 1-3-16,4-4 0 15,12-7 0-15,10-5 0 16,8-8 0-16,11-6-5 16,-2-7-51-16,22-13-29 15,-4-14-2-15</inkml:trace>
  <inkml:trace contextRef="#ctx0" brushRef="#br0" timeOffset="56806.3079">6963 4793 419 0,'0'0'4'0,"0"0"3"16,-2-10 1-16,2 10 2 15,0 0-1-15,-14-10 1 16,14 10 2-16,-16 2-1 16,6 14-3-16,0 3-3 15,-2 4-2-15,-1 4-1 0,3 8 1 16,6 2-3-16,1-2 0 15,3-2 0-15,7 5 0 16,8-10 0-16,3 1 0 16,4-12 0-16,1 1 0 15,3-12 0-15,-1-4 0 0,0-4 0 16,-2-11 0-16,-4-6 0 16,-1-5 0-16,-8-7 0 15,-2-1 0-15,-8-9 0 0,0 5 0 16,-11-8 0-16,-1 5 0 15,-6 7 0-15,-1 3 0 16,-1 6 0-16,2 9 0 16,-1 6 0-16,4 8 0 0,2 5 0 15,0 10 0-15,10 2 0 16,3 8 0-16,3 0 0 16,8 4 0-16,5 0 0 0,8 3 0 15,1-8-10-15,9 0-75 16,1-4-2-16</inkml:trace>
  <inkml:trace contextRef="#ctx0" brushRef="#br0" timeOffset="57001.4318">7354 4974 401 0,'0'0'3'0,"0"0"2"16,0 0 2-16,0 0 0 15,0 7 2-15,0 3-1 16,0-1 1-16,-2 9 0 0,2 2-2 15,0 3-2-15,0 4-2 16,0-5-2-16,2 6-9 16,0-9-17-16,3-1-55 0,2-1-1 15</inkml:trace>
  <inkml:trace contextRef="#ctx0" brushRef="#br0" timeOffset="57192.7708">7584 4857 456 0,'0'0'4'0,"0"0"1"0,0 0-1 15,0 0 0-15,0 0 0 16,0 8 1-16,0 7-1 16,3 5 0-16,-1 5-3 0,2 4-1 15,-2 5-1-15,1 4-7 16,-1-1-14-16,-2-5-59 15,0-2-2-15</inkml:trace>
  <inkml:trace contextRef="#ctx0" brushRef="#br0" timeOffset="57342.8255">7506 4994 405 0,'0'0'2'15,"0"0"1"-15,0 0-1 16,7-10 1-16,0 5 0 15,8 0-5-15,2-2-22 16,8-1-47-16,5 3-6 0</inkml:trace>
  <inkml:trace contextRef="#ctx0" brushRef="#br0" timeOffset="57727.852">7915 4824 398 0,'0'0'6'0,"0"0"2"15,-7 0 2-15,7 0-1 16,-12 1 2-16,1 10-1 16,2 6 1-16,-7 2 0 0,4 5-5 15,0 8-3-15,4-3-1 16,1 5 1-16,4-4-2 16,3-2 1-16,0-2 0 15,8-6-1-15,2-6 1 0,5-5 1 16,0-4 0-16,0-5-1 15,2-8 1-15,-2-7 1 16,0-5-4-16,0-7 0 16,-8-2 0-16,1-7 0 15,-8-3 0-15,0-2 0 0,0 0 0 16,-11 7 0-16,2 5 0 16,-8 5 0-16,4 7 0 15,1 13 0-15,-1 4-2 0,3 14 1 16,3 4 0-16,1 9 1 15,6 3-1-15,0 2-4 16,11 8-10-16,1 1-50 16,8-6-20-16</inkml:trace>
  <inkml:trace contextRef="#ctx0" brushRef="#br0" timeOffset="58053.9472">8099 5068 461 0,'0'0'5'0,"0"0"1"0,0-10 1 16,0 10 0-16,0-12 1 15,0 2-1-15,5 0 1 16,3 1-6-16,2 0-2 0,5 1 0 16,2 8 0-16,-2 0 0 15,0 6 0-15,-3 6 0 16,1 4 0-16,-13 3 0 0,0 3 0 15,-6 6 0-15,-6 2 0 16,-5-3 0-16,2 2 0 16,-2-4 0-16,4 0 0 15,1-5 0-15,7-8 0 0,5-4 0 16,0-8 0-16,17 2 0 16,1-4 0-16,7-8-12 15,-1-7-31-15,9-6-42 0,-6-4-2 16</inkml:trace>
  <inkml:trace contextRef="#ctx0" brushRef="#br0" timeOffset="58305.8834">8293 4528 447 0,'0'0'4'16,"0"0"3"-16,0 0 1 0,0 0-1 15,-8-10 1-15,8 10 0 16,6 10 0-16,4 5 0 15,4 8-2-15,9 13-6 0,2 7 0 16,2 8 0-16,1 9 0 16,2 8 0-16,-4-2 0 15,-3 3 0-15,-8 6 0 16,-5-9 0-16,-9 1 0 16,-5-2 0-16,-11-6 0 0,-4-4 0 15,-11-11-2-15,-2-1-84 16,-3-11-2-16</inkml:trace>
  <inkml:trace contextRef="#ctx0" brushRef="#br0" timeOffset="66904.3347">1010 7171 348 0,'0'0'7'0,"0"0"3"0,0 0 2 16,0 0 2-16,0 0 1 15,0-10 0-15,0 10 2 16,0 0-3-16,0 0-5 16,0 0-2-16,0 0-2 0,2 5-2 15,-2 6-1-15,0 1 1 16,0 8 0-16,0-1 1 16,-5 6 0-16,-3 3-1 0,-1 2 0 15,-3-1 0-15,-6 2-1 16,-5 2 1-16,4-1-2 15,-6-2 0-15,0-1 0 16,-3 0 1-16,1-8-2 0,2 1 0 16,-2-4 0-16,5 2 0 15,-4-5 0-15,6-3 0 16,4-4 0-16,-2 1 0 16,8-1 0-16,-3-3 0 15,13-5 0-15,-13 9 0 0,13-9 0 16,0 0 0-16,0 0 0 15,0 0 0-15,0 0 0 16,11 11 0-16,7-11 0 16,2 0 0-16,6 0 0 0,4 0 0 15,8 0 0-15,2 0 0 16,2 0 0-16,-2-3 0 16,-4 1 0-16,0 2 0 0,-6-3 0 15,-6 0 0-15,-3 3 0 16,-7 0 0-16,-4 0 0 15,-10 0 0-15,8 0 0 16,-8 0 0-16,0 0 0 16,0 0 0-16,0 0 0 15,0 0 0-15,-6 0 0 0,6 0 0 16,-12 0 0-16,3 0-21 16,-2 0-65-16,11 0-3 15</inkml:trace>
  <inkml:trace contextRef="#ctx0" brushRef="#br0" timeOffset="67419.6337">1323 7691 458 0,'0'0'4'0,"0"0"1"16,0-9 2-16,0 9 1 15,-5-15 1-15,5 2 0 0,0 2 0 16,0-7-7-16,7 6-2 16,3-2 0-16,5 5 0 15,5-2 0-15,0 7 0 16,5 4 0-16,0 0 0 0,-5 4 0 15,-4 7 0-15,3 6 0 16,-10 1 0-16,-4 2 0 16,-5 5 0-16,-7-1 0 0,-5 3 0 15,-8-2 0-15,-4 0 0 16,-3-1 0-16,0-1 0 16,0-3 0-16,3-5 0 15,3-3 0 1,6-2 0-16,15-10 0 15,-7 12 0-15,14-12 0 16,6 0 0-16,10-2 0 0,1-6 0 16,5 3 0-16,4-2 0 15,-3 5 0-15,-3-4 0 16,-2 5 0-16,-7-2 0 16,-1 3 0-16,-7-3-22 15,-10 3-62-15,12-5-5 16</inkml:trace>
  <inkml:trace contextRef="#ctx0" brushRef="#br0" timeOffset="67824.3952">1988 7429 427 0,'0'0'5'0,"3"-8"1"0,-3 8 2 16,-3-14 2-16,3 14 0 0,-13-18 0 15,-4 14 1-15,0 1 1 16,-7 6-5-16,-3 9-2 16,-3 11-5-16,0 1 0 0,3 6 0 15,4 4 0-15,3-2 0 16,10 3 0-16,10-3 0 16,5-7 0-16,13 0 0 15,9-8 0-15,10-5 0 16,8-2 0-16,1-7-43 0,10-3-44 15,-3 0-2-15</inkml:trace>
  <inkml:trace contextRef="#ctx0" brushRef="#br0" timeOffset="68133.4917">2280 7511 414 0,'0'0'5'0,"0"0"2"0,-15 0 2 16,3 8 1-16,-4-2-1 15,2 2 1-15,-1 4 1 0,0 1-1 16,5 1-4-16,5 4-2 16,5-3-2-16,7 0 0 15,7-3-1-15,8-4 1 0,5-3-1 16,5-5 1-16,1 0-1 16,-1-8 1-16,-2-4 1 15,-1 0-3-15,-3-6 0 16,-12 1 0-16,0-3 0 0,-10 1 0 15,-4-1 0-15,-12 2 0 16,-1 5 0-16,-10 3 0 16,-2 3 0-16,2 7-22 15,-3 15-60-15,6-2-6 16</inkml:trace>
  <inkml:trace contextRef="#ctx0" brushRef="#br0" timeOffset="68498.4014">2819 7404 436 0,'0'0'4'0,"0"0"2"15,-2-9 2-15,2 9-1 16,-12-13 1-16,2 10 0 0,-4-2 0 16,-2 5 0-16,1 0-4 15,-3 8-2-15,3 1-1 16,3 7-1-16,2-2 0 15,5 4 0-15,5-1 0 0,1-2-1 16,10 2 1-16,4-2 0 16,3 1 1-16,4-2-1 15,2-2 0-15,2-1 0 16,-3 0 0-16,-4 1 0 16,-1-1 0-16,-2-2 0 0,-5 2 0 15,-9-1 1-15,-2-1-1 16,-7 2 1-16,-11-4-1 15,-4 3 1-15,-2-5-1 16,-4 3-1-16,1-4-1 0,-2 1-8 16,3-5-16-16,-4 0-58 15,18 0-1-15</inkml:trace>
  <inkml:trace contextRef="#ctx0" brushRef="#br0" timeOffset="68900.3508">3138 7364 451 0,'0'0'4'0,"0"0"1"16,0 0 0-16,0 0 0 15,-11 7 1 1,-1 7 0-16,0 0 0 0,-1 8 0 16,1 1-3-16,-4 7-1 15,5-1-1-15,6 4-1 0,2-6 1 16,6-3-1-16,6-1 1 15,7-8 0-15,3-5 0 16,3-5 0-16,8-5 1 0,-2-8 0 16,-1-4 0-16,-2-9-2 15,-4 0 0-15,-2-9 0 16,-10-3 0-16,-7-1 0 16,-6-1 0-16,-8 0 0 0,-8 3 0 15,-3 5 0-15,-1 6 0 16,-6 5 0-16,3 8 0 15,2 8 0-15,5 6 0 16,3 9 0-16,6 2 0 16,9 8 0-16,4 4 0 0,11 1 0 15,6-1 0-15,14 1-10 16,-1 1-38-16,11-11-37 16,7-6-2-16</inkml:trace>
  <inkml:trace contextRef="#ctx0" brushRef="#br0" timeOffset="69066.9061">3609 7483 487 0,'0'0'3'16,"0"0"1"-16,0 0 0 0,0 0 0 15,3 10 0-15,-3-2 1 16,6 10-5-16,-2-1 0 16,-1 3 0-16,4 3 0 15,-2 5 0-15,8 5-12 0,-11 1-71 16,8-12-4-16</inkml:trace>
  <inkml:trace contextRef="#ctx0" brushRef="#br0" timeOffset="70455.4339">4189 7313 357 0,'0'0'8'0,"0"0"3"15,-3-13 4-15,3 13 0 16,-5-9 1-16,5 9 1 16,-4-10 0-16,4 10 0 0,0 0-5 15,-10 10-4-15,10 6-3 16,-2 5-1-16,2 5-2 16,0 5 0-16,0 4 0 15,2-1-1-15,3 0-1 0,2-1-2 16,3-4-6-16,-5-7-16 15,3 1-59-15,-1-3-3 16</inkml:trace>
  <inkml:trace contextRef="#ctx0" brushRef="#br0" timeOffset="70661.818">3983 7503 424 0,'0'0'4'15,"0"0"1"-15,0 0 0 16,0 0 1-16,10 0 1 16,-1 0 1-16,9-2 0 15,7 0 0-15,7-2-3 16,3-1-1-16,7-2-4 0,8 7-16 16,-8-5-63-16,1 2-4 15</inkml:trace>
  <inkml:trace contextRef="#ctx0" brushRef="#br0" timeOffset="72251.1206">4793 7154 356 0,'0'0'9'0,"0"0"1"0,0 0 4 15,0-10 2-15,0 10 0 16,0 0 1-16,0-12-2 16,0 12 2-16,0 0-8 0,0 10-2 15,0 7-3 1,-5 2-2-16,-2 6 0 0,2 3 0 15,-8 4 0-15,6 0 0 16,-5-2-1-16,-1-3 0 16,1 0 0-16,0-2 0 0,1-5 0 15,-1 0 0-15,-1 0-1 16,1-6 1-16,0 1-1 16,-1 0 1-16,6-2-1 15,-3-6 1-15,10-7-1 16,-13 15 0-16,13-15 2 15,-7 10-2-15,7-10 0 0,0 0 0 16,0 0 0-16,-8 7 0 16,8-7 0-16,0 0 0 0,0 0 0 15,0 0 0-15,0 0 0 16,-8 10 0-16,8-10-2 16,0 0 2-16,0 0 0 15,11 5 0-15,-5-2 2 0,7-2-2 16,3-1 0-16,4 0 0 15,1 0 0-15,2 0 0 16,5 0 0-16,-3 0 0 16,2 0 0-16,-3-1 0 15,0-2 0-15,-4 3 0 16,-2-3 0-16,-6 3 0 0,-2 0 0 16,-10 0 0-16,14 0 0 15,-14 0 0-15,0 0 0 16,0 0 0-16,0 0 0 15,0 0 0-15,0 0 0 0,0 0 0 16,0 0 0-16,0 0 0 16,0 0-2-16,-6 0-20 0,6 0-55 15,-9-2-10-15</inkml:trace>
  <inkml:trace contextRef="#ctx0" brushRef="#br0" timeOffset="73606.3008">5071 7531 408 0,'0'0'6'0,"0"0"3"0,0 0 2 16,-2-10 2-16,2 10 0 15,0-10 2-15,0 10 0 16,5-16 0-16,0 7-9 16,-5 9-6-16,19-18 0 0,-3 11 0 15,-2 0 0-15,7 2 0 16,-1 0 0-16,5 3 0 16,-4 2 0-16,2 0 0 0,-7 2 0 15,0 3 0-15,-4 2 0 16,-1 1 0-16,-6 2 0 15,0-1 0-15,-5 1 0 16,-5 5 0-16,0-2 0 0,-6-1 0 16,2 0 0-16,-1 1 0 15,1-4 0-15,0 2 0 16,4-2 0-16,5-9 0 16,-4 18 0-16,4-8 0 0,7-2 0 15,4 1 0-15,1 2 0 16,2-2 0-16,6 1 0 15,-2-1 0-15,1 2 0 16,-1-2 0-16,-3 2 0 16,-2-2 0-16,-5 0 0 0,0 0 0 15,-6 1 0-15,-2-10 0 16,-4 17 0-16,-6-9 0 16,-7 1 0-16,-5-1 0 0,-3 1 0 15,-3-1 0-15,-4-3 0 16,0-1 0-16,2 2 0 15,3-6 0-15,2 0 0 16,4 0 0-16,3-3 0 0,8-7-66 16,10 10-22-16</inkml:trace>
  <inkml:trace contextRef="#ctx0" brushRef="#br0" timeOffset="74578.5157">5755 7297 396 0,'0'0'6'0,"3"-10"3"15,-3 10 1-15,0-14 3 0,-5 4 0 16,0 0 0-16,-2 3 0 15,-9-1 1-15,-7 8-6 16,0 8-2-16,-7 9-2 16,0 5-1-16,0 4-2 0,0 5 1 15,5 4-2-15,7-1 0 16,9-3 0-16,9 1 0 16,2-7 0-16,10-3 0 0,8-4 0 15,8-4 0-15,4-7 0 16,8-2-3-16,0-5-20 15,2-2-61-15,0-5-2 16</inkml:trace>
  <inkml:trace contextRef="#ctx0" brushRef="#br0" timeOffset="74921.1604">5946 7386 383 0,'0'0'5'16,"0"0"3"-16,-9 0 1 15,9 0 0-15,-15 3 2 0,6 5-1 16,-2-1 1-16,3 4 0 16,3 3-5-16,-1 1-2 0,6-3-1 15,4 0-1-15,6 1 0 16,5-6 1-16,5-2 0 16,2-5 0-16,0 0 0 15,3-5 0-15,3-2 1 0,-3-6 0 16,-3 1 0-16,-5-2-1 15,1-4 1-15,-11 1-1 16,-2-1-3-16,-5 0 0 16,-2 1 0-16,-11 5 0 15,-4 2 0-15,0 6 0 16,-6 1 0-16,1 3 0 0,5 3 0 16,-3 7-9-16,10 2-16 15,1 9-42-15,9-7-19 16</inkml:trace>
  <inkml:trace contextRef="#ctx0" brushRef="#br0" timeOffset="75282.1973">6421 7300 399 0,'0'0'6'0,"0"0"2"16,0 0 2-16,0 0 1 15,0-9-1-15,0 9 1 16,-20-6 0-16,8 6-1 0,-6 2-5 15,1 6-3-15,-3 0-2 16,0 4 0-16,3 1-1 16,4 1 0-16,4 4 0 15,4-7 0-15,5 7 1 16,5-3 0-16,8-2 0 0,6-1 0 16,3-2 1-1,6 3-1-15,-1-7 1 0,1 2-1 16,-7 0 0-16,0-4 0 15,-6 4 0-15,-15-8 0 16,7 15 0-16,-7-15 1 0,-15 18-1 16,-2-9 1-16,-6 2-1 15,-4-2 1-15,0-1-3 0,-1 1-7 16,-4-4-15-16,-5 0-56 16,19-2-3-16</inkml:trace>
  <inkml:trace contextRef="#ctx0" brushRef="#br0" timeOffset="75550.8773">6834 7006 474 0,'0'0'4'0,"0"0"0"0,0 0 1 15,-5-3-1 1,-3 13 1-16,-6 8 0 0,-4 5 1 15,-2 15-2-15,1 6-4 16,-1 9 0-16,-4 4 0 0,8 4 0 16,2-4 0-16,4 0 0 15,9-4 0-15,2-8 0 16,9-8 0-16,4-6 0 0,5-3 0 16,2-8-2-16,6-6-30 15,5-9-52-15,-2-5-4 16</inkml:trace>
  <inkml:trace contextRef="#ctx0" brushRef="#br0" timeOffset="75985.6361">6954 7149 442 0,'0'0'5'0,"0"0"2"0,0 0 1 15,-4-10 0 1,4 10 1-16,0 0-1 0,-14 3 1 15,4 4 0-15,-3 10-5 16,-1 7-2-16,1 5-2 0,-1 2 0 16,1 6 0-16,5-1 0 15,3-2 0-15,5-2 0 16,5-4 0-16,6-6 0 16,3-7 0-16,4-5 0 0,4-6 0 15,-2-4 0-15,2-2 0 16,-3-10 0-16,2-3 0 15,-5-7 0-15,-7-4 0 16,-2-3 0-16,-4-1 0 0,-6-2 0 16,-9-1 0-16,-3 4-2 15,-4 2-2-15,-2 6 0 16,-1 5 1-16,2 5 0 16,0 9 2-16,5 2 0 15,5 8 0-15,3 4 1 0,7 10 0 16,0-1 1-16,7 3 1 15,8 1-1-15,7 2-1 16,2-7-8-16,10-2-41 0,-2-2-34 16,5-6-1-16</inkml:trace>
  <inkml:trace contextRef="#ctx0" brushRef="#br0" timeOffset="76170.1801">7292 7295 457 0,'0'0'3'15,"0"0"2"-15,0 0 0 16,0 5 1-16,0 6 1 0,-3 3-1 16,1 3 1-16,2 5-1 15,0 5-2-15,-3 2-2 16,3-3-3-16,0-4-5 16,5 3-18-16,-2-3-58 15,2-9-4-15</inkml:trace>
  <inkml:trace contextRef="#ctx0" brushRef="#br0" timeOffset="76368.661">7513 7199 473 0,'0'0'4'0,"0"0"2"16,0 0-1-16,0 0 0 15,0 0 0-15,0 0 1 16,2 17 1-16,-2 1-7 0,5 6 0 15,-3 3 0-15,1 5 0 16,-1 3 0-16,4 4 0 16,-6-6-14-16,0-13-68 0,0 7-4 15</inkml:trace>
  <inkml:trace contextRef="#ctx0" brushRef="#br0" timeOffset="76520.246">7428 7347 448 0,'0'0'4'16,"0"0"2"-16,0 0 1 0,5-12 0 16,-5 12-1-16,18-12 1 15,-4 4-1-15,6 4-2 0,3-7-17 16,7-7-55-16,2 14-14 16</inkml:trace>
  <inkml:trace contextRef="#ctx0" brushRef="#br0" timeOffset="76901.8381">7881 7163 436 0,'0'0'6'16,"0"0"2"-16,0 0 2 15,-8-4 0-15,8 4 0 16,-7 0 0-16,7 0 0 16,-18 22 1-16,9-2-11 15,-4 3 0-15,3 6 0 0,0 3 0 16,0 3 0-16,3-3 0 15,4-2 0-15,3-3 0 16,0-7 0-16,10-5 0 16,3-5 0-16,1-8 0 0,7-4 0 15,-1-8 0-15,-1-7 0 16,1-6 0-16,-2-10 0 0,1 2 0 16,-9-9 0-16,-4-2 0 15,-4 3 0-15,-2-3 0 16,-8 4 0-16,-2 6 0 15,-2 7 0-15,-3 8 0 0,-2 11 0 16,2 6 0-16,0 15 0 16,0 10 0-16,5 3 0 15,-1 6 0-15,9 8 0 16,2-2 0-16,6 4-3 0,4 9-66 16,6-19-17-1</inkml:trace>
  <inkml:trace contextRef="#ctx0" brushRef="#br0" timeOffset="77231.9297">8069 7411 478 0,'0'0'4'0,"0"0"1"16,0 0 2-16,-5-12-1 15,5 12 1-15,0-14-3 0,3 0-4 16,10 5 0-16,-1-1 0 15,6 3 0-15,3 0 0 16,2 4 0-16,-3 3 0 0,-3 3 0 16,-1 6 0-16,-12 6 0 15,-4 8 0-15,-8 3 0 16,-6 2 0-16,-3 1 0 16,-3 2 0-16,-1-5 0 15,2 2 0-15,4-6 0 16,5-2 0-16,3-8 0 0,7-2 0 15,0-10 0-15,14 3 0 16,7-6 0-16,1-12-24 16,-5 0-60-16,15-7-3 0</inkml:trace>
  <inkml:trace contextRef="#ctx0" brushRef="#br0" timeOffset="77469.645">8363 7003 477 0,'0'0'3'0,"0"0"0"16,0 0 1-16,0 0 0 16,0 0 1-16,2 10 0 15,8 8 0-15,3 5 0 0,4 9-5 16,3 9 0-16,-1 10 0 16,4 9 0-16,-5 7 0 15,-6 2 0-15,-6 6 0 16,-6 0 0-16,-10-2 0 15,-5-3 0-15,-8 2 0 0,-12-1-72 16,-2-13-15 0</inkml:trace>
  <inkml:trace contextRef="#ctx0" brushRef="#br0" timeOffset="82317.8651">4130 9186 373 0,'0'0'7'16,"0"0"5"-16,0-15 1 15,0 15 3-15,-8-15 1 16,8 15-1-16,-12-18 1 0,12 18 1 15,-16-2-8-15,2 4-3 16,-2 13-4-16,0 6-1 16,-6 8-2-16,6 5 0 15,-1 7 0-15,1 3 0 0,7-1 0 16,6 1 0-16,6-5 0 16,10-7 0-16,8-2 0 15,7-13 0-15,6-4 0 16,4-11 0-16,4-2 0 15,-2-12 0-15,3-5 0 0,-6-10 0 16,-7-3 0-16,-5-8 0 16,-9-4 0-16,-5-2 0 15,-11-1 0-15,-9 2 0 0,-7 5 0 16,-11 6 0-16,-6 6 0 16,-6 14 0-16,-2 12 0 15,-3 7 0-15,7 21 0 16,14 4-76-16,-4 5-13 0</inkml:trace>
  <inkml:trace contextRef="#ctx0" brushRef="#br0" timeOffset="84269.4169">8616 4466 314 0,'0'0'3'0,"0"0"1"15,0 0-2-15,0 0 1 16,0 5 1-16,-2 5-1 16,-1 5 1-16,1 2 0 15,2 8-5-15,-2-3-6 0,2 10-16 16,0 6-33-16,2-4-13 16</inkml:trace>
  <inkml:trace contextRef="#ctx0" brushRef="#br0" timeOffset="84433.3768">8614 5017 245 0,'0'0'2'0,"0"0"1"16,-5 12-1-16,0-5 0 0,3 3-5 15,-1 7-29 1,1-2-26-16,2 5-3 0</inkml:trace>
  <inkml:trace contextRef="#ctx0" brushRef="#br0" timeOffset="84601.0653">8602 5566 130 0,'0'0'0'16,"0"10"-14"-16,0-10-31 16,-3 15 1-16</inkml:trace>
  <inkml:trace contextRef="#ctx0" brushRef="#br0" timeOffset="84932.7807">8584 6346 264 0,'0'0'2'0,"-5"12"0"15,5 0-2-15,-2 0-12 16,-3-3-43-16,5 6-5 0</inkml:trace>
  <inkml:trace contextRef="#ctx0" brushRef="#br0" timeOffset="85064.9386">8621 6554 352 0,'0'0'-1'0,"0"0"-37"0,-5 10-28 16,5-10-4-16</inkml:trace>
  <inkml:trace contextRef="#ctx0" brushRef="#br1" timeOffset="96082.5716">1144 4600 219 0,'0'0'9'0,"0"0"3"16,9-2 5-16,-9 2 1 16,11-6 4-16,-11 6-1 0,0 0 1 15,7-10 0-15,-7 10-7 16,-6-2-4-16,-6 2-5 16,-6 2-2-16,-3 3-2 15,-7 0-1-15,-2 3-1 0,-4 0 1 16,-4 0-1-16,2-4 0 15,-5 1 1-15,4-2 0 16,-5-3 0-16,-3 0 0 16,1 0-1-16,-6 0 1 0,-5 0-1 15,1 0 0-15,1 4 0 16,3 1 0-16,1 3 0 16,3-4-1-16,8 4 1 15,5-1-1-15,8-3 1 16,5 2-1-16,6-4 0 0,1 1 0 15,13-3 0-15,0 0 0 16,-8 12 0-16,8-12 0 16,8 18 0-16,0-6 1 15,-1 6 0-15,3 2 1 0,-1-1 0 16,2 7-1-16,-4-2 0 16,0 5 1-16,1 1-1 15,-3 8-1-15,-2-4 1 0,2 7 0 16,-5 3-1-16,4 3 1 15,-1 0 0-15,-1-3 0 16,1 8-1-16,-1-2 2 16,4 2 0-16,-4 0 0 0,1-2 0 15,-3 1 1-15,2-3-1 16,0 1 1-16,1-4 0 16,-3 2-1-16,0-5 0 15,0 0-1-15,-3 2 1 0,3-1 0 16,0-1-1-16,0-1 0 15,3 5 0-15,-2-4 0 16,5 2 1-16,5 1-1 16,-4 0-1-16,-1 1 1 15,0-4 1-15,1 3-1 0,-1 0 0 16,-1-3 1-16,-1 5-1 16,1-6 0-16,-2 10 0 15,-1-7 0-15,3 6 0 0,-5 1 0 16,3 2 0-16,-3 1-1 15,3 3 1-15,-3 3 0 16,0-4-1-16,0 2 1 16,0 0 0-16,0 0 0 0,0 1 0 15,0 1 0-15,0 2 0 16,0-1 1-16,0 2-1 16,0-2 0-16,0 6 0 15,0-2-1-15,0 2 2 0,0 2 0 16,0 0 0-16,0 1 0 15,0 2 2-15,-3-1-1 16,0 4 1-16,0-3 0 16,1-2 1-16,0 0-3 15,-1 0 2-15,3 2 0 16,-3 2-2-16,1-2 1 0,0 0-1 16,0 2 1-16,-3 1-1 15,-1 2 0-15,1-5-1 0,-3-1 0 16,4-1 1-16,-2-1-2 15,3-3 1-15,-3-1 0 16,1 3 0-16,3-7 0 16,-3 3 0-16,5-7 0 0,-5 5 0 15,3-5 0-15,-1-2 1 16,1-4-1-16,-1 2-1 16,0-6 1-16,-2-2 0 15,3-4 0-15,2 2 0 0,-5-8 0 16,3-3-1-16,-1-2 1 15,1-3 0-15,2-3-1 16,0 0 1-16,0 0 0 16,0-4 0-16,0 2 0 15,0-5 0-15,0 0-1 0,0 0 2 16,0-1-2-16,0-4 1 16,0-3 0-16,0 2 0 15,0-11 0-15,0 12 0 0,0-12-1 16,0 0 1-16,0 0 0 15,0 0 0-15,-5 10 1 16,5-10-1-16,0 0 1 16,0 9 0-16,0-9 0 0,0 0-1 15,0 8 1-15,0-8-1 16,0 0 1-16,0 0-1 16,0 0-1-16,0 0 1 15,0 0-1-15,0 0 1 0,0 0 0 16,5 5 0-16,7-5 1 15,1 0 0-15,4 0 1 16,8-2 1-16,12 2 0 16,6-3 2-16,6 0 0 15,13 3-1-15,2 0 1 16,7 0-1-16,-2 0-1 0,0 6 0 16,0-2 0-16,-3 4-2 15,-9 0 0-15,-5-1 0 0,-9 1-2 16,-6-1-6-16,-7-4-15 15,-16 2-59-15,4-3-2 16</inkml:trace>
  <inkml:trace contextRef="#ctx0" brushRef="#br1" timeOffset="98162.7964">8011 4280 265 0,'0'0'6'15,"0"0"5"-15,0 0 0 16,0 0 2-16,0 0-1 15,0 0 1-15,0 0 0 16,0 0 1-16,0 0-4 0,16-5-4 16,7 5-1-16,4 0 1 15,6 0 0-15,9 3 0 16,2-3 0-16,6 0-1 16,0 0 0-16,-6 0-1 0,2 0 0 15,-9 2-1-15,-7 2-1 16,-5-3 0-16,-10 2-1 15,2 5 0-15,-10 1 0 16,-1 3-1-16,-2 3 0 16,-2 5 1-16,1-1-1 0,-3 10 0 15,0 0 0-15,0 8 0 16,0 1 0-16,0 3 0 16,-3 6 1-16,1 3-1 15,-2 2 1-15,4 0-1 0,-1 8 1 16,1-6-1-16,0 8 1 15,0 0-1-15,5 0 0 16,0 1 0-16,0-2 2 0,-2 3-2 16,1 1 2-16,-1-1 0 15,2-3 2-15,-4 4-1 16,2-3 0-16,0-2 0 16,2 2 0-16,3-6 1 0,-3 1-3 15,0 0 0-15,-1 0 0 16,1 1 0-16,-2-2 0 15,-3 4-1-15,0 2 1 16,0-3-1-16,0 6 0 16,-3-6 1-16,1 1 0 0,-1-1-1 15,1-2 1-15,0-3-1 16,-1-4 0-16,3-3 0 16,0-2 0-16,0-1 0 15,0 4-1-15,0-4 1 0,0 3 0 16,0 0-1-16,0 0 1 15,3 3-1-15,-1-3 0 16,0 3 1-16,1-4-1 0,-1 2 1 16,1 1 0-16,2-2-1 15,-2-2 1-15,-1 2 0 16,1 0 0-16,-1-1-1 16,0 0 1-16,-2-3-1 0,0 6 1 15,3-6-1-15,-3 1 1 16,2-1 0-16,1-1 1 15,2 3-1-15,-2-5 1 16,-1-1 0-16,3 1 0 16,0 4 1-16,-3-3-1 15,3 0 0-15,-3 1 1 0,1 3-1 16,0 0 0-16,2-1 1 16,-3-2-1-16,1 0 1 0,-1 1-1 15,3-6-1-15,-3 1 0 16,1-5 0-16,5 2-1 15,-8-2 2-15,5 1-1 16,-3-2 0-16,3 6 0 0,-5-4 1 16,3 1 1-16,-3 5 0 15,2 2 0-15,-2-3 0 16,2 4-1-16,-2-2 1 16,3 2 1-16,-1-1-2 0,-2 3 1 15,3-6-1-15,-3 2 1 16,3 0-1-16,-3 1 0 15,0-1 0-15,0 0 0 16,0 1 0-16,0 0 0 16,0 0-1-16,0-2 1 0,-3 2 0 15,0-3-1-15,-2 2 2 16,3-2-2-16,2-3 0 16,-5 2 0-16,3-4 0 0,-1 3 0 15,1-4 0-15,2-1 0 16,-4-5 0-16,3 1 0 15,1-3 0-15,0-3 0 16,0-1 0-16,0-1 0 0,0-2 0 16,0-3 0-16,0 0 0 15,0-3 0-15,0 0 0 16,0 0 0-16,0-1 0 16,0-2 0-16,0 2 0 0,0-1 0 15,0-10 0-15,0 15 0 16,0-15 0-16,0 9 0 15,0-9 0-15,0 15 0 16,0-15 0-16,0 15 0 16,0-6 0-16,0 2 0 0,-3-4 0 15,3-7 0-15,-3 16 0 16,3-16 0-16,-2 12 0 16,2-12 0-16,-12 4 0 0,2 2 0 15,-5-6 0-15,-5 0 0 16,-5 0 0-16,-10 0 0 15,-2 0 0-15,-11 0 0 0,-1 0 0 16,-3 0 0-16,-2 0 0 16,-6 0 0-16,8 2 0 15,-1 1 0-15,9 2 0 16,3-5 0-16,11 2 0 16,2-4-22-16,15-1-65 0,13 3-4 15</inkml:trace>
  <inkml:trace contextRef="#ctx0" brushRef="#br1" timeOffset="100297.5826">5002 2026 308 0,'0'0'8'0,"2"-9"7"16,-2 9 1-16,5-20 3 16,-2 4 3-16,0 2 0 0,-3-4 1 15,0 1 0-15,-6 2-8 16,-6 3-5-16,-3 5-3 15,-2 4-2-15,-6 3-2 16,-2 7-2-16,-5 8 1 0,3 7-1 16,-3 6-1-16,1 4 1 15,4 3-1-15,2 2 0 16,5 1 0-16,9-5 0 16,4 0 0-16,5-9-1 0,7-4 0 15,9-7 1-15,5-6 1 16,7-7-1-16,2-2 1 15,2-13 0-15,0-2 2 16,1-8 0-16,-3-5 0 0,-3-5-3 16,-7-3 0-16,-5 5 0 15,-5 0 0-15,-5 1 0 16,-5 5 0-16,0 5 0 0,-3 5 0 16,-1 6 0-16,4 11 0 15,0 0 0-15,-8 8 0 16,8 7 0-1,5 9 0-15,5-2 0 0,2 12 0 16,3-5 0-16,2 2 0 16,1-4 0-16,0-4 0 0,1-3 0 15,-1-3 0-15,-2-7 0 16,2-5 0-16,0-3 0 16,-1-2 0-16,3 0 0 15,-10-2-43-15,5-1-48 0,-5-1-3 16</inkml:trace>
  <inkml:trace contextRef="#ctx0" brushRef="#br1" timeOffset="104743.2421">5069 1543 338 0,'0'0'6'16,"0"0"4"-16,0 0 4 15,0 0 2-15,0 0 1 16,0 0 2-16,0-10 0 0,0 10 0 16,0 0-5-16,0 0-4 15,0 0-3-15,0 0-1 16,0 0-2-16,0 0-3 16,8 10 1-16,-3-2 0 0,-5 4 2 15,7 10-1-15,4 6-3 16,-1-2 0-16,4 4 0 15,-4-7 0-15,0-6 0 16,-4-5 0-16,-6-12 0 0,10 10 0 16,-10-10 0-16,0 0 0 15,0 0 0-15,4-7 0 16,-4 7 0-16,-4-18 0 16,2 9 0-16,-3-6 0 0,1 2 0 15,-1-1 0-15,0-4 0 16,-4 1 0-16,5-1 0 15,-2 4 0-15,2-2 0 16,-2 2 0-16,3-1 0 16,0 5 0-16,3 10 0 0,-4-12 0 15,4 12 0-15,0 0 0 16,9 7 0-16,-2 10 0 16,5 7 0-16,4 3 0 0,-4-1 0 15,1 1 0-15,-4-3 0 16,-1-12 0-16,-8-12 0 15,0 0 0-15,0 0 0 16,0 0 0-16,0-11 0 16,0 4 0-16,-6-5 0 0,2-1 0 15,-1-4 0-15,0 0 0 16,-1-3 0-16,-1 1 0 16,3 1 0-16,-1-2 0 15,-2 2 0-15,0 1 0 0,1-1 0 16,2 6 0-16,0 5 0 15,4 7 0-15,0 0 0 16,0 0 0-16,-6 13 0 16,6 1-11-16,4 6-76 15,12 22-2-15</inkml:trace>
  <inkml:trace contextRef="#ctx0" brushRef="#br1" timeOffset="106799.2717">7727 4085 212 0,'0'0'9'0,"0"0"5"16,0 0 6-16,-3 4 4 0,3-4 2 16,0 0 2-16,0 0 1 15,0 0 4-15,0 0-8 16,0 0-6-16,0 0-3 0,0 0-5 15,0 0-2-15,0 0-1 16,5 8-2-16,5 0-2 16,5 1 0-16,1 1 0 15,5 5 0-15,2 2-1 0,-1-2 0 16,2 1-3-16,1 1 0 16,-2-5 0-16,2 0 0 15,-8-2 0-15,3 0 0 16,-4-3 0-16,-2-2 0 0,-3 1 0 15,-11-6 0-15,16 7 0 16,-16-7 0-16,0 0 0 16,10 5 0-16,-10-5 0 15,0 0 0-15,0 0 0 16,4-11 0-16,-1 2 0 0,-3-3 0 16,4-3 0-16,-2-5 0 15,-2-2 0-15,0-4 0 16,0 0 0-16,0-6 0 0,0 2 0 15,0-3 0-15,-2 7 0 16,2-2 0-16,0 3 0 16,0 5 0-16,4 5 0 15,1 3 0-15,2 2 0 16,3 8 0-16,-2 2 0 16,4 0 0-16,-4 2 0 0,7 10-9 15,2 1-80-15,-7-1-3 16</inkml:trace>
  <inkml:trace contextRef="#ctx0" brushRef="#br1" timeOffset="111079.6065">5002 2517 315 0,'0'0'8'0,"0"0"4"16,0-7 3-16,0 7 4 15,0 0 3-15,5-11 0 0,-5 11 1 16,0 0 0-16,0 0-7 16,0 8-3-16,0 15-4 15,-5 6-2-15,0 13-3 0,0 8-1 16,0 11-3-16,0 8 0 16,0 6 0-16,0 7 0 15,0 0 0-15,0 4 0 0,0 1 0 16,-2 0 0-16,-1-5 0 15,3-6 0-15,0-4 0 16,3-10 0-16,0-10 0 16,2-15 0-16,0-7 0 0,0-8 0 15,2-10 0-15,0-2 0 16,-2-10 0-16,0 0 0 16,0 0 0-16,0 0 0 15,0 0 0-15,3-10-3 16,-3 10-12-16,0-12-11 15,0 12-31-15,2-13-29 0,-2 13-3 16</inkml:trace>
  <inkml:trace contextRef="#ctx0" brushRef="#br1" timeOffset="111709.0583">4965 3451 252 0,'0'0'10'0,"0"0"3"15,0 0 4-15,-3 12 3 0,1 3 2 16,2 2 1-16,-5 10 3 15,5 6-1-15,-2 4-7 16,-1 2-6-16,0 4-2 0,3-1-3 16,0-5-3-16,0 2-1 15,0-4-1-15,3-5 0 16,2 2-1-16,-5-7-1 0,2-5 2 16,1-1-2-16,-3-6 0 15,0 0-1-15,0-13-3 16,0 9-5-16,0-9-11 0,-3-4-41 15,3 4-20-15</inkml:trace>
  <inkml:trace contextRef="#ctx0" brushRef="#br1" timeOffset="112112.075">4728 3880 398 0,'0'0'7'0,"0"0"2"16,0 0 0-16,0 0 2 0,0 4 0 15,0-4 2-15,7 12 0 16,2-4 0-16,3 4-5 15,3 0-3-15,2 3 0 16,6 3-1-16,2 0-2 0,-1 2 1 16,1-1-3-16,-3-5 0 15,3 4 0-15,-4-3 0 16,-5-3 0-16,-3-1 0 16,-1-4 0-16,-12-7 0 15,15 8 0-15,-15-8 0 16,13-3 0-16,-6-12 0 0,3 0 0 15,3-10 0-15,1-4 0 16,9-8 0-16,2-8 0 16,11 3-14-16,2-13-71 0,7 1-3 15</inkml:trace>
  <inkml:trace contextRef="#ctx0" brushRef="#br0" timeOffset="122640.7026">8547 2871 385 0,'0'0'7'15,"0"0"3"-15,0 0 1 16,0 0 0-16,0 0 0 0,0 0 1 16,0 0 2-16,12 7 0 15,8 8-5-15,12 8-2 16,11 7 0-16,9 6 1 16,6 14-3-16,10 7-5 0,5 8 0 15,1 1 0-15,1 11 0 16,-1 2 0-16,2 5 0 15,-7 2 0-15,0 5 0 16,-2-1 0-16,-1 3 0 16,-4-4 0-16,-3 1 0 0,-7-10 0 15,-7 0 0-15,-3-11 0 16,-10-4 0-16,-2-11 0 16,-8-12 0-16,-7-4 0 15,-2-9 0-15,-6-7 0 16,1-4 0-16,-8-8 0 0,0-10 0 15,0 15 0-15,0-15 0 16,-8 10 0-16,8-10 0 16,-9 5 0-16,9-5 0 0,-13 7 0 15,13-7 0-15,0 0 0 16,-13 15-66-16,13-15-27 16</inkml:trace>
  <inkml:trace contextRef="#ctx0" brushRef="#br0" timeOffset="123658.6482">7197 2489 323 0,'0'0'9'0,"0"0"5"16,-10-15 5-16,10 15 2 15,-5-12 1-15,5 12 1 0,-7-17 1 16,4 7 1-16,3 10-9 16,5-12-5-16,10 12-7 15,0-3-4-15,10 6 0 16,0 7 0-16,5 4 0 0,2 8 0 15,3 10 0-15,0 1 0 16,-6-1 0-16,-1 10 0 16,-9-4 0-16,-4 4 0 15,-7-3 0-15,-8-2 0 0,-5-5 0 16,-8-3 0-16,-4 0 0 16,-8-10 0-1,0-7 0-15,-2-4 0 0,3-3 0 16,-2-5 0-16,4-5 0 15,5-3 0-15,4-6 0 0,3-6 0 16,8 0 0-16,2-2 0 16,5-3 0-16,7 0 0 15,6 1 0-15,1-4 0 0,6 9 0 16,0-4 0-16,5 9-18 16,-8 1-67-16,6 1-2 15</inkml:trace>
  <inkml:trace contextRef="#ctx0" brushRef="#br0" timeOffset="124845.9683">7572 2397 404 0,'0'0'7'0,"0"0"2"15,0 0 2-15,3-9 0 16,-3 9 0-16,0 0 0 0,0 0 0 16,0 4 1-16,0 10-6 15,0 6-3-15,0 4-2 16,2 7 1-16,3 5 1 15,0 1-1-15,6-3 1 0,-2 1-1 16,3-7 0-16,1-2-2 16,-1-6 0-16,1-5 0 15,-1-2 0-15,-5-3 0 16,-7-10 0-16,11 10 0 16,-11-10 0-16,0 0 0 0,0 0 0 15,0 0 0-15,0 0 0 16,0 0 0-16,0 0 0 15,0 0 0-15,0 0 0 16,0-6 0-16,0 6 0 0,0 0 0 16,0 0 0-16,0 0 0 15,0 0 0-15,0 0 0 16,0 0 0-16,0 0 0 0,0 0 0 16,0 0 0-16,0 0 0 15,0 0 0-15,0 0 0 16,0 0 0-16,0 0 0 15,0 0 0-15,0 0 0 0,0 0 0 16,0 0 0-16,0 0 0 16,0 0 0-16,0 0 0 15,0 0 0-15,0 0 0 16,0 0 0-16,0 0 0 0,0 0 0 16,0 0 0-16,0 0 0 15,0 0 0-15,0 0 0 16,-8 6 0-16,8-6 0 15,0 0 0-15,0 0 0 16,0 0 0-16,0 0 0 16,0 0 0-16,0 0 0 0,0 0 0 15,0 0 0-15,0 0 0 16,0 0 0-16,0 0 0 0,0 0 0 16,0 0 0-16,0 0 0 15,0 0 0-15,-5 10 0 16,5-10 0-16,0 0 0 15,0 0 0-15,0 0 0 0,0 7 0 16,0-7 0-16,0 0 0 16,2 10 0-16,-2-10 0 15,4 9 0-15,-4-9 0 16,7 11 0-16,-7-11 0 16,5 9 0-16,-5-9 0 0,0 0 0 15,7 11 0 1,-7-11 0-16,0 0 0 0,0 0 0 15,0 0 0-15,0-6 0 16,-5-4 0-16,0-2 0 0,1-5 0 16,-5-3 0-16,0-9 0 15,-1-7 0-15,2-3 0 16,-4-3 0-16,2-5 0 0,0 5 0 16,3-1 0-16,2 7 0 15,0 0 0-15,5 9 0 16,0 5 0-16,0 8 0 15,7 3 0-15,5-1 0 0,1 6 0 16,2 4 0-16,0 2 0 16,2 2 0-16,1 10 0 15,-5 0 0-15,4 0 0 16,-8 5 0-16,-5 2 0 16,-4-1 0-16,0 2 0 15,-4 0 0-15,-13-3 0 0,2 3 0 16,-2 0 0-16,-3-2 0 15,2-6 0-15,6 5 0 16,-6-5-34-16,9 3-50 0,6 0-3 16</inkml:trace>
  <inkml:trace contextRef="#ctx0" brushRef="#br0" timeOffset="125226.2021">7311 3193 424 0,'0'0'6'15,"0"0"2"-15,0 0 0 16,-2-5 2-16,2 5 1 0,7-20 2 15,8 8 0-15,8-8 2 16,12-3-12-16,9-3-3 16,11-6 0-16,7-3 0 0,7 2 0 15,1 1 0-15,0-1 0 16,-3-1 0-16,-5 8 0 16,-10 0 0-16,-6 9 0 0,-12-1 0 15,-6 6 0-15,-9 4 0 16,-9 6 0-16,-10 2 0 15,0 0 0-15,-10 13 0 16,-7-4-23-16,-1 9-66 16,-3 5-4-16</inkml:trace>
  <inkml:trace contextRef="#ctx0" brushRef="#br0" timeOffset="125656.049">7522 3245 460 0,'0'0'5'15,"0"0"2"-15,0 0 0 0,0-11 0 16,0 11 0-16,0 0 1 16,11 0 2-16,-1 0-10 15,4 8 0-15,6 0 0 0,3 5 0 16,-4 1 0-16,6 3 0 15,-5 3 0-15,-4 3 0 16,1 4 0-16,-10 5 0 16,-7 0 0-16,-4 3 0 0,-7-3 0 15,-9 3 0-15,0-2 0 16,-6-7 0-16,-2-3 0 16,1-9 0-16,-1-3 0 15,6-7 0-15,7-4 0 16,0-10 0-16,7-3 0 15,8-10 0-15,3 0 0 0,9-4 0 16,8-4 0-16,-2 2 0 16,6 3 0-16,6-3 0 15,-7 8 0-15,4 3 0 0,-2-4 0 16,0 8-46-16,-6 6-41 16,4 3-4-16</inkml:trace>
  <inkml:trace contextRef="#ctx0" brushRef="#br0" timeOffset="126825.056">7980 3175 392 0,'0'0'7'15,"-5"-9"4"-15,5 9 2 16,-10-18 2-16,3 11 0 0,0-4 1 16,1 2 0-16,-4 4 0 15,10 5-6-15,-17 5-10 16,9 15 0-16,1 2 0 15,5 8 0-15,-1 5 0 0,3 4 0 16,3 0 0-16,4 2 0 16,6-4 0-16,4-8 0 15,3-4 0-15,-1-7 0 0,6-6 0 16,-2-7 0-16,2-5 0 16,-4-2 0-16,2-9 0 15,-5-8 0-15,-1-4 0 16,-6-1 0-16,-7-11 0 15,-4 0 0-15,-2-7 0 16,-13 2 0-16,-8 0 0 0,1 6 0 16,-5 7 0-16,-3 4 0 15,3 11 0-15,2 7 0 16,2 5 0-16,8 15 0 0,1 5 0 16,11 3 0-16,3 3 0 15,10 6 0-15,5-4 0 16,10 4-4-16,-3-4-82 15,13-9-2-15</inkml:trace>
  <inkml:trace contextRef="#ctx0" brushRef="#br0" timeOffset="127173.1883">8285 3267 468 0,'0'0'6'16,"0"0"1"-16,0 0 3 15,0 0 1-15,-7-4-2 16,7 4-9-16,0 0 0 16,0 0 0-16,0 0 0 0,0 0 0 15,7-5 0-15,9 5 0 16,-5 0 0-16,3 2 0 16,3 8 0-16,-2 0 0 15,-3 4 0-15,-7 6 0 0,-5 0 0 16,0 5 0-1,-5 3 0-15,-2 1 0 0,-3-7 0 16,-5 3 0-16,8-8 0 16,-1-5 0-16,6 1 0 0,2-13 0 15,12 0 0-15,8-5 0 16,4-4 0-16,10-9 0 16,-1 1 0-16,10 2 0 0,7-5-55 15,-3-3-36-15</inkml:trace>
  <inkml:trace contextRef="#ctx0" brushRef="#br0" timeOffset="130680.3999">9228 5155 340 0,'0'0'6'0,"0"0"2"0,0 0 3 15,0 0 3-15,0 0 2 16,0 0-1-16,0 0 2 16,0 0-1-16,0 0-4 15,0 0-3-15,0 0-1 0,0 0-1 16,0 0 0-16,15 5 0 16,5-3 0-16,3-2 0 15,7 3-3-15,7-1-4 16,2-2 0-16,3 0 0 0,-5 0 0 15,6-2 0-15,-6-1 0 16,-2 3 0-16,-5-2 0 16,-3 2 0-16,-4-3 0 15,-6 1 0-15,-4 2 0 0,-4 0 0 16,-9 0 0-16,13 0 0 16,-13 0 0-16,0 0 0 15,0 0 0-15,0 0 0 16,0 0 0-16,0 0 0 15,0 0 0-15,0 0 0 0,0 0 0 16,0 0 0-16,0 0 0 16,0 0 0-16,0 0 0 15,0 0 0-15,0 0 0 0,0 0 0 16,0 0 0-16,-6 5 0 16,6-5-6-16,0 0-17 15,-7 7-11-15,7-7-54 16,-7 12 1-16</inkml:trace>
  <inkml:trace contextRef="#ctx0" brushRef="#br0" timeOffset="131825.4206">10190 4959 347 0,'0'0'7'16,"0"-10"4"-16,0 10 2 15,2-15 3-15,1 6 1 16,-1-2 1-16,1 5 0 15,-3-6-1-15,0 12-6 0,0 0-3 16,0 0-2-16,3 8-2 16,-3 10-2-16,0 2 0 15,-3 7 0-15,-5 3 0 16,-1 0 0-16,2 4 0 0,-9-2-1 16,-1 1 1-16,-6-6-1 15,3 2 1-15,-2-6-2 16,0 2 0-16,2-8 0 15,3-2 0-15,4-3 0 16,1-2 0-16,1-5 0 0,11-5 0 16,-9 5 0-16,9-5 0 15,0 0 0-15,7 4 0 16,6-4 0-16,6 0 0 16,4 0 0-16,4 0 0 0,3 0 0 15,7 0 0-15,0-1 0 16,1-2 0-16,-3 0 0 15,-4 1 0-15,-2 2 0 16,-9 0 0-16,2 0 0 0,-9 0 0 16,-4 0 0-16,-9 0 0 15,0 0 0-15,7 0 0 16,-7 0 0-16,0 0 0 0,0 0 0 16,0 0 0-1,0 0 0-15,0 0 0 0,0 0 0 16,-4 0-11-16,4 0-24 15,7 8-51-15,-7-8-1 16</inkml:trace>
  <inkml:trace contextRef="#ctx0" brushRef="#br0" timeOffset="135204.5154">10553 5229 224 0,'0'0'8'16,"0"0"4"-16,0 0 3 15,0 0 4-15,0 0 2 0,-2-10 1 16,2 10 1-16,-5-12 2 15,5 12-5-15,-10-12-4 16,10 12-3-16,-8-13-3 16,8 13 0-16,-10-7-3 0,10 7-1 15,0 0-1-15,-7-8-1 16,7 8 0-16,0 0-1 16,0 0-1-16,0 0 0 15,0 0 0-15,0 0-1 0,5 0 0 16,4 0 1-16,7 0-1 15,-2 0 0-15,7 5 1 16,1-2 0-16,1-1 0 16,3 3 0-16,-1 2 0 0,-2-1-1 15,0 3 0-15,-4 0 0 16,-1 0-1-16,-4 1 1 16,-1-3-1-16,-1 3 0 15,-5 0 1-15,-2 0-1 0,-1 0 1 16,-4 2 0-16,0 0 1 15,-4 2-1-15,-3-5 1 16,-5 3 0-16,-1 0 1 16,-4 1-2-16,2-1 3 15,-5-2-4-15,0 0 0 16,0-2 0-16,5-2 0 0,0 0 0 16,3 0 0-16,4-6 0 15,8 0 0-15,-11 2 0 0,11-2 0 16,0 0-3-16,0 0-23 15,-9-2-59-15,17-2-3 16</inkml:trace>
  <inkml:trace contextRef="#ctx0" brushRef="#br0" timeOffset="136153.5253">10620 5467 283 0,'0'0'7'15,"0"0"5"-15,0 0 3 16,0 0 4-16,-8-2 1 16,8 2 4-16,0 0 0 0,0 0 1 15,0 0-6-15,-10-8-5 16,10 8-4-16,0 0-2 16,0 0-3-16,8-4-1 15,3 4-2-15,8 0 0 16,1-3-1-16,8 3 0 0,2 0 0 15,-2 0 0-15,6 3 0 16,-8 1-1-16,-1 4 1 16,-3 1 0-16,-2 1-1 15,-7-2 0-15,-1 4 1 0,-7 0 0 16,1 0 0-16,-6-1 1 16,0 4 0-16,-11-3 0 15,-1 0 0-15,-12 3-2 16,1-3 0-16,-4-1 0 15,-5 1 0-15,-4-2 0 16,1-2 0-16,1-1 0 0,1-2 0 16,3-5 0-16,3 3 0 15,8-3 0-15,1 0 0 16,11 0 0-16,-6-3-28 0,-4 0-55 16,17 3-4-16</inkml:trace>
  <inkml:trace contextRef="#ctx0" brushRef="#br0" timeOffset="136623.8051">11351 5153 447 0,'0'0'3'15,"0"-11"1"-15,0 11 1 16,-8-14 0-16,-1 1 1 0,-2 2 0 16,-1 2-1-16,-5 2 1 15,-3 2-3-15,-5 5-1 16,0 0-1-16,-2 5-1 16,3 5-1-16,1 2 1 0,0 3-1 15,9 2 0-15,1 3 0 16,7 0 1-16,6-3-1 0,15 0 1 15,8-1 0-15,4 1 1 16,6-5 0-16,6 1-1 16,-1-6 1-16,4 3 0 15,-5-1-1-15,-5-1 1 0,-7 2-1 16,-2-2 0-16,-8 0 0 16,-5-1 1-16,-10 1-1 15,-5 1 0-15,-10-1 1 16,-5 1-1-16,-4-1 2 15,-10-3-1-15,0 2 1 16,-6-5-1-16,6 4 0 0,-1-6-2 16,10 0-6-16,0-6-9 15,10 1-66-15,5 1-4 16</inkml:trace>
  <inkml:trace contextRef="#ctx0" brushRef="#br0" timeOffset="136826.6769">11582 5204 435 0,'0'0'6'0,"0"0"0"15,0 0 2-15,0 0-2 16,0 0 1-16,0 5-1 0,0-5 0 16,0 18 1-16,0-3-6 15,0 0-5-15,5 4-14 16,0 11-55-16,9-16-10 31</inkml:trace>
  <inkml:trace contextRef="#ctx0" brushRef="#br0" timeOffset="137173.6928">11773 5195 414 0,'0'0'5'0,"0"0"2"0,0 0 0 15,0 0 0-15,0 0-1 16,0 0 0-16,0 0 1 15,0 7-1-15,0 4-4 0,3 3-2 16,3 1-1-16,-2 2 1 16,1-2 1-16,2-1 0 15,-2-3 0-15,-2-2 2 16,-3-9 0-16,10 3 0 16,-10-3 1-16,10-11 0 15,-1-1 0-15,2-5 0 0,3 0-2 16,2 0 0-16,-2-1-2 15,2 3 0-15,-2 6-1 16,-1 1-1-16,-1 8 1 16,0 0-1-16,-2 9 1 15,-2 8 0-15,-1 2 0 0,6 3 0 16,-3 0 1-16,-1 1-2 16,5 1-10-16,-5-1-29 0,9-6-40 15,1-5-2-15</inkml:trace>
  <inkml:trace contextRef="#ctx0" brushRef="#br0" timeOffset="137429.1476">12591 4729 475 0,'0'0'2'15,"0"0"1"-15,0 0 0 0,0 0 0 16,-12 12 1-16,-1 6 0 15,1 6 1-15,-8 14 0 16,1 6-1-16,-2 13-1 16,1 9-3-16,1-1 0 15,8 5 0-15,4-6 0 0,7 1 0 16,0-9 0-16,12-8 0 16,6-9 0-16,7-11 0 15,10-4 0-15,-3 3-79 0,7-22-8 16</inkml:trace>
  <inkml:trace contextRef="#ctx0" brushRef="#br0" timeOffset="137837.7827">12832 4917 438 0,'0'0'3'16,"0"0"2"-16,0 0 2 15,0 0-1-15,0 0 1 16,-12 0 0-16,5 8 0 15,-6 7 0-15,1 4-3 0,-1 13-2 16,1 6-1-16,2-1 0 16,2 6 0-16,3-4 0 15,5-3-1-15,8-6 1 16,4-5 1-16,6-7 0 0,2-9 0 16,5-9 0-16,-3-2 1 15,0-10-1-15,1-8-2 16,-8-8 0-16,-3-9 0 0,-2 3 0 15,-5-8 0-15,-5-3 0 16,-3 7 0-16,-5 4 0 16,-2 2 0-16,-2 12 0 15,0 8 0-15,-2 6 0 0,1 10 0 16,1 8 0-16,7 8 0 16,2 4 0-16,3 6 0 15,5 2 0-15,10 0 0 16,5 2-3-16,5-8-8 0,10 1-26 15,2-7-47 1,-3-8-3-16</inkml:trace>
  <inkml:trace contextRef="#ctx0" brushRef="#br0" timeOffset="138004.9448">13212 5075 452 0,'0'0'3'16,"0"0"-1"-16,0 0 1 15,-4 8 0-15,-1 0 0 16,2 4 0-16,1 3 0 15,-1 5 1-15,3-3-3 16,0 5-1-16,0 0-5 0,13 1-10 16,-5 9-56-16,17-22-10 31</inkml:trace>
  <inkml:trace contextRef="#ctx0" brushRef="#br0" timeOffset="138188.631">13630 4875 479 0,'0'0'3'16,"0"0"0"-16,0 0 0 15,0 0-1-15,0 5 1 0,-2 7 0 16,-1 9 0-16,1 3 0 16,-1 6-2-16,3 3-1 15,0 11-2-15,3-3-5 0,-3-1-15 16,0-5-59-16,2 0-5 15</inkml:trace>
  <inkml:trace contextRef="#ctx0" brushRef="#br0" timeOffset="138338.8393">13508 5073 464 0,'0'0'3'0,"0"0"1"0,0 0 0 15,0-12-1-15,0 12 1 16,15-10 0-16,4 5-2 15,7 3-11-15,1 14-68 16,14-12-7-16</inkml:trace>
  <inkml:trace contextRef="#ctx0" brushRef="#br0" timeOffset="138721.9632">14115 4872 465 0,'0'0'3'0,"0"0"3"0,-5 0-1 15,-5 5 2-15,1 5-1 16,-7 7 0-16,2 4 0 16,-4 3 1-16,-2 6-7 15,2 5 0-15,6 2 0 0,2 0 0 16,6-2 0-16,4-8 0 16,0-2 0-16,9-8 0 15,4-5 0-15,4-7 0 16,3-5 0-16,3-10 0 15,-1-7 0-15,0-5 0 0,1-10 0 16,-6-5 0-16,-2-5 0 16,-5-3 0-16,-5 0 0 15,-5 6 0-15,0 1 0 16,-10 9 0-16,0 6 0 16,-5 17 0-16,-2 6 0 0,2 6 0 15,3 14 0-15,4 7 0 16,3 6 0-16,5 4 0 15,5 0 0-15,7 3 0 0,11-8-6 16,9 3-79-16,9-8-3 16</inkml:trace>
  <inkml:trace contextRef="#ctx0" brushRef="#br0" timeOffset="139022.5065">14451 5078 448 0,'0'0'5'0,"0"0"2"0,-14-7 3 15,6 2 0 1,8 5 2-16,-16-15-1 16,16 15-3-16,-14-15-8 0,14 15 0 15,2-10 0-15,10 8 0 16,9 2 0-16,-1 2 0 16,-1 8 0-16,4 3 0 0,-5 4 0 15,-5 2 0-15,-5 5 0 16,-8 3 0-16,0-3 0 15,-5 0 0-15,-4 1 0 16,-2-2 0-16,6-3 0 0,1-3 0 16,4-5 0-16,6-5 0 15,13 1-10-15,1 7-68 16,21-27-9 0</inkml:trace>
  <inkml:trace contextRef="#ctx0" brushRef="#br0" timeOffset="139240.0234">14981 4667 487 0,'0'0'3'16,"0"0"1"-16,0 0-1 15,0 0 1-15,12 9 0 16,-2 6 2-16,9 11-6 16,6 6 0-16,5 10 0 0,7 10 0 15,4 13 0-15,1 6 0 16,-3 6 0-16,-3 3 0 15,-12 0 0-15,-10 4 0 0,-14-1 0 16,-4-1 0-16,-30-13 0 16,-14 2-73-16,-4-3-14 15</inkml:trace>
  <inkml:trace contextRef="#ctx0" brushRef="#br0" timeOffset="145535.2809">10086 6803 363 0,'0'0'9'16,"10"-11"3"-16,-3 4 3 15,0-4 2-15,3-1 2 0,3 0 2 16,-3 0 0-16,0-3-1 16,-10 15-6-16,9-10-14 15,-9 10 0-15,0 15 0 16,0 10 0-16,-7 5 0 0,-5 7 0 15,-3 4 0-15,-3 7 0 16,4-1 0-16,-9-3 0 16,4-4 0-16,1-8 0 15,1 0 0-15,-1-9 0 16,3-1 0-16,3-10 0 16,2 1 0-16,10-13 0 0,-13 13 0 15,13-13 0-15,0 0 0 16,0 0 0-16,0 0 0 0,13 2 0 15,6-2 0-15,4 0 0 16,4 0 0-16,8 0 0 16,-3-2 0-16,3 2 0 15,1 0 0-15,-7 0 0 0,-2 0 0 16,-2 3 0-16,-10-3-10 16,2-1-62-16,-4 2-16 15</inkml:trace>
  <inkml:trace contextRef="#ctx0" brushRef="#br0" timeOffset="146069.9989">10580 7142 458 0,'0'0'5'16,"0"0"2"-16,0-13 2 15,0 13 2-15,-4-14 0 0,0 3-1 16,4-1-10-16,0-3 0 16,0 0 0-16,6 6 0 15,7-6 0-15,8 8 0 0,5-4 0 16,3 6 0-16,-1 3 0 16,-1 2 0-16,-3 0 0 15,-3 7 0-15,-6 5 0 16,-8 3 0-16,-7 3 0 15,-7-1 0-15,-1 0 0 16,-4 1 0-16,-4-1 0 0,0-2 0 16,4-3 0-16,-4-2 0 15,9 0 0-15,7-10 0 16,-11 15 0-16,11-15 0 16,6 13 0-16,1-6 0 0,8 1 0 15,0-4 0-15,4 4 0 16,2-1 0-16,1-2 0 0,-5 5 0 15,1-3 0-15,-3 1 0 16,-5 0 0-16,-3 2 0 16,-7-1 0-16,-5 4 0 15,-7-3 0-15,-8 2 0 0,-5 0 0 16,-2 1 0-16,-8-3 0 16,-2-1 0-16,0-2 0 15,0-2 0-15,7-5-2 16,7 0-27-16,3 0-55 0,2-5-3 15</inkml:trace>
  <inkml:trace contextRef="#ctx0" brushRef="#br0" timeOffset="146507.5329">11334 6866 434 0,'0'0'6'0,"0"0"2"16,0-12 1-16,0 12 1 15,-3-15 1-15,-5 10-1 16,-6 5 1-16,-9 3 1 0,-4 9-12 16,-3 10 0-16,-2 6 0 15,2 9 0-15,-3 5 0 16,12 0 0-16,1-3 0 15,11-1 0-15,9-3 0 0,10-8 0 16,16-3 0-16,4-6 0 16,7-10 0-16,11-1-4 15,1-7-25-15,2-3-56 0,5-7-3 16</inkml:trace>
  <inkml:trace contextRef="#ctx0" brushRef="#br0" timeOffset="146786.3358">11575 7035 417 0,'0'0'4'0,"0"0"1"0,-15 0 2 16,15 0 1-16,-17 10 1 16,6-5 0-16,-1 4 0 15,0 2-1-15,4 1-2 16,3 1-3-16,5 2 0 16,0-3-1-16,13-2 0 15,1-3 0-15,9-2 0 0,5-3 0 16,4-2 0-16,-2 0 1 15,1-2-1-15,-1-8 0 0,-4 3 2 16,-7-8-4-16,-4 2 0 16,-10-4 0-16,-5 2 0 15,-2 1 0-15,-9 1 0 16,-8 4 0-16,-1 9-13 0,-8-3-15 16,1 6-55-16,3 4-3 15</inkml:trace>
  <inkml:trace contextRef="#ctx0" brushRef="#br0" timeOffset="147153.2592">12065 6961 431 0,'0'0'4'0,"0"0"0"15,0 0 2-15,-16-3 1 16,9 1 0-16,-10 2 0 0,-1 0 0 15,-2 0 0-15,0 2-3 16,3 8-1-16,3 0-2 16,1 3-1-16,5 2 0 0,4 2 0 15,4 0 0-15,9 0 0 16,7-2 1-16,3 2-1 16,6-2 1-16,2-2 0 0,3-3-1 15,-5 2 0-15,0-5 0 16,-3 1 0-16,-7-1 1 15,-15-7 0-15,10 17 0 16,-10-17 0-16,-12 18 0 16,-8-11 0-16,-3 1 0 0,-1 0-2 15,-6 0-3-15,3-1-7 16,-4-7-21-16,4 4-50 16,7 1-2-16</inkml:trace>
  <inkml:trace contextRef="#ctx0" brushRef="#br0" timeOffset="147485.597">12589 6691 454 0,'0'0'5'0,"0"0"2"16,0-10 1-16,0 10 0 16,0 0 0-16,0 0 0 15,-10 10 1-15,1 7-5 16,-7 13-4-16,-4 10 0 0,-2 7 0 16,-3 10 0-16,0 7 0 15,2-2 0-15,9 0 0 16,1-3 0-16,13-5 0 0,3-6 0 15,11-12 0-15,6-6 0 16,13-4-6-16,-5 3-59 0,11-21-22 16,3-8 0-16</inkml:trace>
  <inkml:trace contextRef="#ctx0" brushRef="#br0" timeOffset="147918.3289">12890 6817 420 0,'0'0'7'0,"0"0"2"16,-5-13 1-16,5 13 1 15,-10-1 0-15,10 1 1 16,-20 4 1-16,5 6-1 0,0 10-6 16,-3 4-6-16,1 10 0 15,0-1 0-15,4 4 0 16,6 1 0-16,5-6 0 15,2-2 0-15,12-3 0 0,3-4 0 16,7-6 0-16,3-7 0 16,0-8 0-16,5-2 0 15,-2-10 0-15,-1-7 0 0,-5-5 0 16,-2-8 0-16,-8-4 0 16,-6-4 0-16,-6 1 0 15,-4 0 0-15,-8 2 0 0,-8 3 0 16,-2 9 0-1,-4 6 0-15,0 9 0 0,1 7 0 16,2 1 0-16,6 9 0 16,4 11 0-16,6 0 0 15,7 5 0-15,5 0 0 16,13 1 0-16,2 2 0 0,10-3-3 16,5-7-13-16,8-14-61 15,5 8-8-15</inkml:trace>
  <inkml:trace contextRef="#ctx0" brushRef="#br0" timeOffset="148088.4048">13330 6931 431 0,'0'0'4'0,"0"0"3"16,-8 5 0-16,8-5 0 16,-10 20 1-16,8-8 0 15,-3 8 0-15,3 3 1 16,-1-3-6-16,6 3-6 0,2-3-9 15,9-5-36 1,-1 3-35-16,1-8-1 0</inkml:trace>
  <inkml:trace contextRef="#ctx0" brushRef="#br0" timeOffset="148287.9206">13704 6753 476 0,'0'0'3'15,"0"0"-1"-15,-11 0 2 16,5 7 0-16,-1 11 0 0,-2 2 0 16,4 7 0-16,-3 5 0 15,5 7-2-15,1 3-3 16,2 5-6-16,5-9-13 0,3-2-27 16,4-3-38-16,-10-8 0 15</inkml:trace>
  <inkml:trace contextRef="#ctx0" brushRef="#br0" timeOffset="148426.3983">13568 6996 426 0,'0'0'4'0,"0"-11"4"15,0 11-2-15,0-15 1 16,3 6 1-16,7-2 0 16,7 2-2-16,3-4-3 15,10 12-21-15,2-2-61 0,8-2-2 16</inkml:trace>
  <inkml:trace contextRef="#ctx0" brushRef="#br0" timeOffset="148817.925">14126 6753 478 0,'0'0'3'16,"0"0"1"-16,0 0 1 0,-3 7 1 15,-8 5 0-15,4 6 0 16,-5 2-3-16,-1 7-3 15,1 0 0-15,-1 8 0 16,1 0 0-16,4-4 0 16,7 3 0-16,1-10 0 15,0 0 0-15,7-9 0 0,2-3 0 16,9-4 0 0,-1-8 0-16,3-8 0 0,1-7 0 15,-2-6 0-15,3-9 0 16,-6-5 0-16,-3-4 0 0,-5-3 0 15,-4-1 0-15,-4 4 0 16,-6 7 0-16,-4 1 0 16,-4 9 0-16,-4 12 0 0,0 10 0 15,2 8 0-15,0 9 0 16,6 5 0-16,3 8 0 16,7 3 0-16,0 1 0 15,15 2 0-15,3-7 0 0,14-3-39 16,2-1-47-16,6-9-3 15</inkml:trace>
  <inkml:trace contextRef="#ctx0" brushRef="#br0" timeOffset="149103.451">14441 6941 476 0,'0'0'4'15,"0"0"3"-15,0 0 0 16,-5-13 1-16,5 13 1 15,-2-9-9-15,2 9 0 0,3-10 0 16,11 8 0-16,-2 2 0 16,5 2 0-16,0 5 0 0,0 1 0 15,-4 9 0-15,-5 3 0 16,-6 1 0-16,-2 3 0 16,-10 2 0-16,0 1 0 15,-6 0 0-15,4-1 0 16,-4-4 0-16,9-2 0 0,4-5 0 15,7-6 0-15,15 0 0 16,0-9 0-16,16-16-75 16,3 6-12-16</inkml:trace>
  <inkml:trace contextRef="#ctx0" brushRef="#br0" timeOffset="149335.261">14983 6574 481 0,'0'0'4'15,"0"0"2"-15,0 0 2 0,0 0 0 16,0 0-4-16,2 10-4 16,8 10 0-16,1 2 0 15,5 8 0-15,5 10 0 16,-4 6 0-16,2 15 0 0,-1 5 0 16,-10 3 0-16,-8 1 0 15,-8 1 0-15,-14-4 0 16,-6-2 0-16,-13-9 0 15,3 2 0-15,3-13-86 16,-7-13-5-16</inkml:trace>
  <inkml:trace contextRef="#ctx0" brushRef="#br0" timeOffset="155733.7792">12122 8940 384 0,'0'0'8'16,"0"0"4"-16,6-12 2 15,-6 12 2-15,0-13 1 0,0 13 1 16,0-17 0-16,0 17 0 16,-19-12-12-16,2 12-6 15,-6 4 0-15,-2 12 0 16,-2 3 0-16,-3 5 0 0,6 8 0 16,4-1 0-16,4 6 0 15,4 0 0-15,12 1 0 16,5-6 0-16,11-2 0 15,5-6 0-15,7-2 0 16,6-10 0-16,4-1 0 0,4-9 0 16,-2-2 0-16,-1-8 0 15,-1-9 0-15,-6-2 0 16,-4-5 0-16,-8-9 0 16,-8-5 0-16,-7-1 0 15,-7-4 0-15,-8 1 0 0,-13 3 0 16,-2 9 0-16,-5 1 0 15,-5 14 0-15,-1 10 0 16,1 10 0-16,-1 7 0 0,15 8-33 16,5 7-55-16</inkml:trace>
  <inkml:trace contextRef="#ctx0" brushRef="#br0" timeOffset="159309.5243">16107 3820 331 0,'0'0'7'0,"0"0"3"15,0 0 2-15,0 0 1 16,0 0 1-16,0 0 1 0,0 0 1 16,0 0 4-16,12-3-7 15,2 6-1-15,12 4-1 16,4 3 1-16,7 2-1 15,5 1-1-15,4 5-6 0,10 1-4 16,-1 0 0-16,2 4 0 16,0 2 0-16,-2 2 0 15,-3 3 0-15,1-6 0 16,-7 6 0-16,-4-2 0 0,-4-3 0 16,-5 1 0-16,-11-2 0 15,0-5 0-15,-7-2 0 16,0 1 0-16,-8-2 0 15,3 0 0-15,-5-7 0 16,-5 0 0-16,0-9 0 0,5 12 0 16,-5-12 0-16,0 0 0 15,0 0 0-15,0 0 0 16,0 7 0-16,0-7 0 16,0 0 0-16,0 0 0 0,0 0 0 15,-7 0-12-15,7 0-74 16,-5-5-2-16</inkml:trace>
  <inkml:trace contextRef="#ctx0" brushRef="#br0" timeOffset="159802.0213">16674 4330 393 0,'0'0'7'15,"0"0"2"-15,0 0 2 16,0 0 1-16,0-13 1 16,0 13 0-16,7-6 1 15,-7 6 1-15,18-11-6 0,-9 9-3 16,3 0-1-16,9 2-1 15,-1 2-4-15,1 3 0 16,7 3 0-16,-2-2 0 0,3 2 0 16,2 2 0-16,-3 0 0 15,2 0 0-15,-2-1 0 16,-3-2 0-16,-4 1 0 16,-3-3 0-16,0 3 0 15,-6-6 0-15,-5 1 0 0,-7-3 0 16,11 0 0-16,-11 0 0 15,5-15 0-15,-5 4 0 16,0-5 0-16,0-2 0 16,0-6 0-16,0 2 0 0,0-2 0 15,0 0 0-15,0 2 0 16,2 2 0-16,1 6 0 16,-1 1 0-16,-1 2 0 15,-1 11 0-15,30-12-80 0,-30 12-11 16</inkml:trace>
  <inkml:trace contextRef="#ctx0" brushRef="#br0" timeOffset="161032.9409">15043 3896 196 0,'0'0'9'0,"0"0"5"16,0 0 7-16,4-1 4 15,-4 1 6-15,0 0 1 16,8-14 3-16,-8 14 3 0,0-10-7 15,0 10-4-15,0-9-6 16,0 9-3-16,0 0-5 16,0-11-13-16,0 11 0 15,10-2 0-15,7-1 0 0,6 3 0 16,4 0 0-16,3 0 0 16,5 5 0-16,-2 3 0 15,5 2 0-15,-8 8 0 16,-2-1 0-16,-8 5 0 0,-6 1 0 15,-1 1 0-15,-10 2 0 16,-3 0 0-16,-7 1 0 16,-9-2 0-16,-1 1 0 15,-9-7 0-15,2-2 0 0,-3 0 0 16,-2-4 0-16,5-8 0 16,3-2 0-16,0-3 0 15,4-6 0-15,9-2 0 16,-1-9 0-16,9 1 0 15,0-2 0-15,9-5 0 16,4 4 0-16,2-4 0 0,7 1 0 16,-1 3 0-16,5-2 0 15,-2 4 0-15,5 4 0 0,-4 1 0 16,4 4-23-16,-6 7-64 16,-1-5-4-16</inkml:trace>
  <inkml:trace contextRef="#ctx0" brushRef="#br0" timeOffset="162166.2465">15471 3871 333 0,'0'0'9'0,"0"0"3"16,0 0 5-16,-6-9 2 15,6 9 0-15,0 0 2 16,-5-11 1-16,5 11 1 15,0 0-7-15,-4-12-4 0,4 12-4 16,0 0-8-16,0 0 0 16,0 0 0-16,0 0 0 15,0 0 0-15,0 0 0 16,0 0 0-16,0 0 0 0,0 6 0 16,0 4 0-16,2 2 0 15,5 5 0-15,-2 3 0 16,2 2 0-16,4 1 0 15,-4-1 0-15,-1 0 0 0,5 1 0 16,0-7 0-16,-3-1 0 16,0 3 0-16,1-8 0 15,-2-2 0-15,-7-8 0 16,9 12 0-16,-9-12 0 0,0 0 0 16,0 0 0-16,0 0 0 15,0-7 0-15,-7-4 0 16,0-3 0-16,-4-10 0 15,-1 1 0-15,0-8 0 0,-2-1 0 16,3 0 0-16,1 3 0 16,1-4 0-16,6 11 0 15,0-1 0-15,3 4 0 16,6 7 0-16,6 0 0 0,0 4 0 16,8 5 0-16,2 3 0 15,1 0 0-15,2 3 0 16,-5 7 0-16,-4 5 0 15,0-1 0-15,-6 1 0 0,-8 2 0 16,-2 4 0-16,-5-5 0 16,-10 5 0-16,-2-7 0 15,-4 6 0-15,-1-5 0 16,1-3 0-16,3 1 0 0,-5-8-29 16,9 8-58-1,4-6-3-15</inkml:trace>
  <inkml:trace contextRef="#ctx0" brushRef="#br0" timeOffset="162559.4269">15185 4352 436 0,'0'0'5'0,"0"0"2"0,0 0-1 16,0 0 2-16,0-7 0 15,0 7 2-15,16-13 1 16,5 4 1-16,11-3-4 16,4-6-8-16,17-2 0 15,7-7 0-15,8-1 0 0,11-1 0 16,-5-1 0-16,8-2 0 15,-3 2 0-15,-3 6 0 16,-10-2 0-16,-11 4 0 0,-5 7 0 16,-17 1 0-16,-6 3 0 15,-10 7 0-15,-10 2 0 16,-7 2 0-16,0 0 0 16,0 0 0-16,0 9 0 15,-9-4 0-15,4 8-5 0,5 1-84 16,-7-4-2-16</inkml:trace>
  <inkml:trace contextRef="#ctx0" brushRef="#br0" timeOffset="163133.4483">15550 4355 385 0,'0'0'7'0,"0"0"3"0,0 0 2 15,0 0 2-15,0 0 0 16,-2-13 2-16,2 13 1 16,3-10 0-16,10 3-5 15,0 2-5-15,7 1-7 0,2 1 0 16,3 3 0 0,3 0 0-16,-1 7 0 0,1 5 0 15,-7 1 0-15,0 1 0 16,-7 1 0-16,-1 3 0 0,-8 2 0 15,-5 2 0-15,-3 0 0 16,-10-3 0-16,-1 4 0 16,-6-5 0-16,1 2 0 0,-9-3 0 15,1-4 0-15,4-1 0 16,-2-8 0-16,8-1 0 16,-1-3 0-16,5-3 0 15,7-4 0-15,6-8 0 16,0 0 0-16,6-6 0 0,7-2 0 15,0 3 0-15,4-2 0 16,3 2 0-16,0 1 0 16,2 6 0-16,-6 0 0 0,5 11-21 15,0 4-58-15,-4-2-8 16</inkml:trace>
  <inkml:trace contextRef="#ctx0" brushRef="#br0" timeOffset="164182.658">16022 4352 372 0,'0'0'7'15,"0"0"3"-15,0-10 3 16,0 10 0-16,-7-12 2 15,7 12 0-15,-10-13 0 0,-1 7 1 16,4 3-7-16,-5 0-3 16,-3 3-3-16,-2 3-1 15,-1 5-1-15,1 1-1 0,-1 5 0 16,0 4 0-16,7-4-1 16,-1 4 0-16,5 0 1 15,5-4-1-15,4 1 0 16,9-5 1-16,1-5 1 0,6-2-1 15,1-3 1-15,-1 0 1 16,2-3 0-16,0-7 2 16,-5 1 0-16,-3-6 0 15,-5-2-4-15,-1-4 0 0,-6-3 0 16,0-6 0-16,-3-4 0 16,-4 1 0-16,-3-1 0 15,-3-1 0-15,-2 8 0 16,3 2 0-16,-1 2 0 15,1 9 0-15,2 6 0 0,10 8 0 16,-10 3 0-16,10 9 0 16,0 5 0-16,7 2 0 15,4 12 0-15,3-4 0 16,2 7 0-16,3-2 0 0,4 1 0 16,-1-5 0-16,3-1 0 15,-4-8-4-15,5-19-70 16,2 15-14-16</inkml:trace>
  <inkml:trace contextRef="#ctx0" brushRef="#br0" timeOffset="164666.8289">16206 4275 399 0,'0'0'8'0,"0"0"3"15,0 0 3-15,-12 0 1 16,12 0 2-16,-10-8 1 15,10 8 0-15,-13-4-7 0,13 4-11 16,-5-10 0-16,5 10 0 16,5-10 0-16,6 5 0 15,1 1 0-15,2 1 0 16,-1 3 0-16,2 0 0 16,-2 0 0-16,-1 0 0 15,-5 4 0-15,-7-4 0 16,10 18 0-16,-10-18 0 0,0 17 0 15,0-9 0-15,-2 2 0 16,0-2 0-16,-2 1 0 0,4-9 0 16,-2 15 0-16,2-15 0 15,0 12 0-15,0-12 0 16,8 10 0-16,-8-10 0 0,17 10 0 16,-7-10 0-16,1 3 0 15,5 1 0-15,-3-1 0 16,-2-1 0-16,0-2 0 15,-3 6 0-15,-8-6 0 16,7 7 0-16,-7-7 0 0,-6 12 0 16,-3-4 0-16,-6-3 0 15,-2 2 0-15,-3 4 0 16,0-2 0-16,-5-2 0 16,6 3 0-16,-4 0-86 15,5-3-3-15</inkml:trace>
  <inkml:trace contextRef="#ctx0" brushRef="#br0" timeOffset="172731.3041">18287 4857 368 0,'0'0'7'0,"0"0"5"0,9-12 3 15,-4 3 2-15,-2 1 2 16,0-2-1-16,-3-2 1 15,0-3 0-15,-3 4-7 16,-9 6-7-16,-6 3-5 0,-4 2 0 16,0 10 0-16,-8 5 0 15,1 5 0-15,5 7 0 16,3 3 0-16,0 8 0 16,12-4 0-16,9 3 0 0,5-3 0 15,9-3 0-15,12 0 0 16,8-11 0-16,2-5 0 15,8-2 0-15,0-8 0 16,4-5 0-16,-7-12 0 0,2-6 0 16,-6-5 0-16,-7-6 0 15,-7-5 0-15,-11-4 0 16,-5-1 0-16,-7-1 0 16,-14 3 0-16,-11 4 0 15,-8 12 0-15,-10 3 0 16,-3 13 0-16,-4 5 0 0,3 18 0 15,2 6 0-15,8 5 0 16,12 14 0-16,5 6-76 16,16-7-15-16</inkml:trace>
  <inkml:trace contextRef="#ctx0" brushRef="#br0" timeOffset="173705.5139">18218 6522 392 0,'0'0'7'16,"0"0"3"-16,0 0 2 16,7-9 3-16,-7 9 1 15,0 0 1-15,2-10 1 0,-2 10-1 16,0 0-10-16,-12-8-7 15,-2 11 0-15,1 6 0 16,-4 6 0-16,-3 5 0 16,7 8 0-16,-5 4 0 0,8 2 0 15,5 4 0-15,5-1 0 16,5-3 0-16,13-1 0 16,9-4 0-16,8-7 0 15,5-5 0-15,4-6 0 0,6-7 0 16,0-4 0-16,-3-7 0 15,-5-8 0-15,-4-4 0 16,-11-6 0-16,-2-5 0 16,-13-2 0-16,-9-2 0 0,-6-4 0 15,-11-2 0-15,-9 6 0 16,-2 4 0-16,-7 2 0 16,-6 12 0-16,1 6 0 15,0 5 0-15,2 5 0 16,5 9 0-16,5 6 0 0,3-3 0 15,5 8-69-15,14-2-22 16</inkml:trace>
  <inkml:trace contextRef="#ctx0" brushRef="#br0" timeOffset="175121.3993">17876 9014 307 0,'0'0'10'0,"0"0"6"16,0 0 2-16,0 0 4 16,-12 0 2-16,12 0 0 0,0 0 0 15,-12 0 2-15,12 0-10 16,0 0-3-16,0 0-2 16,5 8-11-16,12-3 0 15,9-3 0-15,10 1 0 0,9 1 0 16,4-1 0-16,11-1 0 15,0-2 0-15,-3 0 0 16,-5 0 0-16,-7 0 0 16,-10 0 0-16,-7 3 0 15,-9-3 0-15,-6 0 0 0,-13 0 0 16,12 0 0-16,-12 0 0 16,0 0 0-16,0 0 0 15,0 0 0-15,0 0 0 0,0 0 0 16,-5 0 0-16,5 0 0 15,-14 0 0-15,14 0 0 16,-13 3 0-16,3-3 0 16,10 0 0-16,-13 2-24 0,13-2-67 15,0 0-3-15</inkml:trace>
  <inkml:trace contextRef="#ctx0" brushRef="#br0" timeOffset="175533.216">18707 8843 474 0,'0'0'5'16,"0"0"1"-16,0-15 3 15,0 15 2-15,3-9-5 0,-3 9-6 16,0-10 0-16,0 10 0 15,0 0 0-15,0 15 0 16,0 9 0-16,0 9 0 16,0 6 0-16,4 5 0 0,-1 6 0 15,2 3 0-15,-1-2 0 16,4-6 0-16,-3-2 0 16,3-5 0-16,-4-4 0 15,1-7 0-15,-2-8 0 16,0-2 0-16,-1-5 0 15,1-1 0-15,-3-11 0 0,0 7 0 16,0-7 0-16,0 0 0 16,0 0 0-16,0 0 0 15,0 0 0-15,0 0 0 16,0 0 0-16,0 0 0 0,0 0 0 16,0 0-73-16,0 0-20 15</inkml:trace>
  <inkml:trace contextRef="#ctx0" brushRef="#br0" timeOffset="179067.9214">22784 2242 322 0,'0'0'8'16,"0"0"4"-16,0 0 3 16,-5-8 3-16,5 8 1 15,0 0 0-15,0 0 0 16,-2-9 1-16,2 9-6 0,14 0-6 15,4 7-2-15,3-2 0 16,13 14 1 0,2 6-1-16,-1-1 0 15,-2 7 0-15,-3 3-6 16,-10 2 0-16,-8-2 0 16,-7 3 0-16,-13-4 0 15,-12-6 0-15,-2-3 0 0,-7-1 0 16,-1-4 0-16,0-6 0 15,0-3 0-15,3-10 0 16,4 0 0-16,3-12 0 16,10-4 0-16,3-6 0 15,7-8 0-15,2 3 0 0,8 0 0 16,8-5 0-16,1 7 0 16,6 3 0-16,0-2 0 15,3 11 0-15,-1 0-7 16,5 6-40-16,1 7-38 0,-8 0-3 15</inkml:trace>
  <inkml:trace contextRef="#ctx0" brushRef="#br0" timeOffset="179521.0873">23281 2199 436 0,'0'0'4'16,"0"0"1"-16,0 0 1 15,0 0-1-15,0 0 1 0,-8 0-1 16,6 11 1-16,0 1 1 16,-3 3-1-16,5 12-1 15,5 5 0 1,2 1 0-16,3 1 0 0,0 0 0 16,2-4-5-16,1-2 0 15,-3-6 0-15,-6-5 0 0,-1-7 0 16,-3-10 0-16,0 0 0 15,-10 0 0-15,1-10 0 16,-2-7 0-16,-1-8 0 16,5-4 0-16,-6-6 0 15,8-2 0-15,3-3 0 0,2 5 0 16,0 1 0-16,2 5-4 16,10 3 0-16,-1 6 0 15,5 8 2-15,2 5 1 16,2 4 0-16,0 3 0 15,4 5 0-15,-5 7 0 16,-3 3 0-16,-3 4 2 0,-5 4 2 16,-6 2 0-16,-4 2-2 15,-11 1-2-15,-2 2-9 16,-13-3-21-16,-8 2-48 0,2-1-3 16</inkml:trace>
  <inkml:trace contextRef="#ctx0" brushRef="#br0" timeOffset="179869.3873">22697 2878 392 0,'0'0'6'15,"0"0"2"-15,0 0 3 16,0 0 0-16,0 0 3 15,0 0 2-15,7 0 1 16,11 0 1-16,9-2-5 16,15-5-8-16,18 0-5 0,8-6 0 15,13-2 0-15,8 3 0 16,3-6 0-16,3 3 0 16,-6 3 0-16,-2-1 0 0,-15 1 0 15,-6 5 0-15,-17 1 0 16,-5 5 0-16,-14-5 0 15,-7 4 0-15,-10 2 0 0,-13 0 0 16,0 9 0-16,-6 2 0 16,-14-6-34-16,0 4-52 15,-5 8-3-15</inkml:trace>
  <inkml:trace contextRef="#ctx0" brushRef="#br0" timeOffset="180281.6582">22836 3136 461 0,'0'0'4'15,"0"0"2"-15,0 0 0 0,-2-11 0 16,2 11 1-16,5-4 0 15,7 1 1-15,3 3-2 16,7 0-6-16,5 6 0 0,3 6 0 16,6-2 0-16,-7 7 0 15,-4 3 0-15,0-1 0 16,-8 4 0-16,-7 0 0 16,-8 1 0-16,-2-4 0 0,-12 2 0 15,-5-4 0-15,-8-3 0 16,-3-3 0-16,-2 0 0 15,-2-2 0-15,2-7 0 16,0-3 0-16,9-3 0 16,0-7 0-16,8-2 0 15,9-3 0-15,4-5 0 0,4 1 0 16,14-1 0-16,4 5-8 16,8 8-72-16,5-14-5 15</inkml:trace>
  <inkml:trace contextRef="#ctx0" brushRef="#br0" timeOffset="180732.2466">23420 3052 453 0,'0'0'4'16,"0"0"1"-16,-8-2 0 15,8 2 1-15,-14 0 0 0,-2 5 1 16,2 4 0-16,2 4 0 15,-1 6-3-15,-2 6-2 16,6 2 0-16,0 3 1 16,7 2-3-16,2-2 0 15,2 0 0-15,9-3 0 0,1-7 0 16,3-5 0-16,5-5 0 16,0-5 0-16,3-5 0 15,-2 0 0-15,-1-10 0 16,-2-6 0-16,-3-3 0 0,-2-8 0 15,-6-3 0-15,-5-5 0 16,-2-2 0-16,-7 0 0 16,-8 5 0-16,-2-1 0 0,-3 9 0 15,-6 7 0-15,5 7 0 16,-2 10 0-16,6 0 0 16,-1 6 0-16,3 10 0 15,8 4 0-15,5 5 0 0,2 1 0 16,7 2 0-16,7-3 0 15,7 0 0 1,6-3-4-16,7-3-21 0,4-6-57 16,-4-6-4-16</inkml:trace>
  <inkml:trace contextRef="#ctx0" brushRef="#br0" timeOffset="181064.0139">23673 3128 438 0,'0'0'6'0,"0"0"1"16,0 0 0-16,0 0 1 15,0 0-1-15,0 0 1 0,0 0 1 16,-12 2-1-16,12-2-4 16,-9 18-2-16,1-4-1 15,0-1 1-15,-5 3 2 16,1 0-4-16,0-1 0 0,-3 1 0 15,3-2 0 1,0-3 0-16,1-2 0 16,11-9 0-16,-5 13 0 0,5-13 0 15,10 2 0-15,8-2 0 16,2 0 0-16,8-5 0 0,4-2 0 16,-2-1 0-16,4-1 0 15,-4-4-15-15,-2-2-37 16,-4 7-32-16,-11 0-2 15</inkml:trace>
  <inkml:trace contextRef="#ctx0" brushRef="#br0" timeOffset="181232.3513">23728 3188 417 0,'0'0'4'0,"0"0"1"15,0 14 1-15,-2-3 1 16,2 4-1-16,0 2 1 15,0 8 1-15,0-1-1 16,0 1-8-16,7 8-22 16,9-1-54-16,-12 0-1 15</inkml:trace>
  <inkml:trace contextRef="#ctx0" brushRef="#br0" timeOffset="181876.5289">23025 3706 371 0,'0'0'7'0,"0"0"4"0,0 0 2 16,0 0 0-16,0-10 2 15,0 10-1-15,0 0 2 0,0 0-1 16,2 7-6-16,1 6-3 16,2 4-1-16,-1 3-2 15,5 7 0-15,-2 3-1 0,0-3 1 16,4 5-1-16,-7-2-1 15,4-5 1-15,-4-3-2 16,1-5-5-16,0 4-2 0,-5-9-10 16,6 0-21-16,6-2-46 15,-12-10-1-15</inkml:trace>
  <inkml:trace contextRef="#ctx0" brushRef="#br0" timeOffset="182315.6539">22923 3985 389 0,'0'0'7'0,"0"0"2"0,0 0 1 15,0 0 2-15,0 0 1 16,0 0 1-16,0 0 0 16,12 0 1-16,-4 0-6 0,2 8-2 15,5 2-2-15,0 0 0 16,2 0-3-16,1-1-2 16,3 4 0-16,-3-1 0 15,2-2 0-15,0 0 0 0,-6 1 0 16,2-2 0-1,-6-1 0-15,0-4 0 0,-10-4 0 16,9 5 0-16,-9-5 0 16,0 0 0-16,13-9 0 15,-8-1 0-15,2-2 0 16,3-6 0-16,3-2 0 0,1 0 0 16,4 1 0-16,-1-2 0 15,1 4 0-15,0-2 0 16,1 8-8-16,11 1-78 0,-12-2-3 15</inkml:trace>
  <inkml:trace contextRef="#ctx0" brushRef="#br0" timeOffset="186100.8922">22903 4700 344 0,'0'0'7'0,"0"0"4"0,0 0 4 15,0 0 2-15,-3-11 1 16,3 11 1-16,0-10 0 16,0 10 2-16,-2-11-7 15,2 11-3-15,0 0-4 0,-10-6-1 16,10 6-4-16,-18 2-2 15,8 10 0-15,-4 3 0 16,-4 8 0-16,1 2 0 16,-1 4 0-16,4 9 0 0,1-1 0 15,6 0 0-15,7 3 0 16,2-8 0-16,14 0 0 16,3-5 0-16,8-4 0 15,5-8 0-15,7-3 0 0,0-7 0 16,3-5 0-16,-2-8 0 15,-3-4 0-15,0-8 0 16,-7-7 0-16,-5-3 0 16,-9-7 0-16,1-5 0 15,-15 0 0-15,-4 0 0 16,-15-1 0-16,-6 9 0 0,-7 5 0 16,-8 5 0-16,-6 10 0 15,0 11 0-15,-2 3 0 16,1 5 0-16,8 10 0 0,5 2 0 15,10 7 0-15,7-5 0 16,15-2-30-16,5 5-59 16,8-2-3-16</inkml:trace>
  <inkml:trace contextRef="#ctx0" brushRef="#br0" timeOffset="189978.718">22614 6607 345 0,'0'0'7'0,"0"0"4"16,0 0 4-16,0-12 2 15,0 12 1-15,5-11 2 16,-5 11 1-16,6-12 0 0,-6 12-5 16,4-11-4-16,-4 11-4 15,0 0-8-15,0-12 0 16,0 12 0-16,0 0 0 15,-6-4 0-15,-5 4 0 0,-2 0 0 16,2 7 0-16,-5 2 0 16,0 9 0-16,-7 5 0 15,3 1 0-15,3 6 0 16,-1 2 0-16,6 3 0 16,1-1 0-16,11 1 0 0,0-5 0 15,8 2 0-15,7-8 0 16,5-3 0-16,4-4 0 15,6-5 0-15,2-2 0 16,2-10 0-16,3 0 0 0,0-4 0 16,2-9 0-16,2-1 0 15,-7-4 0-15,-1-2 0 16,-6-3 0-16,-5-1 0 16,-7 0 0-16,-12-4 0 15,-3 0 0-15,-12 1 0 0,-9 6 0 16,-1-5 0-16,-11 7 0 15,1-1 0-15,-5 8 0 0,0 2 0 16,-1 5 0-16,1 5 0 16,-1 0 0-16,4 0 0 15,2 5 0-15,5-1 0 16,4 4 0-16,3-3 0 16,5 0 0-16,5 0 0 0,10-5 0 15,-5 15 0-15,5-15 0 16,0 12 0-16,0-12 0 15,0 9 0-15,0-9 0 16,10 18 0-16,0-12-83 0,5-4-8 16</inkml:trace>
  <inkml:trace contextRef="#ctx0" brushRef="#br0" timeOffset="193011.6506">22618 8397 420 0,'0'0'3'0,"0"0"2"15,0 0 2-15,0 0 1 16,0 0 2-16,0 0 1 15,-10 0 0-15,10 0 1 0,-13 6-1 16,2 3-3-16,-1 6-3 16,-4 8-5-16,0 4 0 15,2 4 0-15,-2 7 0 16,2 5 0-16,3 3 0 0,4 0 0 16,5 0 0-16,2-3 0 15,9-7 0-15,7-3 0 16,3-3 0-16,6-13 0 15,7-2 0-15,-1-8 0 0,9-7 0 16,-3-7 0-16,2-11 0 16,-4 1 0-16,-1-9 0 15,-4 0 0-15,-5-6 0 0,-7-3 0 16,-8-2 0-16,-5-3 0 16,-5 1 0-16,-11-1 0 15,-4 0 0-15,-10 5 0 16,-3 6 0-16,-2 7 0 15,-8 7 0-15,1 7 0 16,-1 8 0-16,4 0 0 0,2 11 0 16,4 4 0-16,6 6 0 15,5-3 0-15,17-4-42 16,2 5-51-16</inkml:trace>
  <inkml:trace contextRef="#ctx0" brushRef="#br1" timeOffset="240352.2941">11124 3968 344 0,'0'0'7'15,"0"0"5"-15,0 0 5 0,0 0 1 16,0 0 1-16,0 0 0 15,0 0 1-15,0 0 0 16,0 0-6-16,0 0-3 16,0 17-4-16,8 4-4 0,4 3-3 15,6 5 0-15,-3 4 0 16,7 2 0-16,-2 0 0 16,3-4 0-16,-4 0 0 15,1-5 0-15,-2-1 0 0,-3-4 0 16,-6-1 0-16,2-1 0 15,-6-4 0-15,-1-1-12 16,-4-1-39-16,-2-1-37 16,2-4-1-16</inkml:trace>
  <inkml:trace contextRef="#ctx0" brushRef="#br1" timeOffset="240784.9203">11075 4388 434 0,'0'0'6'0,"0"0"1"16,-5-9 2-16,5 9 2 16,0 0-1-16,-7-12 1 15,7 12 0-15,0 0 1 16,7-5-12-16,6 5 0 0,4 2 0 15,5 5 0-15,6 1 0 16,2 1 0-16,2 0 0 16,0-1 0-16,3 4 0 15,0-2 0-15,-8-3 0 16,0 0 0-16,-4-2 0 16,-4 0 0-16,-1-2 0 0,-6-1 0 15,1-2 0-15,-6 0 0 16,-7 0 0-16,10-10 0 15,-4-4 0-15,-4-6 0 0,-2 0 0 16,3-10 0-16,-1-2 0 16,0-2 0-16,1 1 0 15,-1-2 0-15,-2 6 0 0,3 7 0 16,-1-1 0-16,-2 3 0 16,-5 6-79-16,5 14-11 15</inkml:trace>
  <inkml:trace contextRef="#ctx0" brushRef="#br1" timeOffset="241391.2294">10893 3463 417 0,'0'0'5'16,"0"0"2"-16,-2-10 2 15,2 10 1-15,-12-15 1 0,2 5 1 16,-3 5 0-16,-4-5 0 16,-3 6-4-16,-5 1-3 15,-2 3-2-15,-3 7-3 16,-5 5 0-16,5 4 0 16,-2 6 0-16,4-2 0 15,6 7 0-15,8-5 0 0,6 3 0 16,8-2 0-16,8-7 0 15,7 0 0-15,11-4 0 0,4-7 0 16,5-5 0-16,3-3 0 16,-1-6 0-16,-2-9 0 15,-5-1 0-15,-3-4 0 16,-7-4 0-16,-6-3 0 0,-6 3 0 16,-6-4 0-16,-2 7 0 15,-5 2 0-15,-2 5 0 16,-5 5 0-16,2 7 0 15,2 5 0-15,0 9 0 0,4 9 0 16,1 9 0-16,3-1 0 16,7 7 0-16,6 2 0 15,0-3 0-15,11 3 0 16,-6 14-68-16,12-26-22 16</inkml:trace>
  <inkml:trace contextRef="#ctx0" brushRef="#br1" timeOffset="245069.2528">10861 3104 231 0,'0'0'10'0,"0"0"5"15,0 0 7-15,0 0 3 16,0 0 3-16,0-8 1 15,0 8 5-15,0 0-1 0,0 0-7 16,0 0-5-16,-8-12-5 16,8 12-4-16,0 0-3 15,0 0-9-15,0-13 0 16,8 9 0-16,4-4 0 0,8-1 0 16,0 1 0-16,6 0 0 15,1 6 0-15,-2 0 0 16,-1 2 0-16,1 4 0 15,-7 6 0-15,-6 5 0 16,-2 3 0-16,-2 3 0 0,-6 2 0 16,-2 2 0-16,0 2 0 15,-10 0 0-15,0 3 0 16,-2-5 0-16,1 0 0 16,2-6 0-16,-1 1 0 15,5-7 0-15,-1-1 0 0,6-12 0 16,0 0 0-16,13 3 0 15,2-8 0-15,3-3 0 16,3-5 0-16,8-2 0 0,-5 3 0 16,6-2 0-16,-3-3 0 15,1 4 0-15,-3 3 0 16,-8 2 0-16,0 1 0 0,-1 4 0 16,-7-2 0-16,-9 5 0 15,10 3 0-15,-8 7 0 16,-6 5-30-16,4-15-61 15,-3 13-2-15</inkml:trace>
  <inkml:trace contextRef="#ctx0" brushRef="#br1" timeOffset="246466.5095">18521 4065 315 0,'0'0'9'0,"0"0"4"15,14-18 2-15,-7 10 4 0,2-1 2 16,-2-1 0-16,-2-4 1 16,0-1 1-16,-5 5-8 15,-8 0-4-15,-10 5-4 16,-3 5-2-16,-7 0-2 0,-6 9-1 15,-4 9-1-15,1 2-1 16,2-1 0-16,5 8 0 16,3-3 0-16,6 0-1 15,12-1 1-15,6-4 0 0,8-5 0 16,8-3 0-16,9-5 1 16,3-5 1-16,7-1-1 15,0-10 1-15,1-5-1 0,-3-4 2 16,-3-1-3-16,-4-2 0 15,-3 2 0-15,-6-3 0 16,-4 3 0-16,-2 11 0 16,-5-4 0-16,-3 13 0 15,4-11 0-15,-4 11 0 0,0 0 0 16,3 17 0-16,2-3 0 16,-1 3 0-16,5 9 0 15,0-4 0-15,6 0 0 16,2 0 0-16,1 1 0 0,-1-5 0 15,0-11-11 1,8-5-65-16,-5 2-10 0</inkml:trace>
  <inkml:trace contextRef="#ctx0" brushRef="#br1" timeOffset="247034.7212">18597 3725 379 0,'0'0'7'0,"0"0"3"16,-9-7 3-16,9 7 2 15,-7-12 1-15,1 2 1 16,1 1 0-16,3-4 1 15,2 0-6-15,2-2-5 16,9 3-7-16,3-4 0 0,4 4 0 16,2 1 0-16,-1 0 0 15,6 4 0-15,-3 2 0 16,-2 3 0-16,-2 2 0 0,-4 2 0 16,-6 6 0-16,-3-1 0 15,-2 5 0-15,-3-2 0 16,-5 2 0-16,-4-2 0 15,0 2 0-15,-1-2 0 0,2-2 0 16,4 2 0-16,4-10 0 16,-3 13 0-16,3-13 0 15,10 9 0-15,3-2 0 16,4-1 0-16,3-2 0 16,0 2 0-16,-1-4 0 0,6 5 0 15,-4-5 0-15,-5 4 0 16,0 2 0-16,-8-4 0 15,-8-4 0-15,0 18 0 16,-3-8 0-16,-12 2 0 0,-7 1 0 16,-3 1 0-16,-3-2 0 15,-4 1 0-15,2-1 0 16,0-2 0-16,8 2-13 0,-1 6-60 16,8-8-13-16</inkml:trace>
  <inkml:trace contextRef="#ctx0" brushRef="#br1" timeOffset="248760.2661">23940 2546 436 0,'0'0'6'15,"0"0"3"-15,0 0 0 0,-12-7 2 16,12 7 0-16,0 0 1 15,0-12 0-15,0 12-7 16,21-14-5-16,-6 8 0 16,11-2 0-16,4 1 0 0,4 4-13 15,-2 3-40-15,3 0-34 16,-3 0 1-16</inkml:trace>
  <inkml:trace contextRef="#ctx0" brushRef="#br1" timeOffset="248933.6429">23940 2685 399 0,'0'0'6'16,"0"0"3"-16,0 0 1 16,0 0 1-16,0 0 2 15,0 0 0-15,0 0 0 16,7 0 1-16,10-3-5 0,11-4-5 16,4-3-4-16,8 3-7 15,-1-8-19-15,-1 3-55 16,9-2-3-16</inkml:trace>
  <inkml:trace contextRef="#ctx0" brushRef="#br1" timeOffset="249427.049">24645 2291 424 0,'0'0'5'0,"0"0"0"0,-4-7 0 16,4 7 1-16,-15-18 1 16,5 8 0-16,-5 3 0 0,-5 0 0 15,-3 2-4-15,1 5 0 16,0 0-2-16,-3 5 2 15,0 5 1-15,6 4-1 16,0 1 0-16,9 5 1 0,2-4-1 16,8 3 0-16,2-2 1 15,10-2 0-15,6-6-4 16,3 2 0-16,7-7 0 0,-3-4 0 16,0-4 0-16,0-7 0 15,-3-1 0-15,-4-5 0 16,-6 5 0-16,-4-3 0 15,-3 3 0-15,2 2 0 0,-7 10 0 16,0 0 0-16,0 0 0 16,0 0 0-16,9 18 0 15,-3-1 0-15,0 2 0 16,0 5 0-16,4 2 0 0,4-3 0 16,-1-9 0-1,3 6-17-15,1-6-67 0,-3-1-3 16</inkml:trace>
  <inkml:trace contextRef="#ctx0" brushRef="#br1" timeOffset="249836.4366">24882 1659 397 0,'0'0'4'16,"0"0"2"-16,0 0 2 0,0 0 0 15,0 0 0-15,0 0 0 16,0 0 2-16,-5 0 1 16,5 0-4-16,-18 10-2 15,9 0-2-15,-4-1 0 16,-4 8 0-16,0-3 1 15,-3 3-3-15,2-2-1 0,0-3 1 16,6 2 0-16,4-8-1 16,8-6 0-16,-6 9 0 0,6-9 1 15,4 9 0-15,8-7 0 16,8-2 0-16,0 0 0 16,6-2 1-16,-2-1-1 15,6 1 0-15,-8-3-2 0,3 3-2 16,-8-4-5-16,-1 6-9 15,-7-3-25-15,-9 3-42 16,0 0-3-16</inkml:trace>
  <inkml:trace contextRef="#ctx0" brushRef="#br1" timeOffset="250018.2217">24927 1705 387 0,'0'0'6'0,"0"0"1"15,0 0 2-15,0 0 0 16,0 0 2-16,-11 9 1 0,9 6 0 15,0 7 1-15,2 7-5 16,-4 9-2-16,4 4-1 16,0-1-1-16,4 2-2 15,-2-2-6-15,11 0-23 0,4-4-57 16,-10-9-2-16</inkml:trace>
  <inkml:trace contextRef="#ctx0" brushRef="#br2" timeOffset="448794.447">4333 11608 371 0,'0'0'5'0,"0"0"5"16,-2-15 1-16,-3 8 3 15,0-3 2-15,-2 0 2 16,-1-5 0-16,-2 3 1 16,0 4-5-16,-3 0-4 15,-1 6-5-15,-2 2-5 0,0 10 0 16,-2 7 0-16,1 11 0 15,2 0 0-15,0 6 0 16,7 4 0-16,3-2 0 16,8 3 0-16,7-5 0 0,9-5 0 15,11-4 0-15,2-9 0 16,9-8 0-16,1-5 0 16,5-3 0-16,-2-8 0 15,-3-10 0-15,-4-5 0 0,-6-8 0 16,-7-7 0-16,-13 2 0 15,-7-4 0-15,-5-4 0 16,-12 5 0-16,-11 1 0 16,-7 6 0-16,-7 10 0 15,-3 10 0-15,-4 7 0 0,2 10 0 16,-1 10 0-16,6 14 0 16,4 3 0-16,18 15-9 15,10 0-79-15,5 6-2 0</inkml:trace>
  <inkml:trace contextRef="#ctx0" brushRef="#br2" timeOffset="449638.9457">4430 13788 374 0,'0'0'7'16,"0"0"4"-16,-5-9 0 15,5 9 1-15,-17-15 2 0,2 10 1 16,0 0 0-16,-3-1 1 16,-5 6-6-16,2 6-4 15,-1 8-1-15,1 9-1 16,0 4-1-16,8 2-1 15,5 7 0-15,8 0-1 0,3 2 2 16,11-6-3-16,9-5 0 16,3-8 0-16,12-4 0 15,0-6 0-15,4-7 0 16,-2-4 0-16,3-11 0 16,-9-7 0-16,-1-2 0 0,-9-7 0 15,-7-7 0-15,-9 4 0 16,-8-7 0-16,-10 1 0 0,-7 4 0 15,-5 4 0-15,-6 7 0 16,-2 9 0-16,3 8 0 16,-5 6 0-16,4 10 0 15,1 11 0-15,7 4-21 0,0 6-66 16,13 6-3-16</inkml:trace>
  <inkml:trace contextRef="#ctx0" brushRef="#br2" timeOffset="450432.6586">4425 15741 357 0,'0'0'6'16,"0"0"5"-16,0 0 3 0,0 0 2 15,0 0 2-15,0 0 1 16,2-6 1-16,-2 6 1 15,0 0-5-15,11 0-3 16,-11 0-13-16,5 13 0 16,-3 7 0-16,-2 2 0 0,0 9 0 15,0 5 0-15,0 8 0 16,0 4 0-16,0 1 0 16,0 2 0-16,0 2 0 0,0-4 0 15,0-4 0-15,0 0 0 16,3-13 0-16,-1 0 0 15,-2-8 0-15,0-4 0 16,2-8 0-16,-2-12 0 0,0 16 0 16,0-16 0-16,0 0 0 15,0 0 0-15,0 0 0 16,0 0 0-16,0 0 0 16,0 0 0-16,0 0 0 0,0 0 0 15,0 0 0-15,0 0-76 16,-4 0-19-16</inkml:trace>
  <inkml:trace contextRef="#ctx0" brushRef="#br1" timeOffset="715589.7258">11871 11194 359 0,'0'0'9'16,"5"-14"4"-16,-4-1 4 16,-1 1 1-16,0 0 1 15,0-5 1-15,0-3 2 0,-1-3 0 16,-10 7-10-16,-1 6-12 15,-3 4 0-15,-2 3 0 16,-3 5 0-16,-5 13 0 16,5 7 0-16,-2 9 0 0,-1 8 0 15,8-1 0-15,5 10 0 16,5-4 0-16,8-1 0 16,9-3 0-16,11-8 0 15,10-5 0-15,1-7 0 0,8-9 0 16,6-6 0-16,-4-3 0 15,3-8 0-15,-7-6 0 16,-3-11 0-16,-4-3 0 16,-11-6 0-16,-10-8 0 15,-8 1 0-15,-8-2 0 0,-10 2 0 16,-9 7 0-16,-14 5 0 16,-2 9 0-16,-9 13 0 15,-7 7 0-15,6 12 0 16,-1 10 0-16,10 10 0 0,0 3 0 15,23 15 0-15,4-7-80 16,11 0-13-16</inkml:trace>
  <inkml:trace contextRef="#ctx0" brushRef="#br1" timeOffset="716845.7606">11893 13619 365 0,'0'0'8'15,"2"-10"4"-15,-2 10 2 16,1-12 1-16,-1 2 1 0,0 1 1 15,-6 2 0-15,-3-1 1 16,-9 5-7-16,-1 3-4 16,-6 11-2-16,0 5-1 15,2 9-2-15,0 4-2 0,9 5 0 16,2 0 0-16,6 5 0 16,9-1 0-16,12-6 0 15,12-5 0-15,3-4 0 16,14-11 0-16,6-8 0 0,2-4 0 15,0-1 0-15,1-14 0 16,-5-8 0 0,-11-4 0-16,-7-5 0 0,-14-4 0 15,-11 0 0-15,-5-3 0 16,-17 4 0-16,-16 2 0 0,-5 4 0 16,-8 11 0-16,-3 9 0 15,-6 9 0-15,2 9 0 16,7 9 0-16,6 13 0 15,7 4 0-15,17 5 0 0,3-1-16 16,15 6-73-16,16 0-3 16</inkml:trace>
  <inkml:trace contextRef="#ctx0" brushRef="#br1" timeOffset="717660.6958">11853 15753 473 0,'0'0'3'0,"0"0"2"16,0 0 3-16,5-8 2 15,-5 8 0-15,0 0-8 16,0 0-2-16,7 0 0 0,-1 5 0 16,-4 13 0-16,1 1 0 15,-2 10 0-15,3 12 0 16,-2 3 0-16,0 9 0 16,-2 3 0-16,0 4 0 0,0 1 0 15,-4-4 0-15,-1 0 0 16,0-7 0-16,-3-5 0 15,3-8 0-15,0-8 0 16,-1-9 0-16,5-5 0 0,1-5 0 16,0-10 0-16,0 0 0 15,0 0 0-15,0 0 0 16,0 0 0-16,0 0 0 0,0 0 0 16,-13 0-27-16,13-6-70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21:29.20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18244 10747 392 0,'0'0'6'15,"0"0"2"-15,3-14 4 0,-3 14 1 16,0-15 1-16,0 15 1 16,0-17-1-16,0 17 1 15,-17-2-5-15,2 9-3 0,-8 14-2 16,2 5-5-16,0 9 0 15,1 2 0-15,5 6 0 16,5 3 0-16,10-5 0 16,5 0 0-16,15-9 0 0,5-1 0 15,10-12 0-15,5-1 0 16,1-11 0-16,7-5 0 16,-5-4 0-16,1-11 0 15,-8-6 0-15,-2-11 0 16,-9-5 0-16,-14-7 0 0,-6-3 0 15,-10-3 0-15,-11 2 0 16,-14 4 0-16,-7 6 0 16,-13 10 0-16,-3 14 0 15,-2 12 0-15,4 12 0 0,2 18 0 16,11 7 0-16,13 12-13 16,22 8-75-1,15 9-3-15</inkml:trace>
  <inkml:trace contextRef="#ctx0" brushRef="#br0" timeOffset="1162.8853">18113 13029 429 0,'0'0'4'0,"0"0"2"15,0-6 2-15,0 6 1 0,-12-8 0 16,1 2 0-16,-3 6 1 15,-7 3 0-15,2 8-3 16,-4 9-3-16,-2 4 0 16,0 9-2-16,6 6-2 15,1 3 0-15,9 0 0 0,6 1 0 16,3-1 0-16,12-7 0 16,9-3 0-16,8-13 0 15,6-4 0-15,4-6 0 0,7-9 0 16,-2 0 0-16,-7-9 0 15,1-6 0-15,-6-4 0 16,-8-9 0-16,-6-2 0 16,-11-4 0-16,-7-9 0 0,-7 4 0 15,-11-5 0-15,-3 3 0 16,-9 9 0 0,-5 6 0-16,-3 8 0 0,-4 13 0 15,5 5 0-15,5 15 0 16,0 7 0-16,7 10 0 0,5 1 0 15,12 11-82-15,8-2-10 16</inkml:trace>
  <inkml:trace contextRef="#ctx0" brushRef="#br0" timeOffset="1877.9954">17976 15098 482 0,'0'0'2'0,"0"0"1"16,0 0 1-16,0 0 0 15,0 0 1-15,-13 2 2 16,9 14-3-16,-4 9-4 15,-3 4 0-15,4 13 0 0,-2 5 0 16,4 6 0-16,3 1 0 16,2 0 0-16,4-6 0 15,8-9 0-15,11-6 0 0,5-8 0 16,4-13 0-16,5-12 0 16,2-3 0-16,7-17 0 15,-5-4 0-15,0-9 0 16,-6-3 0-16,-8-13 0 15,-13 0 0-15,-3 0 0 0,-11 0 0 16,-15 4 0-16,-10 8 0 16,-12 7 0-16,-14 10 0 15,2 13 0-15,-5 10 0 16,1 12 0-16,0 6 0 16,13 9 0-16,4-7 0 0,22 4-77 15,14-3-17-15</inkml:trace>
  <inkml:trace contextRef="#ctx0" brushRef="#br0" timeOffset="249132.9156">22906 10535 422 0,'0'0'5'0,"0"0"2"16,2-13 2-16,-2 13 2 15,2-12 1-15,-2 3 1 0,0-2 1 16,0 2 0-16,0 2-10 16,0 7-4-16,-12-6 0 15,-1 9 0-15,-2 9 0 16,-2 6 0-16,-2 9 0 15,-1 5 0-15,2 5 0 0,6 5 0 16,5 3 0-16,7-6 0 16,4 2 0-16,14-7 0 15,9-5 0-15,2-5 0 16,12-10 0-16,-2-7 0 0,3-7 0 16,-1-4 0-16,-2-11 0 15,-7-7 0-15,-2-11 0 16,-8-4 0-16,-7-6 0 15,-11-1 0-15,-4-5 0 0,-6 6 0 16,-13 4 0-16,-9 6 0 16,-6 12 0-16,-12 10 0 15,0 11 0-15,-5 5 0 16,2 15 0-16,4 5 0 16,5 7 0-16,10 10 0 0,6 11-46 15,18-7-45-15,9 4-2 16</inkml:trace>
  <inkml:trace contextRef="#ctx0" brushRef="#br0" timeOffset="250063.6408">22806 12923 401 0,'0'0'5'16,"0"0"4"-16,10-12 2 15,-10 12 2-15,7-15 0 16,-7 5 1-16,0 0 1 0,-2 0 0 15,-10 3-5-15,-4 7-5 16,-5 5-5-16,-9 7 0 16,5 8 0-16,0 7 0 15,2 5 0-15,3 6 0 0,10-2 0 16,8 5 0-16,4-5 0 16,14 0 0-16,5-7 0 15,12-4 0-15,2-8 0 16,12-7 0-16,-2-8 0 15,2-2 0-15,5-7 0 0,-6-10 0 16,-7-3 0-16,-2-10 0 16,-9-5 0-16,-13-1 0 15,-5-9 0-15,-13 0 0 16,-15 1 0-16,-4 3 0 0,-10 10 0 16,-5 4 0-16,-5 14 0 15,-8 9 0-15,2 8 0 16,-1 14 0-16,6 4 0 15,1 8 0-15,7 2 0 0,13 10 0 16,3-8-2 0,-6 7-88-16,31-5-3 0</inkml:trace>
  <inkml:trace contextRef="#ctx0" brushRef="#br0" timeOffset="250949.5813">22301 15190 426 0,'0'0'4'0,"0"0"2"16,0 0 2-16,0 0 3 15,8-3 1-15,-8 3 1 16,17 0 2-16,-6 0 1 16,10 0-16-16,-1 3 0 0,8 2 0 15,4-2 0-15,6 1 0 16,1-2 0-16,5-2 0 15,2 0 0-15,1 0 0 16,2-2 0-16,-8 0 0 0,1 0 0 16,-10-4 0-16,-5 4 0 15,-4-1 0-15,-11 3 0 16,-12 0 0-16,12 0 0 16,-12 0 0-16,0 0 0 15,0 0 0-15,0 0 0 0,0 0 0 16,-7 0 0-16,7 0 0 15,-13 11 0-15,13-11 0 16,-15 10 0-16,6-6 0 0,3 4-13 16,6-8-79-16,-12 13-2 15</inkml:trace>
  <inkml:trace contextRef="#ctx0" brushRef="#br0" timeOffset="251414.755">23236 14872 486 0,'0'0'2'0,"0"0"3"15,0 0 2-15,5-11 2 16,-5 11-7-16,0 0-2 16,0 0 0-16,10-10 0 0,-10 10 0 15,2 10 0-15,-2 7 0 16,0 5 0-16,0 11 0 16,-2 9 0-16,2 10 0 15,-5 7 0-15,3 6 0 0,-3 2 0 16,2 2 0-1,-2-2 0-15,3-3 0 0,0-5 0 16,-1-9 0-16,0-3 0 16,3-13 0-16,0-5 0 15,0-8 0-15,0-3 0 0,0-11 0 16,0-7 0-16,0 0 0 16,0 0 0-16,0 0 0 15,0 0 0-15,0 0 0 0,0 0 0 16,0 0 0-16,0 0 0 15,-3-14-53-15,3 14-43 16</inkml:trace>
  <inkml:trace contextRef="#ctx0" brushRef="#br0" timeOffset="256277.9027">23885 3735 279 0,'0'0'5'15,"0"0"3"-15,0 0 3 16,-11 0 3-16,11 0 3 0,0 0 1 16,0 0 2-16,0 0 0 15,0 0-4-15,0 0-2 16,0 0-3-16,0 0 0 15,0 0 0-15,11 6-2 0,8-6 1 16,7 0 0-16,13-3 0 16,9-2 0-16,9-5-3 15,6-3-7-15,1 3 0 16,-4-3 0-16,-3 2 0 0,-8 2 0 16,-12-2 0-16,-9 8 0 15,-11-1 0-15,-7 1 0 16,-10 3 0-16,0 0 0 15,11-3 0-15,-11 3 0 16,0 0 0-16,-5 7 0 0,1 4 0 16,-1 2 0-16,1 6 0 15,-3 6 0-15,-4 7 0 16,1 10 0-16,1 3 0 16,2 7 0-16,-2 5 0 15,2 5 0-15,1 3 0 0,3 1 0 16,0 4 0-16,-5 1 0 15,3 4 0-15,0 2 0 0,-4 0 0 16,-2 1 0-16,-1 2 0 16,-3-1 0-16,3 3 0 15,0 0 0-15,-6 2 0 16,3-5 0-16,5 3 0 0,-3 2 0 16,2-3 0-16,5 2 0 15,-1 1 0-15,1 0 0 16,6-2 0-16,0 3 0 15,0-4 0-15,0 5 0 16,6 4 0-16,1-1 0 0,-1 1 0 16,1-3 0-16,0 5 0 15,-2-3 0-15,2 1 0 16,4 2 0-16,-4-1 0 16,0 4 0-16,3-1 0 15,0 1 0-15,-2-5 0 0,1 8 0 16,2-3 0-16,-4 5 0 15,5 1 0-15,-1 1 0 0,-2-1 0 16,-1 8 0-16,2 0 0 16,-5 5 0-16,0 16 0 15,2-2 0 1,-5 1 0-16,1 2 0 0,-3 6 0 16,0-137 0-16,0 138 0 0,0-5 0 15,-3 5 0-15,-1-17 0 16,-5 0 0-16,3-2 0 15,-2-5 0-15,1-3 0 0,-3-5 0 16,3-2 0-16,-1-1 0 16,-2-7 0-16,3-2 0 15,-1-4 0-15,5-1 0 16,-2-4 0-16,3-1 0 16,0-1 0-16,-1-1 0 0,3 2 0 15,-2-1 0-15,2 1 0 16,0-4 0-16,-3 8 0 15,3-4 0-15,0 2 0 0,-4 1 0 16,1 4 0-16,-5-2 0 16,-2 6 0-16,1-1 0 15,-2 0 0-15,-4 8 0 16,0-5 0-16,0-1 0 0,0 4 0 16,8 26 0-1,2 2 0 1,5-1 0-16,3-3 0 15</inkml:trace>
  <inkml:trace contextRef="#ctx0" brushRef="#br0" timeOffset="258576.58">24119 12639 384 0,'0'0'1'0,"0"0"0"0,0 0 3 16,0 0 2-16,-4-13 1 16,4 13 2-16,0 0 1 15,0 0 0-15,0 0 1 0,-6 8 0 16,6 4-2-16,0 10-2 16,0 3 0-16,3 15-1 15,-1 4 0-15,3 13 0 16,-3 7 0-16,1 9-1 0,-1 3 0 15,-2 7-5-15,0 0 0 16,0 1 0-16,-2-2 0 16,-3 1 0-16,0-5 0 15,0 1 0-15,-1-1 0 16,2-4 0-16,-1 0 0 0,-3 0 0 16,4-2 0-16,-1 2 0 15,-3-5 0-15,-2 4 0 16,3 4 0-16,-4-6 0 0,2 1 0 15,-1 1 0-15,-1 0 0 16,2-3 0 0,1 4 0-16,1-8 0 0,3 4 0 15,-2 2 0-15,3-3 0 16,-2 3 0-16,3 0 0 16,-1 0 0-16,-4 0 0 0,4 0 0 15,-4-6 0-15,0 1 0 16,-3-7 0-16,3 0 0 15,7-9 0-15,-8 3 0 0,5-1 0 16,1-3 0-16,2 0 0 16,-3-4 0-16,3 1 0 15,0 0 0-15,-3 1 0 16,2-1 0-16,1-3 0 0,0 3 0 16,-3-2 0-16,3 0 0 15,0-1 0-15,-2 1 0 16,2-6 0-16,2 3 0 0,-2-4 0 15,4-4 0-15,-1-2 0 16,0-1 0-16,-3-5 0 16,5 3 0-16,-3-6 0 15,0 3 0-15,3-5 0 16,1-1 0-16,-4 5 0 16,6-2 0-16,-4 1 0 0,1 3 0 15,3 0 0-15,-5 3 0 16,1 0 0-16,1-1 0 15,0 1 0-15,0-4 0 16,0-2 0-16,1-5 0 0,-4-2 0 16,3 1 0-16,-3-5 0 15,1 0 0-15,2-4 0 16,-5-9 0-16,2 12 0 0,-2-12 0 16,0 10 0-16,0-10 0 15,0 0 0-15,0 0 0 16,0 0 0-16,0 0 0 15,0 0 0-15,0 0 0 0,0 0 0 16,0 0 0-16,0 10 0 16,0-10 0-16,0 0 0 15,0 0 0-15,0 10 0 16,0-10 0-16,0 8 0 16,0-8 0-16,-7 9 0 15,7-9 0-15,-12 15 0 0,-4-7 0 16,4-1 0-16,3-4 0 15,-7 2 0-15,-2-1 0 16,-3 4 0-16,-4-1 0 0,-8 1 0 16,-1-1 0-16,-11 3 0 15,-3 0 0-15,-4 0 0 16,-7-3 0-16,-3 3 0 16,-6 1 0-16,-3 1 0 0,1-2 0 15,-10 2 0-15,6 0 0 16,-4 0 0-16,6 0 0 15,3 1 0-15,5 5 0 16,4-5 0-16,10 1 0 16,2 1 0-16,13-3-84 0,6 3-8 15</inkml:trace>
  <inkml:trace contextRef="#ctx0" brushRef="#br1" timeOffset="312738.0988">3983 11346 124 0,'0'0'4'16,"0"0"4"-16,0 0 4 0,0 0 2 15,-8-11 2-15,8 11 0 16,0 0 2-16,0 0-1 15,-10-9-4-15,10 9-4 16,0 0-4-16,0 0-2 16,-12 9 0-16,7 2-3 0,0 1 1 15,-3 0 1-15,-1 11 0 16,-2-4 1-16,4 5 0 16,-5 2 3-16,-1 6-1 15,-2-3-1-15,2 12 1 16,-3-1 0-16,0 0 0 0,-2 9 0 15,4-3 0-15,-5 4-1 16,1 0 1-16,6 4 0 16,-6-3 0-16,4 2 1 0,-9 4-1 15,5-2 0-15,-3 4-1 16,0 3 1-16,-2 2-2 16,4 1 0-16,-2-3-1 0,1 2 1 15,2 1-2-15,2-2-1 16,-1 2 1-16,2 0 0 15,3 1-1-15,-3 1 1 16,3 0-1-16,-1 5 1 0,1 0 0 16,0 3 0-16,-2-1-1 15,5-2 0-15,-4 4 2 16,0 4-1-16,2-4 0 16,-2 3 1-16,1 1 1 15,-2 0 0-15,4-5 1 0,-3 5-2 16,0 0 0-1,3-1 0-15,-1 0 0 0,2-2 0 16,2 0-1-16,2-3 0 16,2 0-1-16,1 0 1 0,2-2 0 15,2-1-1-15,1 0 0 16,4-1 0-16,0-6 0 16,0 5 0-16,2-5-1 15,-1-2 1-15,2 0 0 0,-1-3 0 16,1 1 0-16,-3-3 0 15,6 0-1-15,-3-2 1 16,1-1 0-16,3-2 0 16,-2-3 0-16,3 1-1 0,-3-3 0 15,4 1 0-15,-2-2 1 16,0-2-1-16,2 6 1 16,-4 0 0-16,3-3 0 15,0 2 0-15,-2-3 0 16,0 2-1-16,4-6 1 15,-5 6 0-15,3-8-1 0,-1-1 1 16,2-2-1-16,-2-3 0 16,4 2 1-16,-4-7-1 0,4 4 0 15,-1-6 1-15,1 0-1 16,0 0 0-16,-1 3 0 16,-2-1 1-16,2-1 0 0,1 1 0 15,1-1 0-15,-1-1 0 16,2-2 0-16,2 0 2 15,-2-3-2-15,3-2 0 16,-4 2-1-16,6-2 1 16,-7 0 0-16,1-2 0 15,1-2 0-15,0 0 0 16,0-2 0-16,0-2 0 0,0-2 1 16,-1-3-1-16,1 4 0 15,1-7 0-15,-4 1 1 16,0 1-1-16,3-3 1 15,0 1-1-15,-2-1 1 0,1-1-1 16,4 1 1-16,-1 0 0 16,1-3 1-16,0 0-1 0,3 0 1 15,1-6 1-15,6 1-1 16,-1-2 1-16,5-5 0 16,3-2-1-16,0 0 1 15,2-3-1-15,1 0 0 16,1-3 0-16,-4-2-1 0,0-1 0 15,2-2 0-15,-2 0 0 16,-3 0-1-16,2-4 1 16,-1 2 0-16,0-5-1 15,-1 2 0-15,0-5 0 0,-2 4 1 16,-1-6 0-16,2 1-1 16,-2 2 0-16,4-4 1 15,-4-1 0-15,1-4 1 16,-3-1 0-16,6-3-1 0,-3-1 1 15,-1-3-1-15,1-2 0 16,-3-4 0-16,3-2 0 16,-5 2 0-16,2-2 0 15,-2-4 0-15,-3 3 0 16,1-6 1-16,-3 5-1 0,-2-1 0 16,-4-3 0-16,-4-1 0 15,-3 1 0-15,1 1-1 16,-3-1 1-16,-3 2 1 0,-2 3-1 15,-4-5 1-15,3 0 0 16,-2 4 0-16,1-6 0 16,0 1-1-16,2-5 0 15,0 0 0-15,2-4-1 16,-2 1 0-16,0-3 0 16,3 0 0-16,-1 1 0 0,-2-1 1 15,-4 2-1-15,2 1 0 16,-3 0 0-16,0-3-1 15,3 2 1-15,-3 2-1 0,0 1 0 16,0-3 0-16,0-2 1 16,-3 6 1-16,0-1 0 15,-1 2 0-15,-2-1 0 0,0 4 1 16,-2-3-2-16,-2 4 1 16,1 1-1-16,-4-2 1 15,1 1-1-15,-3 1 0 16,2 0 1-16,-1-1-1 0,-4 1 1 15,0 2-1-15,4 0 1 16,-4-2-1-16,3 6 1 16,-5-3-1-16,3 0 0 15,-4 3 0-15,8 2 1 0,-7 2-1 16,-1 0 0-16,2 4-1 16,-4 1 1-16,1 3 1 15,-3 3-1-15,3-4 1 16,-3 6 0-16,0 0-1 15,-5 0 1-15,3 5 0 0,2-5-1 16,-3 4 0-16,2 1-1 16,1 5 1-16,-5-3-1 15,5 2 1-15,-5 2-1 0,3 2 0 16,-1-2 1-16,1 7-1 16,-2-2 1-16,5 3 0 15,-3-2-1-15,3 1 1 16,-1 3-1-16,-3 3 1 0,3-1 0 15,0-1 0-15,0 6-2 16,3-4 1-16,-5 5 0 16,2 0 0-16,1 1 0 0,4 1 0 15,-5 3 0-15,2 0 0 16,0 1 1-16,2-1 0 16,-2 4 0-16,3-1 0 15,0 2 0-15,-2 1 0 16,2-1 0-16,-4 3-1 15,4 0 1-15,-3 0 0 0,-2 0-1 16,0 3 1-16,0 5 0 16,-5-2 0-16,3 8-1 0,-2-3 2 15,-1 4 0-15,0-1-1 16,-2 4 1-16,2 0 1 16,0-1-2-16,3 0 1 15,-3 1 1-15,2-2-2 16,3 4 0-16,-2 1 0 0,2-1 0 15,2 4 0-15,4 1 0 16,-6 0 0-16,7 5 1 16,-4-1-1-16,2 4 0 15,0 1 1-15,3 1-2 0,-1 0-5 16,-1-5-20 0,1 9-56-16,9-3 1 0</inkml:trace>
  <inkml:trace contextRef="#ctx0" brushRef="#br1" timeOffset="314101.1297">6891 13008 287 0,'0'0'8'0,"0"0"3"15,0-12 5-15,0 12 2 16,0-16 2-16,0 16 4 15,6-17-2-15,-6 17 0 0,2-14-7 16,-2 14-4-16,0 0-4 16,5 12-2-16,-3 10-2 0,1 3-1 15,1 14 1-15,-1 8-1 16,5 9 2-16,-4 4 0 16,4 10-1-16,2 0 0 15,0-2 0-15,2 3 0 0,-4-2-1 16,2-2 1-16,0-5 0 15,-1 1 0-15,0 0 1 16,-2-4-4-16,-5 0 0 16,3-3 0-16,2-5 0 15,-2-1 0-15,-3-6 0 0,2-4 0 16,-2-5 0-16,1-3 0 16,-3-8 0-16,0 0 0 15,0-7 0-15,0-3 0 16,0-4 0-16,0-10 0 15,0 12 0-15,0-12 0 0,0 0 0 16,0 0-4-16,0 0-1 16,0 0-3-16,0 0-5 0,0 0-6 15,0-10-21-15,-9 0-45 16,9 1-3-16</inkml:trace>
  <inkml:trace contextRef="#ctx0" brushRef="#br1" timeOffset="314788.9525">6988 13000 312 0,'0'0'6'0,"0"0"5"15,0 0 2-15,-4-7 2 16,4 7 3-16,0 0 0 0,-4-10 0 15,4 10 0-15,0 0-7 16,-9-3-3-16,9 3-4 16,-15 16-1-16,6-3-2 15,-4 7-1-15,-4 6 0 0,-1 3 0 16,0 1 1 0,-1 6-1-16,1-7 0 0,-2-3 0 15,5-1 1-15,0-4-1 16,5-6 0-16,1-6 1 15,9-9 1-15,-9 10 1 0,9-10 0 16,0 0 0-16,0-12 0 16,0 0 0-16,6-12 0 15,4 0-1-15,0-6 0 0,3-3-1 16,1-3 0-16,-1 2 0 16,1 0 0-16,2 0 1 15,-4 5-1-15,0 1 1 16,1 7 0-16,-6 3 0 0,0 6-1 15,1 1 0-15,-8 11-1 16,0 0 0-16,13 0 2 16,-10 12-2-16,6 8 1 15,-1 9-1-15,4 5 1 16,-1 4 1-16,5 3 0 16,1-2-1-16,1 5 0 0,5-3-1 15,-4-7 1-15,3 2-1 16,-4-7-3-16,4-2-5 15,-4-6-13-15,-11 3-63 0,13-2-4 16</inkml:trace>
  <inkml:trace contextRef="#ctx0" brushRef="#br1" timeOffset="315655.3776">6534 15071 421 0,'0'0'5'15,"0"0"3"-15,0 0 0 0,0 0 2 16,0 0-1-16,0 0 1 16,4-8 0-16,-4 8 1 15,21-14-5-15,-5 6-3 16,2-4-1-16,10 3 0 15,-4-2-1-15,7 4 0 0,-3-1 0 16,0 5-1-16,-3 2 0 16,-5 1-1-16,-3 4 1 15,-4 10 0-15,-8-2-1 16,-3 5 1-16,-4 5 0 0,-5 2 0 16,-11 6 0-1,0 2 1-15,-6-2-1 0,-1 3 0 16,0-1 0-16,-5-3 0 15,5-2 0-15,6-4 0 16,1-1-1-16,0-9 0 0,8-1 0 16,10-12 1-16,-4 14-1 15,4-14 1-15,16 0 0 0,2-1 0 16,5-7 0-16,7-2 2 16,2-2-1-16,3-3-2 15,-3 0-2-15,3 3-7 16,-6-7-11-16,-13 10-63 15,9-1-3-15</inkml:trace>
  <inkml:trace contextRef="#ctx0" brushRef="#br1" timeOffset="316067.4121">7242 15025 421 0,'0'0'5'16,"0"0"1"-16,-10-13 2 0,2 9 0 15,-4-4 1-15,-3 2-1 16,-2 2 1-16,-6 1 0 16,-2 3-5-16,3 3-2 0,2 4-1 15,-5 5-1-15,8 6-1 16,2-1 0-16,8 2 0 15,2 1 0-15,5-3 0 0,7-1 0 16,5-6 1-16,6 0-1 16,0-8 2-16,1-2 0 15,4-2 0-15,-1-5-1 16,-4-4 1-16,1-1 0 16,-8 1 0-16,6-1 0 15,-17 12-2-15,12-14-1 16,-12 14 1-16,10-6-2 0,-10 6-1 15,10 0-3-15,-10 0-5 16,11 16-8-16,-2-15-36 16,1 5-27-16,2-1-4 0</inkml:trace>
  <inkml:trace contextRef="#ctx0" brushRef="#br1" timeOffset="316470.6828">7373 14982 356 0,'0'0'6'0,"0"0"5"15,0 0 1-15,-2-15 1 16,2 15 1-16,0-15 0 16,0 6 0-16,5-1 0 0,5 0-6 15,0 5-4-15,-1 0-1 16,7 5-2-16,2 3-1 16,-6 4-1-16,-4 3 0 15,3 4-1-15,-3 1 0 16,-3 2 0-16,-5-2 0 15,0 0 0-15,0 3 0 0,0-8 1 16,-5 0 1-16,5-10 1 16,-8 10 0-16,8-10 1 15,0 0 0-15,-7-10 0 0,7-3 0 16,0-1-1-16,0-4 0 16,2 3-1-16,3-5 0 0,3 5-1 15,-1 0 1-15,1 6-1 16,-8 9 0-16,17-10 0 15,-7 10 0-15,-3 2 1 16,4 8-1-16,-2 0 1 16,1 5 0-16,3 0-3 15,-3-1-3-15,3 2-11 0,-4 11-52 16,1-17-11-16</inkml:trace>
  <inkml:trace contextRef="#ctx0" brushRef="#br1" timeOffset="316668.238">7764 14816 365 0,'0'0'4'0,"0"0"1"16,0 13 1-16,0-3 2 16,2 2-1-16,-2 5 0 15,4 2 0-15,0 4 0 16,1 3-9-16,-3-5-18 0,-4-2-55 15,4-4-2-15</inkml:trace>
  <inkml:trace contextRef="#ctx0" brushRef="#br1" timeOffset="317030.3106">7950 14687 451 0,'0'0'4'0,"0"0"1"15,-3-10 2-15,3 10 1 16,-2-10 0-16,2 10 0 0,-7-8 0 16,7 8-1-16,-10 0-4 15,10 0-1-15,-13 8-2 16,6 4 0-16,0 4-3 16,2 1 1-16,3 0 1 0,2 3-1 15,0-3 1-15,7 3 1 16,2-2-1-16,7-3 1 15,3-1 0-15,-2-4 0 0,2 0 0 16,2 0 1-16,-3-1-1 16,-1 2 0-16,-4-4 0 15,-1 3 0-15,-10 0 0 16,1 3 1-16,-6 1 0 16,-4 1 0-16,-9 0 0 0,0 2-1 15,-2 1-3-15,-8 0-7 16,3 3-17-16,10-3-58 15,-19-3-1-15</inkml:trace>
  <inkml:trace contextRef="#ctx0" brushRef="#br1" timeOffset="317600.3709">6405 14866 385 0,'0'0'4'0,"-1"-13"1"0,1-1 2 15,8-6 0-15,9-7 2 16,12-6 2-16,19-4 0 0,12-8 1 15,27 1-3-15,17 2-1 16,20-1-2-16,18 9-1 16,15 3-1-16,9 7-1 0,6 9-1 15,-1 10 0-15,-4 5-1 16,-13 5 0-16,-15 15 0 16,-19 8-1-16,-21 6 1 15,-23 8 0-15,-27 10-1 0,-19 5 0 16,-24 10 0-16,-16 3 0 15,-24 3 0-15,-19 5 1 16,-16 4-1-16,-21 0 1 16,-14-1-1-16,-21-3 1 0,-16 3-1 15,-11-2-1-15,-12-7 1 16,-14-5-1-16,-2-10 1 16,-7-13-1-16,7-9 0 15,10-15 1-15,14-18 0 16,9-14 1-16,25-23 0 0,20-22 0 15,31-15-1-15,31-17 1 16,35-12-1-16,32-13 1 16,50-7-1-16,42-6 0 15,51-3-1-15,39 5-6 0,71 6-39 16,21 12-38-16,24 5-2 16</inkml:trace>
  <inkml:trace contextRef="#ctx0" brushRef="#br1" timeOffset="320582.5204">11267 10721 240 0,'0'0'5'0,"0"0"2"0,0 0 0 15,0-10 2-15,0 10 0 16,0 0-2-16,-6-10-1 15,6 10 0-15,-10 0-5 16,10 0-1-16,-12 17-1 0,4 4 0 16,-6 11 1-16,-2 7 3 15,-3 19 4-15,-1 11 1 0,-10 15 2 16,5 10-1-16,-10 10 1 16,3 5-2-16,-5 7-1 15,0 12 1-15,2-4-4 16,-3-1-1-16,-2 5 1 0,0 1-1 15,7 3 1-15,-3 1 1 16,4 1 0-16,-3 2-1 16,5 1 1-16,0 8-1 15,1-3 0-15,1 2 0 16,1 2 0-16,3 3 0 0,-1 3-1 16,2-4 0-16,6 3 0 15,-1-5 1-15,6 5-1 16,-1-3 0-16,1 3-1 15,2-2 0-15,0 2-1 16,5-5 1-16,0 3-1 0,3-3 0 16,2-2-2-16,0 0 2 15,4-6-1-15,4 3 0 16,3-7-1-16,5 0 0 0,-1-1-1 16,3-5 2-16,2-3 1 15,2-1 0-15,3-5 0 16,0-3 1-16,-10-59-1 15,2 8 0-15,2-3 1 0,7 5-1 16,1-6 0-16,2 7-1 16,7-7-1-16,1 6 0 15,3-6 1-15,6-3 0 16,7-3 0-16,2-4-1 0,7-3-1 16,6-4 1-16,1-6-1 15,5-3 0-15,6-11 1 16,1-7-1-16,4-9-2 15,-3-8 2-15,6-8-2 16,-4-9 0-16,0-7 1 0,-27-4 1 16,115-61 0-16,-22-13 1 15,-11-13 1-15,-17-8-1 16,-16-1 1-16,-14-6 1 16,-14-4 0-16,-19 18-2 0,-7-4 0 15,-2-6 2-15,-6-3-1 16,-6-7 0-16,-4-3 2 15,-4 0-2-15,-2-1 1 0,-6-7 0 16,-4 1-1-16,0 0 1 16,-4 2 0-16,-2-5 0 15,-1 3 0-15,-2-2-1 16,-4-1 0-16,3-2 1 0,0 2-1 16,-1-2 0-16,-2 2-1 15,-1 0 0-15,-1 2 0 16,0 2 1-16,-3-3 1 15,-6 6-1-15,-2 6 0 16,-3-2 0-16,-4 9 1 0,-5 3 1 16,0 2-2-16,-7 2 1 15,-1 3-1-15,-4 6 0 16,-3-2 0-16,-2 7 0 0,-1-1 0 16,-4 2 1-16,5 6-1 15,-8 0 1-15,3 6-2 16,-2 3 1-16,1 5 0 15,1 3-1-15,-1 6 0 0,-1 0-1 16,-1 8 1-16,1 1-1 16,1 5 1-16,-2 4 0 15,1 4 0-15,-4 0 1 16,3 10-1-16,-4 3 1 16,-1 4 0-16,1 7 1 0,-1-1-1 15,-3 11 1-15,2 2-1 16,1 6 1-16,-3 4-1 15,3 5 1-15,1 5-1 16,1 0 0-16,3 10-2 16,1 5-5-16,4 7-17 0,15 2-53 15,-12 6 0-15</inkml:trace>
  <inkml:trace contextRef="#ctx0" brushRef="#br1" timeOffset="321956.0836">14005 13984 336 0,'0'0'6'0,"0"0"2"15,-1-13 3-15,1 13 2 0,0-7 1 16,0 7-2-16,0 0 0 16,0 0 2-16,1 15-4 15,5 12-4-15,-2 10-2 16,4 8-2-16,3 9 1 0,-2 6 0 16,3 7 0-16,-2-1-1 15,0-4 0-15,0-2 0 16,-2-1 0-16,-3-7 0 15,-3-2 0-15,1-3-2 16,-3-4-2-16,0-9-7 16,-3-2-8-16,-1-2-19 0,-4-13-43 15,0 1-5-15</inkml:trace>
  <inkml:trace contextRef="#ctx0" brushRef="#br1" timeOffset="322410.8157">14045 13971 328 0,'0'0'5'0,"0"0"2"16,0 0 1-16,0 0 0 16,3-10 1-16,-3 10 0 15,0 0 0-15,-3 10 0 0,-7 3-5 16,1 7-2-16,-6 4-2 15,-3 9 0-15,-1-1 1 16,-6 2-1-16,0 2 1 16,2-7-1-16,-1 1 0 15,6-9 0-15,-2-1 3 0,8-10 1 16,2 1 1-16,10-11 0 16,-10 0 0-16,10-8 0 15,2-5 0-15,6-9 1 16,4-3-2-16,0-4-1 15,6-1-1-15,3-5 0 0,-2 4 1 16,1 1 0-16,0 2-1 16,-4 6 0-16,0 2-1 15,-4 5-1-15,2 3 1 0,0 5-1 16,-2 5 0-16,3 4 1 16,6 12 2-16,3 14-1 15,3 6 1-15,8 8 1 16,8 10 0-16,9 8-8 0,-6 2-73 15,17-7-5-15</inkml:trace>
  <inkml:trace contextRef="#ctx0" brushRef="#br1" timeOffset="325688.0153">22588 10278 232 0,'0'0'6'0,"0"0"2"15,0 0 3-15,0 0 1 16,0 0-1-16,0 0 1 16,0 0-1-16,-11 0-1 0,-3 0-4 15,1 7-2-15,-11 5-3 16,4 1 1-16,-13 9 0 16,6 6-1-16,-5 1 1 0,-1 3 0 15,0 3 1-15,2 7 0 16,1-1 0-16,-2 0 0 15,4 2-1-15,-2 1 2 0,0 0 0 16,3 6-1-16,2-4 1 16,-2 4-1-16,4 3 4 15,1-2-2-15,2 3 2 16,2 2-2-16,1-2-1 16,2 3 1-16,3 0 0 15,2 2 0-15,0-2-2 0,3 0 0 16,-5 5-1-16,-1 0 0 15,-2 3-1-15,0-4 1 16,-2 2-1-16,-6 4 0 16,1-4 0-16,-1 0 0 0,1 1 1 15,0-2 0-15,-3 5-1 16,2-3 1-16,1 1-2 16,2 0 1-16,0-2 0 0,-2 5-1 15,-1-4 1-15,2 0-1 16,2 3 0-16,0-2 1 15,-1 1-1-15,-1-1 2 0,2 1-2 16,-1 2 0-16,-2-3 0 16,5 1 0-16,-1-1 0 15,-2-4 0-15,3 4-2 16,-3-5 2-16,5 1 2 0,1-1-2 16,-2-3 1-1,2 2 0-15,-4 2 1 0,2-1 0 16,2 3 0-16,0-2 0 15,-2 1-1-15,-2 2 0 16,2-4 0-16,-2 2-1 16,6-3 0-16,-1 1 1 0,3-3-2 15,0 1 1-15,1-3 0 16,2 5 1-16,3 0 0 16,-1 1 0-16,1 1 0 0,1 0-1 15,-2 3 1-15,3 3-1 16,-1-5 0-16,3 4 0 15,0-6 0-15,3 7 0 0,-1-6 0 16,3 1 0-16,0 0 1 16,5-2-1-16,-2 2 1 15,1-1-1-15,3-3 1 16,1 3-1-16,0 0 0 16,-1-2 0-16,3 2 0 0,-1-3-1 15,2-2 2-15,-2 0-1 16,2-2 0-16,0-1 0 15,2-1 1-15,3 1-1 16,-6-7-1-16,6 4 1 16,5-6 0-16,-4 2-1 0,0 1 0 15,5-4 0-15,-4-2 0 16,4 1 0-16,1-1 0 16,2-3 1-16,-4 1 0 0,4-1 0 15,3-3 1-15,0-3 0 16,1 2 0-16,1-2 0 15,2-6 2-15,-2-3-3 16,3 2 1-16,1-4 0 0,1-5-1 16,2-2 1-16,-2-6-1 15,2 1 1-15,-4-2 0 16,1-6-1-16,-2 1 1 16,3-3 0-16,-5-3 0 0,5-2 0 15,2-4 0 1,1-1 0-16,1-2 0 0,6-4-1 15,1 1 1-15,2-1-1 16,-1-5 1-16,3 1-1 16,-3 1 0-16,0-3 0 0,1 1 0 15,-4 0 0-15,-1-4 3 16,2 0-3-16,1-3 1 16,-1-1-1-16,3-1 1 0,-4 1 0 15,6-7 0-15,-5 2 0 16,-1 2-2-16,1-6 3 15,-1-1-1-15,1-1 0 16,-2 1 1-16,-6-6 0 16,3 3 0-16,-3-7-1 0,-3-2 0 15,2 3-1-15,-4-5 1 16,-3-3 0-16,1 0 0 16,-5-2 0-16,2 0 0 0,-4 2 0 15,-1-4 1-15,-5 3-1 16,1-5 0-16,-3 3 0 15,0-3 0-15,-6 0-1 16,4 1 0-16,-3-5 1 16,-3 2-1-16,1 1 0 0,0-6 1 15,1 3 0-15,-3-1 0 16,1 0-1-16,-5-1 2 16,0 2-2-16,-1-1 0 0,-4-2 0 15,1 0 0-15,-3-4 0 16,0 5 0-16,0-4 0 15,0-3 0-15,0 4 0 16,0-6 0-16,0 0 0 16,-3 0-2-16,3-3 2 0,-2 5-3 15,-2-5 1-15,4 0 1 16,-2 1-1-16,0 1 1 16,-1-5 1-16,1 4 0 0,-1-3 0 15,-1 3 1-15,-1-2 0 16,-2 1 0-16,1-2 0 15,-1 1-1-15,2-1 1 16,-2 0 0-16,-4 3-1 16,4-4 1-16,-3 5 0 0,0 1 0 15,-3-5 1-15,-1 5-2 16,-1 0 0-16,-2 1 0 16,-4-2 0-16,4 2 0 0,-3 2 0 15,0-3 0-15,0 4 0 16,1 2 0-16,1-1 0 15,-2 3 0-15,0 2 0 16,-2 6 0-16,-1-1 0 16,-1 2 0-16,-4 8 0 0,1-2 0 15,-3 6 0-15,-3 1 0 16,0 3 0-16,-1 1 0 16,0 4 0-16,1 2 0 15,-4 2 0-15,3 3 0 0,-3 2 0 16,-1 8 0-16,3-1 0 15,-2 2 0-15,0 3 0 16,2 4 0-16,0-2 0 16,0 3 0-16,3 1 0 0,-3 0 0 15,3 0 0-15,2 2 0 16,2-3 0-16,1 3 0 16,-1 0 0-16,7 3 0 0,-2 0 0 15,3 4 0-15,3-2 0 16,2 2 0-16,-2 3 0 15,4 0 0-15,1 0 0 16,2 11-4-16,0-4-20 0,0 4-61 16,5 1-3-16</inkml:trace>
  <inkml:trace contextRef="#ctx0" brushRef="#br1" timeOffset="326707.7401">24586 12815 390 0,'0'0'6'16,"0"0"2"-16,0 0 3 16,0-11 1-16,0 11 1 0,-5-9 1 15,5 9 2-15,-3-11-1 16,3 11-5-16,0 0-3 15,0 0-3-15,0 0-1 16,0 5-1-16,0 15-2 0,0 3 0 16,0 9 0-16,0 8 0 15,0 10 0-15,0 5 0 16,0 11 0-16,0-2 0 16,0 5 0-16,0 3 0 0,-4 3 0 15,-1-6 0-15,0 8 0 16,-3-6 0-16,1 1 0 15,2-2 0-15,0-4 0 16,0-1 0-16,3-1 0 16,-6-6 0-16,8-7 0 15,-3-4 0-15,1-4 0 0,2-6 0 16,0-7 0-16,0-5 0 16,0-3 0-16,0-8 0 15,0-1 0-15,0-4 0 0,0-9 0 16,0 12 0-16,0-12 0 15,0 0 0-15,0 0 0 16,0 0 0-16,0 0 0 16,0 0-17-16,-10 3-43 0,10-3-29 15,-5-10-2-15</inkml:trace>
  <inkml:trace contextRef="#ctx0" brushRef="#br1" timeOffset="327616.1002">24265 14035 317 0,'0'0'7'0,"0"0"2"16,0 0 3-16,-9 0 3 0,9 0 3 15,0 0 2-15,-8 0 0 16,8 0 0-16,0 0-5 16,0 0-2-16,0 0-4 15,0 0-2-15,0 0-3 16,0 0-1-16,0 0-1 15,0 0 0-15,0 0 0 0,0 13 1 16,0-13-1-16,13 14 1 16,-4-3 1-16,1 4-2 15,3 0 0-15,-1 2-2 16,1 2 0-16,4 5 0 0,-4-3 0 16,4-1 0-16,-2 0 0 15,-3-3 0-15,4 0 0 16,-4 1 0-16,-3-5 0 0,2-1 0 15,-2-2 0-15,-9-10 0 16,10 15 0-16,-10-15 0 16,11 9 0-16,-11-9 0 15,0 0 0-15,0 0 0 0,0 0 0 16,0 0 0-16,0 0 0 16,0 0 0-16,0 0 0 15,0 0 0-15,0 0 0 16,0 0 0-16,0 0 0 15,0 0 0-15,0 0 0 16,0 0 0-16,0 0 0 0,0 0 0 16,0 0 0-16,0 0 0 15,0 0 0-15,0 0 0 16,0 0 0-16,9 0 0 0,-9 0 0 16,7-7 0-16,-7 7 0 15,16-15 0-15,-6 6 0 16,2-8 0-16,0-3 0 0,3-6 0 15,5-8 0-15,-3-1 0 16,6-5 0-16,-3 1 0 16,-3 1 0-16,1 4 0 15,-3 2 0-15,-5 10 0 0,-4 6 0 16,0 2 0-16,-6 14 0 16,7-12 0-16,-7 12 0 15,0 0 0-15,0 0 0 16,0 0 0-16,0 0 0 15,0 0 0-15,0 0 0 16,0 0 0-16,0 0 0 16,0 0 0-16,0 0 0 0,0 0 0 15,0 0 0-15,0 0 0 16,0 0 0-16,0 0 0 0,0 0 0 16,-4 9-66-16,4-9-26 15</inkml:trace>
  <inkml:trace contextRef="#ctx0" brushRef="#br1" timeOffset="328219.0968">24223 13996 346 0,'0'0'6'0,"0"0"2"16,0 0 4-16,0 0 1 16,0 0 1-16,0 0-1 0,-8 8 1 15,8-8-1-15,0 0-4 16,0 10-3-16,3-1-2 15,2 3 0-15,7 6-1 16,1 2 0-16,4 3 1 0,3 1 0 16,2 1 0-16,1-4 0 15,2 2 0-15,-2-5-1 16,-4 1 0-16,4-4-1 16,-9-2 1-16,-2-4-1 15,1 1 0-15,-2-2-1 0,-11-8 0 16,14 10 0-16,-14-10-1 15,0 0 1-15,10 10 0 16,-10-10 0-16,0 0 1 16,0 0-2-16,0 0 0 0,10 3 0 15,-10-3 0-15,0 0 0 16,0 0 0-16,0 0 0 16,0 0 0-16,8-5 0 0,-8 5 0 15,9-12 0-15,-4 1 0 16,1-4 0-16,6-5 0 15,-3-5 0-15,4 1 0 16,-3-5 0-16,6-4 0 0,-7 1 0 16,1 2 0-16,3 0 0 15,-1 8 0-15,-7 14-63 16,2-11-27-16</inkml:trace>
  <inkml:trace contextRef="#ctx0" brushRef="#br1" timeOffset="372856.0293">17809 10305 272 0,'0'0'7'16,"0"0"0"-16,-5-5 4 15,5 5 0-15,-9-10 2 0,-2 7-2 16,-1 1 0-16,0 2 0 16,-6 5-4-16,-5 17-2 15,1 10 1-15,-10 21-2 16,-4 11 1-16,0 21 2 15,-8 8 0-15,-1 17 2 16,0 6-1-16,0 8 0 0,-2 6 0 16,2 2 0-16,-2 5-2 15,0 1 1-15,-4 4 1 16,3-1-2-16,-5 5-1 16,5-3-1-16,2 6-1 0,0 2 1 15,5-2-1-15,4-3-1 16,7 6-1-16,0-4 1 15,7-8 0-15,1 7 0 0,7-3 1 16,0 0-1-16,5-3 1 16,0 4-1-16,2-3 1 15,-2 4 0-15,3 1-1 0,0-4 0 16,-1-2-2-16,6 1 0 16,2-6 0-16,0 0 0 15,0 1 0-15,4-9 0 16,5 3 0-16,-2-2 0 15,2 0 0-15,0 3 0 16,-5-6 0-16,4 0 0 0,-1-7 0 16,4 3 0-16,-2-6 0 15,6-4 0-15,7-7 0 16,3-7 0-16,8-7 0 16,4-7 0-16,8-7 0 0,6-10 0 15,4-9 0-15,-23-29 0 16,11-2 0-16,38 9 0 15,4-3 0-15,7-16 0 16,2-9 0-16,7-10 0 0,-1-16 0 16,5-9 0-16,-13-10 0 15,0-10 0-15,0-8 0 16,-5-10 0-16,1-1 0 16,-6-11 0-16,-7-3 0 0,4-6 0 15,-5-8 0-15,-4-7 0 16,-5-7 0-16,2-2 0 15,-5-12 0-15,-5-2 0 16,0-2 0-16,-2-3 0 16,-3-5 0-16,-2 2 0 0,-6-1 0 15,-6-3 0-15,-6 1 0 16,1 2 0-16,-6-5 0 16,1-1 0-16,-7 1 0 0,2-1 0 15,2-5 0-15,0 5 0 16,-2-4 0-16,3 1 0 15,-3 1 0-15,-1-1 0 16,-1 9 0-16,-6-3 0 0,-1 5 0 16,-7-2 0-16,-4 8 0 15,-3-1 0-15,-3 7 0 16,-8-2 0-16,0 1 0 16,-8 1 0-16,3 3 0 0,-4 0 0 15,1 2 0-15,-4 2 0 16,1 1 0-16,-3 2 0 15,3 5 0-15,-3 3 0 16,-3 3 0-16,1 7 0 16,0 3 0-16,-3 4 0 0,0 9 0 15,0 2 0-15,-2 4 0 16,2 4 0-16,-2 6 0 16,-1 8 0-16,-1 2 0 0,1 8 0 15,-7 3 0-15,1 9 0 16,-3 4 0-16,-6 8 0 15,-2 5 0-15,-4 7 0 16,-6-1 0-16,-8 6 0 0,2 3 0 16,-4 5 0-16,1 2 0 15,-2-1 0-15,9 8-13 16,9-4-72-16,7-5-1 16</inkml:trace>
  <inkml:trace contextRef="#ctx0" brushRef="#br1" timeOffset="383868.3792">22177 10323 295 0,'0'0'0'0,"16"0"1"15,3 5-1-15,6-5-1 0,12 2-7 16,7-2-8-16,15 2-21 16,15 9-23-16,8-4-5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16:04.66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1373 10989 238 0,'0'0'3'0,"0"0"1"16,0 0 4-16,0-5 3 15,0 5 2-15,9-3 0 0,3 1 3 16,4 2 2-16,1 0-2 15,8 0-1-15,7 2-1 16,6-2-3-16,4 3 0 16,10-3-1-16,0 0-2 15,7 0-1-15,1 0 0 0,8 0-1 16,2 0 0-16,3 0-1 16,5 2-1-16,1 1 1 15,5-3-1-15,4 3 0 0,4-1 0 16,-1-2 0-16,4 2 0 15,5-2 0-15,2 0-1 16,2 0 0-16,3 0-1 16,2 0 1-16,1-2-1 15,2 0-1-15,3-1 1 0,1 0 0 16,-2 1-1-16,1-1 1 16,-1 1-1-16,-1-1 0 15,5 2 0-15,-6-2 1 16,3-2-1-16,-4 2-1 15,3 0 1-15,1 2 0 0,0-4 0 16,2 2-1-16,-4 0 1 16,1 1 0-16,6 2-1 15,-8-3 1-15,3 3 0 16,-4 0 0-16,-1 0 0 0,-1 0 1 16,0 0-2-16,4-2 0 15,-2-1 0-15,1 1 0 16,5 0 0-16,-2-4 0 0,6 1 0 15,-4-2 0-15,2 0 0 16,-5 1 0-16,1 1 0 16,0 0 0-16,-7 3 0 15,-3 0 0-15,-8-1 0 0,2 1 0 16,-7-1 0-16,0 1 0 16,0-1 0-16,-1 1 0 15,-5-1 0-15,1 2 0 16,0 1 0-16,-2-3 0 15,-4 3 0-15,-1 0 0 0,-3 0 0 16,-2 0 0-16,-4 3 0 16,2-2 0-16,-4 2 0 15,1-1 0-15,-2-2 0 16,-2 5 0-16,-1-5 0 0,0 5 0 16,-1-2 0-16,2-1 0 15,-3 0 0-15,-3 1 0 16,-2 2 0-16,-2-3 0 0,-3 1 0 15,-6 0 0-15,0 1 0 16,-5-1 0-16,3-1 0 16,-3 1 0-16,1-1 0 0,-3 0 0 15,-1 1 0-15,6-1 0 16,-5 2 0-16,-6-4 0 16,1 2 0-16,-8-2 0 15,-1 0 0-15,-4 0 0 0,-5 2 0 16,1-2 0-1,-6 3 0-15,-2-3 0 0,-2 0 0 16,-8 0 0-16,15 2 0 16,-15-2 0-16,10 0 0 15,-10 0 0-15,0 0 0 0,0 0 0 16,0 0 0-16,9 0 0 16,-9 0 0-16,0 0 0 15,0 0 0-15,0 0 0 0,0 0 0 16,0 0 0-16,0-7 0 15,0 7 0-15,5-13 0 16,-2-1 0-16,-1-2 0 16,4 4 0-16,-1-10 0 15,-4 2 0-15,7-5 0 0,-8-2 0 16,3-2 0-16,-1-3 0 16,-2-3 0-16,0-2 0 15,0-6 0-15,0-1 0 16,0-3 0-16,-2-3 0 15,-1 0 0-15,3-4 0 0,-2-1 0 16,2 1 0-16,0 0 0 16,0-3 0-16,2-1 0 15,1 4 0-15,-1-6 0 0,-2 4 0 16,0-2 0-16,0-2 0 16,0 4 0-16,0-4 0 15,0 6 0-15,-2-3 0 16,-1 2 0-16,1 4 0 0,-4-1 0 15,6 1 0-15,-1 0 0 16,-2 4 0-16,1-2 0 16,-3 2 0-16,4 0 0 0,-4 0 0 15,3-1 0-15,-1 1 0 16,1 2 0-16,-4-2 0 16,5-3 0-16,-4 4 0 15,0 1 0-15,4 1 0 16,-4-3 0-16,3 0 0 0,-3 2 0 15,3 0 0-15,-2 6 0 16,4-3 0-16,-1-1 0 16,1 4 0-16,0-1 0 15,0 3 0-15,0 1 0 0,0-1 0 16,0 1 0-16,0 2 0 16,1-1 0-16,-1 5 0 15,4-2 0-15,-2 5 0 0,-2-1 0 16,2 2 0-16,1 3 0 15,-1-3 0-15,-2 5 0 16,3-1 0-16,-3 4 0 16,0-4 0-16,2 4 0 15,-2 3 0-15,0-2 0 0,0 5 0 16,0-1 0-16,0 6 0 16,0-3 0-1,0 10 0-15,0-15 0 0,0 15 0 16,0 0 0-16,0-10 0 15,0 10 0-15,0 0 0 0,0 0 0 16,0 0 0-16,0 0 0 16,0 0 0-16,0 0 0 15,0 0 0-15,0 0 0 0,0 0 0 16,0 0 0-16,0 0 0 16,0 0 0-16,0 0 0 15,0 0 0-15,-7 0 0 0,-5 0 0 16,-6 0 0-16,-7 0 0 15,-5 3 0-15,-7-2 0 16,-13-1 0-16,-1 5 0 16,-7-5 0-16,-6 0 0 0,-7 0 0 15,-3 0 0-15,-8 0 0 16,-2 0 0-16,-4 0 0 16,2 0 0-16,-6 0 0 15,-5-5 0-15,-3 4 0 16,3 1 0-16,-7-3 0 15,2 3 0-15,-5 0 0 0,-5 0 0 16,0 0 0-16,-2 0 0 16,-3 0 0-16,-2 0 0 15,2 0 0-15,-5 0 0 0,0 3 0 16,1 3 0-16,1-5 0 16,-2 7 0-16,1-4 0 15,-6 2 0-15,3-1 0 0,-1 0 0 16,1-1 0-16,-4 1 0 15,0 3 0-15,-1-1 0 16,2-2 0-16,3 3 0 16,-4-1 0-16,1 0 0 0,1-1 0 15,2 1 0-15,0-2 0 16,0 1 0-16,-3-2 0 16,3 4 0-16,-4-4 0 15,4-1 0-15,-3-1 0 16,6 1 0-16,-6-3 0 15,5 0 0-15,3 0 0 16,-3 0 0-16,3 0 0 0,-6 0 0 16,6 0 0-16,2-3 0 15,0 3 0-15,3-2 0 0,0 2 0 16,2 0 0-16,2 0 0 16,5 0 0-16,2 0 0 15,3 0 0-15,1 0 0 0,2 0 0 16,7 2 0-16,3-2 0 15,5 3 0-15,3-1 0 16,3-2 0-16,8 3 0 16,5 0 0-16,6-3 0 0,4 0 0 15,2 0 0-15,6 0 0 16,5 0 0-16,1 0 0 16,3 0 0-16,4-3 0 15,4 3 0-15,5-3 0 0,2 1 0 16,6 2 0-16,0-3 0 15,6 3 0-15,9 0 0 16,-16 0 0-16,16 0 0 16,-9-2 0-16,9 2 0 15,0 0 0-15,0 0 0 0,-7 2 0 16,7-2 0-16,-11 18 0 16,9-6 0-16,-3 8 0 15,-2 2 0-15,2 10 0 0,1 2 0 16,2 9 0-16,2 2 0 15,0 6 0-15,6 6 0 16,-1 4 0-16,4 7 0 0,1 0 0 16,0 0 0-16,-2 2 0 15,-1 2 0-15,0-3 0 16,1 3 0-16,-1 0 0 16,1-2 0-16,1-2 0 15,-3 0 0-15,4-2 0 0,-3 1 0 16,0-4 0-16,0-3 0 15,-1 1 0-15,-3-1 0 16,-3-2 0-16,0 2 0 16,0-3 0-16,0 3 0 0,0-7 0 15,-3 5 0-15,1-4 0 16,2-1 0-16,-5-2 0 16,5 2 0-16,-2-2 0 15,-2-1 0-15,2 4 0 0,2-1 0 16,0-2 0-16,0 4 0 15,0-6 0-15,0 4 0 16,0-2 0-16,0-1 0 16,0 4 0-16,0-6 0 0,2 1 0 15,2-1 0-15,-4-2 0 16,0 2 0-16,0-4 0 16,0 0 0-16,0-6 0 15,-6-3 0-15,1-1 0 16,3-6 0-16,-3-1 0 15,0-8 0-15,0 1 0 0,-1-5 0 16,4 0 0-16,-3-5 0 16,3 5 0-16,-6-3-13 0,1-2-78 15,7-10-3-15</inkml:trace>
  <inkml:trace contextRef="#ctx0" brushRef="#br0" timeOffset="7572.7676">10612 8944 434 0,'0'0'4'0,"0"0"3"15,0 0 1-15,0 0 1 16,0 0 1-16,0 0 0 16,0 0 0-16,0 0 1 0,3 13-3 15,-1-3-8-15,1 4 0 16,-2-1 0-16,6 5 0 15,0-1 0-15,0 1 0 0,3-4 0 16,8-4 0-16,4-4 0 16,11-9 0-16,11-12 0 15,11-10 0-15,14-4 0 16,11-12 0-16,5-3 0 0,7-5 0 16,0 2 0-16,-5 0 0 15,-3 6 0-15,-9 10 0 16,-11-1 0-16,-10 8 0 15,-9 6 0-15,-15 5 0 16,-5 3 0-16,-5 5 0 0,-10 0 0 16,-10 5 0-16,12 0 0 15,-12 0 0-15,0 0 0 16,0 0 0-16,0 0 0 16,0 0 0-16,0 8 0 0,0-8 0 15,0 7 0-15,0-7 0 16,0 18 0-16,-7 9-18 0,7-27-76 15</inkml:trace>
  <inkml:trace contextRef="#ctx0" brushRef="#br0" timeOffset="112402.9254">12223 9326 412 0,'0'0'6'0,"0"-12"3"16,0 3 3-16,-2-2 2 16,-1-2 2-16,3 1 0 0,-2 3 0 15,0-7-6-15,2 16-10 16,0 0 0-16,0 8 0 16,0 12 0-16,0 7 0 15,0 8 0-15,2 4 0 0,3 9 0 16,0 0 0-16,0 5 0 15,3-6 0-15,-1-2 0 16,-2-6 0-16,-3-4 0 16,1-5 0-16,-3-8 0 0,0-5 0 15,-3-2 0-15,-2-5 0 16,5-10 0 0,-17 0 0-16,7-10 0 0,-3-12 0 15,1-7 0-15,2-11 0 16,-3-10 0-16,9-9 0 0,1 0 0 15,3-4 0-15,5 2 0 16,10 6 0-16,2 8 0 16,3 4 0-16,8 12 0 0,2 7 0 15,4 6 0-15,1 7 0 16,4 7 0-16,-3 4 0 16,-2 7 0-16,-6 11 0 15,-3 2 0-15,-10 9 0 0,-6 2 0 16,-9 2 0-16,-7 2 0 15,-5-3 0-15,-11-4 0 16,1-3 0-16,-6-3 0 16,7-8 0-16,-3-2 0 0,5-5 0 15,4-1 0-15,2-1 0 16,13-5 0-16,-12 8 0 16,12-8 0-16,5 18 0 15,8-5 0-15,2 3 0 0,7 3 0 16,1 3 0-16,3 4 0 15,2-4 0-15,-1 3 0 16,3-4 0-16,-5 3 0 16,-2-4 0-16,-2-3 0 0,-3 2 0 15,-6-4 0-15,4 2 0 16,-14 5-46-16,8-11-42 16,-10-11-2-16</inkml:trace>
  <inkml:trace contextRef="#ctx0" brushRef="#br0" timeOffset="112781.3333">12855 9629 447 0,'0'0'4'0,"0"0"0"0,0 0 2 15,-7 2 0-15,7-2 1 16,-16 18 1-16,9-9 0 15,-5 9 1-15,4 2-4 0,1-2 0 16,4 3-3-16,3-1-2 16,10-3 0-16,3 0 0 15,6-5 0-15,4-1 0 0,2-5 0 16,1-6 0-16,3 0 0 16,-2-3 0-16,-5-11 0 15,-2 5 0-15,-8-11 0 16,-2 1 0-16,-7-3 0 0,-3-1 0 15,-13-2 0-15,-1 3 0 16,-9 5 0-16,-4 2 0 16,-1 5 0-16,-2 2 0 15,0 8 0-15,4 0 0 16,8 6-10-16,-4 1-77 16,9-2-3-16</inkml:trace>
  <inkml:trace contextRef="#ctx0" brushRef="#br0" timeOffset="113267.5884">12890 9099 456 0,'0'0'5'16,"0"0"3"-16,0-13 2 15,0 4 1-15,0-1 2 16,0-6-5-16,2-1-8 16,3-3 0-16,3 3 0 0,2 5 0 15,4-3 0-15,2 5 0 16,4 2 0-16,-4 8 0 15,4 0 0-15,-2 5 0 16,0 8 0-16,-6 2 0 0,-2 5 0 16,-7-1 0-16,-3 6 0 15,0 0 0-15,-9 0 0 0,-5-3 0 16,-4 0 0-16,1-2 0 16,2-2 0-16,0-1 0 15,6-7 0-15,1 0 0 16,0 0 0-16,8-10 0 0,2 12 0 15,12-8 0-15,0-1 0 16,6-1 0-16,6-2 0 16,2 0 0-16,6 0 0 15,0-2 0-15,-4-3 0 16,-19 3-77-16,18 2-13 16</inkml:trace>
  <inkml:trace contextRef="#ctx0" brushRef="#br0" timeOffset="113515.0434">13493 9418 494 0,'0'0'4'0,"0"0"1"16,0 0 3-16,0 0-8 15,0 0 0-15,13-2 0 16,-13 2 0-16,15-7 0 0,-5 4 0 16,5 3 0-16,-5 0-25 15,8 0-63-15,-1 5-2 16</inkml:trace>
  <inkml:trace contextRef="#ctx0" brushRef="#br0" timeOffset="113665.8555">13439 9574 460 0,'0'0'5'0,"0"0"1"0,7 0 0 16,4 0 2-16,3 0 0 15,8-2-1-15,11-6 1 16,2 4-5-16,8-9-10 16,3 8-75-16,12-2-3 0</inkml:trace>
  <inkml:trace contextRef="#ctx0" brushRef="#br0" timeOffset="115511.4435">14262 9278 432 0,'0'0'4'16,"0"0"3"-16,0 0 1 15,0 0-1-15,0 0 1 16,0 0 0-16,0 9 1 0,0 9 0 16,0 3-4-16,0 9-2 15,0 5-1-15,0 5 0 16,4 4 0-16,2-1-1 15,4-4 0-15,-3-3 0 0,6 0 1 16,-6-9-2-16,0-2 0 16,-2-9 0-16,0 1 0 15,-1-10 0-15,-4-7 0 16,0 0 0-16,0 0 0 16,-9-7 0-16,2-11 0 0,-2-13 0 15,0-3 0-15,-1-10 0 16,0-8 0-16,6-6 0 15,-2 4 0-15,6 2 0 0,0-2 0 16,6 9 0-16,6 5 0 16,4 11 0-16,8 7 0 15,3 4 0-15,8 8 0 16,1 8 0-16,1 2 0 16,-3 6 0-16,0 11 0 15,-6 4 0-15,-7 4 0 0,-7 10 0 16,-14-3 0-16,-3 0 0 15,-6 0 0-15,-14-1 0 16,-2-4 0-16,-2-3 0 0,-5-4 0 16,2-4 0-16,2-2 0 15,3-4 0-15,4-3 0 16,5-1 0-16,4 1 0 16,12-7 0-16,-2 6 0 0,7 0 0 15,9 4 0-15,6-1 0 16,5 4 0-16,3 4 0 15,2-1 0-15,2-2 0 0,0 4 0 16,-4-6 0-16,-3 3 0 16,-4 0 0-16,-3-3-6 15,2-10-76-15,-8 10-5 16</inkml:trace>
  <inkml:trace contextRef="#ctx0" brushRef="#br0" timeOffset="115867.6958">14843 9587 457 0,'0'0'3'16,"0"0"2"-16,-9 6 0 16,-1 3 0-16,-1 0 1 15,-1 6 1-15,3 0 0 0,-2 2 0 16,2 3-3-16,5-2 1 15,4 1-5-15,10-3 0 16,6-4 0-16,7-5 0 16,3-2 0-16,2-3 0 0,2-2 0 15,-1-2 0-15,-1-8 0 16,-5-2 0-16,-3-3 0 16,-8-2 0-16,-7-3 0 15,-5 0 0-15,-5 3 0 16,-10 2 0-16,-5 0 0 0,-7 5 0 15,-1 3 0-15,-2 3 0 16,-2 4 0-16,9 4 0 16,-4-4-26-16,3 7-60 0,9-1-3 15</inkml:trace>
  <inkml:trace contextRef="#ctx0" brushRef="#br0" timeOffset="116161.4071">14901 9005 457 0,'0'0'6'0,"0"0"1"16,-3-12 3-16,3 12 1 15,0 0 0-15,0-12-2 0,0 12-9 16,0 0 0-16,0 6 0 16,3 12 0-16,-1 4 0 0,4 4 0 15,-4 7 0-15,5-1 0 16,3 7 0-16,-8 19-66 16,7-24-22-16</inkml:trace>
  <inkml:trace contextRef="#ctx0" brushRef="#br0" timeOffset="116477.4043">15330 9488 511 0,'0'0'0'16,"0"0"0"-16,0 0 0 15,0 0 0-15,10-11 0 16,-10 11 0-16,0 0 0 0,10-9 0 15,-10 9 0-15,14-6-19 16,-14 6-68-16,14-2-3 16</inkml:trace>
  <inkml:trace contextRef="#ctx0" brushRef="#br0" timeOffset="117244.5869">15970 9329 444 0,'0'0'5'0,"0"0"3"15,0 0 1-15,0 0 2 16,10-7 0-16,-10 7 0 16,0 0 1-16,0 7-12 0,0 8 0 15,-2 5 0-15,-6 1 0 16,8 10 0-16,0 1 0 15,0 6 0-15,0-5 0 16,3-3 0-16,4-3 0 0,-2-1 0 16,0-6 0-16,-1-8 0 15,-4-2 0-15,0-10 0 16,0 0 0-16,0 0 0 0,-7 0 0 16,-2-15 0-16,1-7 0 15,-2-6 0-15,0-9 0 16,3-2 0-16,4-8 0 0,0 0 0 15,3 2 0-15,8 0 0 16,2 7 0-16,5 9 0 16,2 5 0-16,3 6 0 15,8 9 0-15,-1 6 0 16,3 3 0-16,0 5 0 16,0 5 0-16,-4 9 0 15,-3 4 0-15,-8 0 0 0,-7 1 0 16,-6 0 0-16,-4 3 0 15,-8-4 0-15,-6 0 0 16,-4-6 0-16,-4-2 0 0,-1-3 0 16,-1-2 0-16,4-3 0 15,6-2 0-15,-2-1 0 16,6-1 0-16,12-3 0 0,-11 8 0 16,11-8 0-16,13 18 0 15,2-9 0-15,5 3 0 16,5 4 0-16,5-2 0 15,0 1 0-15,4 2 0 0,-1 1 0 16,-4-6 0-16,1-4-44 16,-5 7-42-16,-6-3-3 15</inkml:trace>
  <inkml:trace contextRef="#ctx0" brushRef="#br0" timeOffset="117495.1985">16524 9602 488 0,'0'0'3'0,"0"0"1"16,0 0 2-16,0 0 0 16,5 9-2-16,-5-9-4 0,10 20 0 15,-5-10 0-15,3 5 0 16,-1-1 0-16,-2 4 0 15,2 0 0-15,1-3 0 16,-3-1 0-16,-2-4 0 0,-3-10-34 16,8 15-53-16,-8-15-3 15</inkml:trace>
  <inkml:trace contextRef="#ctx0" brushRef="#br0" timeOffset="118061.2515">16663 9051 443 0,'0'0'6'0,"0"0"2"16,0-12 2-16,0 0 2 15,2-1 1-15,4-1 1 0,-1-1-9 16,2-3-5-16,0 0 0 15,4 4 0-15,1 2 0 16,4 4 0-16,0 1 0 16,7 7 0-16,-4 0 0 0,0 5 0 15,3 7 0-15,-5 0 0 16,-2 8 0-16,-5 1 0 16,-4 1 0-16,-6 2 0 15,-2 1 0-15,-10 0 0 16,-4 0 0-16,0-3 0 0,-8 0 0 15,3-2 0-15,2-2 0 16,1-4 0-16,3-3 0 16,5-2 0-16,5 1 0 0,5-10 0 15,2 10 0-15,11-5 0 16,4-1 0-16,6-1 0 16,2 2 0-16,5-2 0 0,2-1 0 15,-2 1 0-15,-3-3 0 16,-2 1 0-16,-3-1 0 15,-7 3 0-15,-3-3 0 16,-4 0 0-16,-8 0 0 0,0 0 0 16,10 3 0-16,-10-3 0 15,0 0 0-15,0 0 0 16,0 0 0-16,0 0 0 16,0 0 0-16,0 0 0 15,-5 8 0-15,5-8 0 16,-15 22-29-16,15-22-64 15</inkml:trace>
  <inkml:trace contextRef="#ctx0" brushRef="#br0" timeOffset="121214.7845">13802 10730 411 0,'0'0'5'0,"0"0"1"16,7-12 3-16,-4 5 1 15,0-5 1-15,-1-3 1 16,-2 3 0-16,0-5 0 0,-8-3-4 16,-4 10-2-16,-13-1-3 15,-5 7-1-15,-4 4-2 16,0 0 0-16,-2 4-1 16,2 7 0-16,1 3 0 0,6 7 0 15,4 1-1-15,10 2 1 16,6 6 0-16,5 8 0 15,2 3 1-15,7 4-1 16,8 9 3-16,0 4 1 16,2 3 0-16,1 9 3 0,-1-1-6 15,-1 10 0-15,-4 0 0 16,-3 6 0-16,0 1 0 16,-5 5 0-16,-1-3 0 0,-3 0 0 15,-3 4 0-15,-5-2 0 16,1-1 0-16,-3-5 0 15,-2 1 0-15,2-4 0 16,-5-4 0-16,7-2 0 0,-2-3 0 16,5-4 0-16,-2-3 0 15,3 0 0-15,-2-4 0 16,-1 1 0-16,1-5 0 16,0 1 0-16,-3-5 0 15,2 0 0-15,-3-2 0 0,2-3 0 16,1-1 0-16,0-2 0 15,1-1 0-15,-4-6 0 16,7 1 0-16,-3-5 0 16,-1-2 0-16,2-1 0 0,2-9 0 15,-1 0 0-15,1-8 0 16,1 1 0-16,-2-6 0 16,4-9 0-16,0 12 0 0,0-12 0 15,0 0 0-15,0 0 0 16,0 0 0-16,0 0 0 15,0 0 0-15,0 0 0 0,0 0 0 16,0 0 0-16,0 0 0 16,0 0 0-16,0 0 0 15,0 0 0-15,6 10 0 16,5-10 0-16,9 3 0 16,10-3 0-16,8 0 0 15,12 0 0-15,7 0 0 0,2-3 0 16,9 1 0-16,-3-1 0 15,-1 0 0-15,-6 3 0 16,-12 0 0-16,-3 0 0 16,-11 0 0-16,-7 0 0 0,-8 6 0 15,-4-4 0-15,-13-2 0 16,12 3 0-16,-12-3 0 0,0 0 0 16,3 9 0-16,-3-9 0 15,0 0 0-15,0 0 0 16,-3 7 0-16,3-7 0 15,0 0 0-15,0-9-40 16,0 9-53-16</inkml:trace>
  <inkml:trace contextRef="#ctx0" brushRef="#br0" timeOffset="122512.3331">14130 10981 377 0,'0'0'8'0,"0"0"1"16,3-12 3-16,-3 12 0 0,0-14 2 16,-5 3 0-16,-2 4 0 15,-9-4 0-15,-1 9-6 16,-8 2-3-16,-4 11-2 16,-4 3-1-16,-1 9-1 0,-2 4 1 15,4 4 0-15,4 3 1 16,7 0-1-16,5-2 2 15,11 1 1-15,5-4-5 16,12-4 0-16,13-3 0 0,5-6 0 16,11-2 0-16,1-4 0 15,5-5 0-15,-2 0 0 16,2-5 0-16,-5 0 0 16,-7-5 0-16,-8 2 0 0,-4 1 0 15,-9-4 0-15,-3 5 0 16,-11 1 0-16,0 0 0 15,0 0 0-15,0 0 0 16,0-11 0-16,0 11 0 0,-11-1 0 16,11 1 0-16,-13 0 0 15,13 0-14-15,-12 1-74 16,12-1-3-16</inkml:trace>
  <inkml:trace contextRef="#ctx0" brushRef="#br0" timeOffset="123429.896">14388 11033 398 0,'0'0'7'0,"0"-10"1"0,0 10 4 16,4-9 1-16,-4 9 0 0,2-13 1 16,-2 13-1-16,0 0 0 15,0 0-6-15,-10 10-1 16,2 9-2-16,-1 2-1 16,0 4-3-16,2 6 0 0,2 1 0 15,3-2 0-15,2 1 0 16,7-5 0-16,9-3 0 15,1-6 0-15,5-4 0 16,3-3 0-16,0-7 0 16,3-3 0-16,-2-11 0 0,-1-1 0 15,0-6 0-15,-5-7 0 16,-3-7 0-16,-9-2 0 16,0-4 0-16,-8-1 0 15,-3 2 0-15,-12 5 0 16,-2 2 0-16,-4 6 0 15,-3 8 0-15,-2 7 0 0,5 9 0 16,-2 0 0-16,3 9 0 16,8 7 0-16,7 3 0 0,3 3 0 15,2 7 0-15,12-6 0 16,8 4 0-16,8-4 0 16,5-1 0-16,5-10 0 0,7 2-16 15,20-5-69-15,-16-6-2 16</inkml:trace>
  <inkml:trace contextRef="#ctx0" brushRef="#br0" timeOffset="123719.0068">15039 11115 472 0,'0'0'4'0,"0"0"2"16,0 0 0-16,0-10 1 16,0 10 0-16,21-9 0 15,-6 3-5-15,7-1-2 0,6 2 0 16,-1-2 0-16,8 7 0 15,-5-6-23-15,-13 5-62 16,13 1-4-16</inkml:trace>
  <inkml:trace contextRef="#ctx0" brushRef="#br0" timeOffset="124181.7447">15718 10865 449 0,'0'0'3'0,"0"0"0"0,0-10 1 16,0 10 0-16,-7-12 0 15,-2 6 0-15,-4 4 0 16,-4 0 0-16,-6 2-2 0,1 2-1 15,0 6-1-15,-2 2 0 16,7 8 0-16,3-2 0 16,3 1 0-16,9 3 1 15,2 0 0-15,13 0 2 0,6 2 0 16,6-2 1-16,5 0-1 16,7-3 1-16,4-1-1 15,-2-2 0-15,-4-2 1 16,-3-1-4-16,-5-4 0 15,-6 2 0-15,-7-3 0 0,-14-6 0 16,0 12 0-16,-8-5 0 16,-9-2 0-16,-7 0 0 15,-3 3 0-15,-6-6 0 0,-5 4 0 16,1-6 0-16,5 2 0 16,2-2-3-16,7 0-10 15,7-2-42-15,6-1-31 16,10 3 0-16</inkml:trace>
  <inkml:trace contextRef="#ctx0" brushRef="#br0" timeOffset="124795.0508">16113 10872 360 0,'0'0'8'0,"0"0"3"0,0 0 3 15,-2-12 1-15,2 12 0 16,0 0 1-16,-14-9 0 16,3 9 0-16,2 2-6 15,-6 10-4-15,-4 5-2 16,3 3-1-16,1 7-2 0,-3 4 2 16,6 1 0-1,0 2 0-15,6-4 0 0,6-3 1 16,6-3-4-16,4-1 0 15,4-8 0-15,4-5 0 0,2-2 0 16,4-8 0-16,-1 0 0 16,0-8 0-16,2-5 0 15,-4-7 0-15,0-4 0 16,-4-6 0-16,-5-5 0 0,-4-2 0 16,-6 1 0-16,-4 0 0 15,-8 4 0-15,-8 8 0 16,-6 4 0-16,-3 9 0 0,-1 11 0 15,-2 3 0-15,4 10 0 16,5 9 0-16,4 0 0 16,6 10 0-16,11-4 0 15,3 1 0-15,12 0 0 0,8-3 0 16,7-3 0-16,4-9 0 16,6 4-29-16,-1-11-56 15,2-3-4-15</inkml:trace>
  <inkml:trace contextRef="#ctx0" brushRef="#br0" timeOffset="125473.8947">14721 11284 400 0,'0'0'5'0,"0"0"3"16,0 0 0-16,0 0 2 0,0 0 2 16,0 8 0-16,0-8 0 15,0 19 1-15,4-7-5 16,-2 3-2-16,-2 2-2 0,5 4-2 15,0 0-6-15,2-1-11 16,0 2-65-16,4-4-5 16</inkml:trace>
  <inkml:trace contextRef="#ctx0" brushRef="#br0" timeOffset="125896.1114">16428 11172 491 0,'0'0'2'0,"0"0"1"16,0 0-1-16,0 0 2 16,0 10 0-16,0 8 1 0,0 1-5 15,-3 5 0-15,3 12-6 16,22 3-76-16,-20-4-3 0</inkml:trace>
  <inkml:trace contextRef="#ctx0" brushRef="#br0" timeOffset="128078.8993">14059 12074 415 0,'0'0'5'0,"2"-13"2"16,-2 0 2-16,0 2 1 16,0-4 1-16,-6-2 0 15,1-1 1-15,-4-2-1 0,-3 8-4 16,-6 0-3-16,-2 6-1 15,-2 6-2-15,-3 3-1 16,-2 7 0-16,4 0-1 0,0 6 0 16,4 5 1-16,4-1-1 15,7 2 1-15,8 0 0 16,5 2 1-16,15-5 0 16,6 3 1-16,3-2-1 0,6-3 0 15,0 3 1-15,1-5-2 16,-3 0 0-16,-6-3 0 15,-6 0 0-15,-7-2 0 16,-3-2 0-16,-9 1 0 0,-2-9 0 16,-11 15 0-16,-3-7 0 15,-9-1 0-15,-4-2 0 16,-8 3 0-16,1-3 0 16,-6-3 0-16,6 1 0 0,-2-1 0 15,6-2 0-15,8 0-13 16,2 0-15-16,8-9-45 15,12 9-14-15</inkml:trace>
  <inkml:trace contextRef="#ctx0" brushRef="#br0" timeOffset="128508.0846">14339 12025 426 0,'0'0'6'0,"0"0"3"16,0 0 2-16,0 0 0 15,0 0 0-15,0 0 1 16,-7-3-1-16,-6 8 3 16,-4 7-14-16,-1 5 0 0,-4 6 0 15,5 2 0-15,1 2 0 16,3 2 0-16,12 0 0 16,1-5 0-16,10-2 0 15,5-2 0-15,9-8 0 0,1-3 0 16,7-6 0-16,-2-3 0 15,0-3 0-15,0-6 0 16,-4-6 0-16,-4-7 0 16,-6-3 0-16,-5-5 0 0,-8-4 0 15,-3 4 0-15,-11-5 0 16,-4 6 0-16,-7 4 0 16,-1 8 0-16,-3 6 0 15,-2 11 0-15,6 6 0 0,-4 11 0 16,10 5 0-16,2 5 0 15,12 5 0-15,2-1 0 16,16 0 0-16,8 1 0 16,10-6 0-16,9-2 0 0,7-11-13 15,-10-1-72-15,16-4-2 16</inkml:trace>
  <inkml:trace contextRef="#ctx0" brushRef="#br0" timeOffset="129087.934">15548 11976 422 0,'0'0'5'0,"0"0"3"15,0-9 1-15,0 9 0 0,-11-10 1 16,-1 8 0-16,-6-1 0 16,1 3 1-16,-10 5-5 15,-1 13-2-15,-1 4-2 0,1 3 1 16,0 7-1-16,8 0-2 15,6 3 0-15,8-1 0 16,6 0 0-16,8-8 0 16,13-1 0-16,4-5 0 0,9-4 0 15,3-3 0-15,11-6 0 16,-4-4 0-16,4 0 0 16,-4-3 0-16,-4 0 0 15,-6-3 0-15,-4 0 0 16,-7 1 0-16,-10-5-9 15,-6 4-33-15,-7 3-44 16,0 0-1-16</inkml:trace>
  <inkml:trace contextRef="#ctx0" brushRef="#br0" timeOffset="129598.2927">15994 11997 474 0,'0'0'4'0,"0"0"2"16,0-10 1-16,0 10 0 16,0 0 0-16,-12-12-1 15,0 12-6-15,-3 1 0 16,0 16 0-16,-5 2 0 15,2 3 0-15,-1 8 0 16,6 0 0-16,4 2 0 0,4 0 0 16,5 0 0-16,2-4 0 15,10-6 0-15,1-7 0 16,6-3 0-16,4-3 0 16,0-9 0-16,2 0 0 0,-1-7 0 15,-2-7 0-15,1-4 0 16,-5-6 0-16,-6-4 0 0,-5-6 0 15,-7-1 0-15,0-1 0 16,-10 3 0-16,-6 3 0 16,-2 6 0-16,-5 3 0 15,-2 9 0-15,2 9 0 0,2 3 0 16,-2 10 0-16,8 5 0 16,5 5 0-16,5 7 0 15,5-2 0-15,5 6 0 16,8-5 0-16,6-1 0 15,6-3 0-15,5-2 0 0,7-3-17 16,0-7-68-16,4-5-3 16</inkml:trace>
  <inkml:trace contextRef="#ctx0" brushRef="#br0" timeOffset="132924.8086">16219 12195 394 0,'0'0'8'15,"0"0"3"-15,0 0 3 0,0 0 3 16,0-10 3-16,0 10 1 16,0 0 0-16,0 0-16 15,7-7-5-15,-7 7 0 16,0 0 0-16,2 7 0 0,-2 3 0 15,0 5 0-15,0 3 0 16,0 1 0-16,0 1 0 16,0 6 0-16,0-5 0 0,0-1 0 15,3-3 0-15,-1-7 0 16,1 0 0-16,-3-10 0 16,4 17 0-16,-4-17 0 15,0 0-85-15,0 0-8 0</inkml:trace>
  <inkml:trace contextRef="#ctx0" brushRef="#br0" timeOffset="133625.2554">14762 12171 426 0,'0'0'6'0,"0"0"3"16,0 0 2-16,0 0 0 15,0 0 2-15,0 0 0 16,0 7 1-16,-2 5-6 15,2 3-8-15,0 2 0 16,0 6 0-16,0-1 0 0,0 5 0 16,-3-4 0-16,6 1-81 15,1-4-7-15</inkml:trace>
  <inkml:trace contextRef="#ctx0" brushRef="#br0" timeOffset="134540.7189">14309 13000 405 0,'0'0'5'0,"0"0"2"16,0-10 2-16,0 10 0 0,-17-10 2 16,5 3 0-16,-4 5 1 15,-2 2-1-15,-3 0-3 16,-4 9-3-16,3 8-1 0,-1 3-2 15,3 10 0-15,6 3-1 16,1 1 0-16,10 3 0 16,3-2 0-16,13-3 0 15,7-4 0-15,9-8 1 16,8-6 0-16,5-7-2 0,4-4 0 16,1-6 0-16,-2-6 0 15,-3-3 0-15,-7-8 0 16,-7-3 0-16,-12-2 0 15,-11-4 0-15,-5-1 0 0,-9 0 0 16,-14 3 0-16,-4 0 0 16,-6 7 0-16,-1 8 0 15,1 4 0-15,-2 8 0 16,5 5-2-16,8 10-16 0,8 3-21 16,10-1-48-16,13 2-1 15</inkml:trace>
  <inkml:trace contextRef="#ctx0" brushRef="#br0" timeOffset="134959.6203">15831 13008 460 0,'0'0'3'0,"0"0"1"0,-10-8 1 16,10 8 0-16,-20 0 0 16,4 0 0-16,2 2 1 15,0 8-1-15,-2 6-2 16,4 2-1-16,1 3-1 0,7 6 0 16,6-5 0-16,11 1 1 15,6-3-1-15,4-5 1 16,8-3-2-16,7-7 0 15,0-5 0-15,2-2 0 16,-3-11 0-16,-2-1 0 16,-6-9 0-16,-6-2 0 0,-5-2 0 15,-11-5 0-15,-7 0 0 16,-7 2 0-16,-11-2 0 0,-12 10 0 16,-2 5 0-16,-5 6 0 15,-6 11 0-15,1 0 0 16,5 18 0-16,-3 8-53 15,18-1-34-15,11 0-2 16</inkml:trace>
  <inkml:trace contextRef="#ctx0" brushRef="#br0" timeOffset="135406.6736">17483 12925 475 0,'0'0'4'16,"0"0"1"-16,11-12 2 16,-11 12 2-16,12-4-2 0,-12 4-3 15,11-5-4-15,-11 5 0 16,9 12 0-16,-9 1 0 15,0 12 0-15,-5 1 0 16,5 3 0-16,-4 8 0 16,0-3 0-16,2 0 0 15,-1-1 0-15,3-4 0 0,0-4 0 16,0-5 0-16,0-20-63 16,9 13-27-16</inkml:trace>
  <inkml:trace contextRef="#ctx0" brushRef="#br0" timeOffset="136229.7405">17258 10935 345 0,'0'0'6'16,"0"0"4"-16,0 0 3 15,0 0 2-15,2-9 0 16,-2 9 1-16,0 0 0 0,0 0 0 16,-5-7-5-16,5 7-5 15,-18 10-2-15,6 5-2 16,-1 5 1-16,1 8 0 16,0 1-1-16,4 6 1 0,3 2-1 15,5-3 1-15,2-1 1 16,14-4 0-16,3-4-1 15,15-8 0-15,-2-5 0 16,5-4 0-16,2-8-3 16,-2 0 0-16,1-12 0 0,-3-5 0 15,-5-8 0-15,-11-4 0 16,-3-4 0-16,-12-4 0 16,-4 0 0-16,-12 4 0 15,-5 4 0-15,-9 5 0 0,-6 6 0 16,2 8 0-16,-2 10 0 15,2 5-8-15,1 4-13 16,3 11-62-16,7 14-3 16</inkml:trace>
  <inkml:trace contextRef="#ctx0" brushRef="#br0" timeOffset="136725.2422">17345 11933 439 0,'0'0'4'16,"0"0"1"-16,-5-10 1 0,5 10 0 15,-15-7 1-15,2 7 1 16,-4 0-1-16,0 5 1 16,-6 9-4-16,5 8-1 15,2 1 0-15,0 9-2 0,9-3 1 16,4 4-1-1,3-3 1-15,12-3-1 16,6-5 1-16,5-7 0 0,7-3-2 16,2-7 0-16,0-1 0 15,1-4 0-15,-1-9 0 0,-10-3 0 16,0-5 0-16,-6-3 0 16,-12-2 0-16,-4-1 0 15,-9-2 0-15,-12 3 0 0,-6 0 0 16,-3 7 0-16,-2 0 0 15,0 4 0-15,-1 5-30 16,-4 0-55-16,17 4-3 16</inkml:trace>
  <inkml:trace contextRef="#ctx0" brushRef="#br0" timeOffset="137458.5229">17685 10743 395 0,'0'0'6'0,"0"0"1"16,0 0 2-16,0 0 1 0,0-13 1 15,0 13-2-15,4-9 1 16,-4 9 0-16,19-7-5 0,-5 7-2 16,6 0-2-16,5 7 0 15,0 5-1-15,0 8 0 16,0 5 0-16,0 4 0 16,-5 9 1-16,-3 4-1 0,-2 2 2 15,-4 6 0-15,-3 7 1 16,-2 5-1-16,-3 3 1 15,-3 6 0-15,0 4 0 16,0 4-1-16,-7 5-1 16,0-3 0-16,3 7-1 15,-1-4 0-15,2 3 0 0,-1 0 0 16,-3-4 0-16,5-3 0 16,2-1 0-16,0-1 0 15,-2-5 0-15,0 1 1 0,-2-4-1 16,0-1 1-16,-3-2-1 15,5 0 1-15,-6-5 0 16,3-3 0-16,-2-3 0 16,4-2-1-16,-2-4 1 0,1-6-1 15,4-2 0-15,-3-4 1 16,0-2-2-16,3-6 1 16,-3 0 0-16,3-3 0 15,0-3 0-15,0-1 0 0,0-3 0 16,0-2 0-16,-2-4 0 15,2-2 1-15,0 1-1 16,-2-4 1-16,2-9-1 16,-10 15 2-16,10-15-2 15,-13 15 0-15,3-7 0 16,-2-4 0-16,-3 2 0 0,-4-1 0 16,-4-1 0-16,-4-1 0 15,-1 0 0-15,-8-3 0 16,5 0-3-16,-1 0-8 0,-3 0-38 15,5-6-38-15,13-3 0 16</inkml:trace>
  <inkml:trace contextRef="#ctx0" brushRef="#br0" timeOffset="138576.0601">18510 10580 374 0,'0'0'6'0,"0"0"3"0,2-10 0 15,-2 10 1-15,0-10-1 16,0 10 1-16,-11-12-1 16,-5 10 1-16,-6 2-6 15,-5 0-3-15,-3 7-1 16,-2 5 0-16,-3 5-1 0,0 3 1 16,2 4 0-16,3 7-1 15,11 6 1-15,2 2 0 0,4 8 1 16,9 6-1-16,4 6 3 15,2 4 0-15,5 5 0 16,3 5 2-16,3 3-1 16,-3 3 1-16,-1 0 1 0,-1 3-1 15,-3 3-2-15,-5-1 1 16,0-1-1-16,-5 1 1 16,-3 1 0-16,1-2-1 15,-3 3 0-15,-1-3 0 16,1-5-3-16,4 1 0 0,-1-2 0 15,0-5 0-15,3 0 0 16,2-5 0-16,-2-4 0 16,0-5 0-16,0-1 0 15,1-7 0-15,1-4 0 16,-5-3 0-16,3-4 0 0,4-3 0 16,-6-7 0-16,5 3 0 15,-4-7 0-15,0-4 0 0,3 3 0 16,0-2 0-16,-4-3 0 15,3-4 0-15,1 0 0 16,0 0 0-16,2-3 0 16,0 1 0-16,0-3 0 0,0-1 0 15,0 1 0-15,0-2 0 16,0-8 0-16,0 17 0 16,0-10 0-16,0 4 0 15,0-1 0-15,0-1 0 0,-3 4 0 16,1-1 0-16,-1 1 0 15,1 2 0-15,0-3 0 16,-3 0 0-16,1 0 0 16,0-1 0-16,4-1 0 15,0-10 0-15,-5 10 0 16,5-10 0-16,0 0 0 0,0 0 0 16,0 0 0-16,-3 9 0 15,3-9 0-15,0 0 0 0,0 0 0 16,8 3 0-16,5-3 0 15,3 2 0-15,5-2 0 16,1 0 0-16,3 0 0 16,5 0 0-16,-6 0 0 0,-1 0 0 15,-5 0 0-15,-2 0 0 16,-5 2 0-16,-11-2 0 16,7 0 0-16,-7 0 0 15,0 0 0-15,0 0 0 0,0 0-7 16,0 0-80-16,0 0-2 15</inkml:trace>
  <inkml:trace contextRef="#ctx0" brushRef="#br0" timeOffset="141257.9729">4746 14338 353 0,'0'0'5'0,"-11"-5"0"16,11 5 2-16,-14-5-1 15,14 5-1-15,-12-5 0 16,12 5 0-16,0 0 1 0,0 7-1 15,19 3 0-15,16 0 1 16,13 2 3-16,20-1 2 16,25-1 1-16,24-5 0 15,25-5-1-15,24 0-1 16,28-5-2-16,20-5-1 16,19-4-1-16,24-5 0 0,11-1 0 15,11 1-6-15,9-6 0 16,8 3 0-16,-1-1 0 15,6 1 0-15,-2 2 0 0,-9 3 0 16,-1 4 0 0,-13 1 0-16,-15 4 0 0,-18 3 0 15,-21 5 0-15,-28 3 0 16,-25 5 0-16,-28 4 0 16,-22-3 0-16,-29 5 0 0,-25-5 0 15,-18 2 0-15,-17-7 0 16,-13 4 0-16,-8-6 0 15,-9-2 0-15,0 0 0 0,0 0 0 16,0 0 0-16,0 0 0 16,-7 10 0-16,-2 0 0 15,-6-5-81-15,-10-3-13 16</inkml:trace>
  <inkml:trace contextRef="#ctx0" brushRef="#br0" timeOffset="142374.8413">18568 10818 386 0,'0'0'6'16,"0"0"4"-16,0-13 1 16,0 13 2-16,0-12 1 0,0 12 0 15,-8-15 0-15,1 11 0 16,-6 1-5-16,-1 3-4 16,-7 12-2-16,-2 3-1 15,-4 6-1-15,3 8 0 0,4 3 0 16,1 5 0-16,6-2 1 15,8-1 2-15,5 1-4 16,5-7 0-16,12-6 0 16,5-3 0-16,6-4 0 0,2-8 0 15,-1 0 0-15,4-7 0 16,-3 0 0-16,-3 0 0 16,-4 0 0-16,-8-1 0 15,-1 1 0-15,-4-3 0 0,-10 3 0 16,0 0 0-16,10-3 0 15,-10 3 0-15,0 0 0 16,0 0-9-16,0 0-4 16,0 0-5-16,0 0-15 0,0 0-51 15,0 0-2-15</inkml:trace>
  <inkml:trace contextRef="#ctx0" brushRef="#br0" timeOffset="143092.562">18841 10813 393 0,'0'0'7'0,"0"0"2"0,5-10 3 15,-5 10 0-15,5-13 2 16,-5 13 0-16,5-10 0 16,-5 10-1-16,0 0-5 15,-10 6-4-15,0 6-2 16,-2 9-2-16,-3 5 1 0,3 4-2 15,-2-1 1-15,7 4 1 16,0-1 1-16,7-5 0 16,3-2 0-16,6-5 0 15,4-5-2-15,4-6 0 16,6-3 0-16,-3-6 0 0,4 0 0 16,1-7 0-16,-7-6 0 15,-1-3 0-15,-2-4 0 16,-5-6 0-16,-5-2 0 0,-5-4 0 15,-4-5 0-15,-4 5 0 16,-3 3 0-16,-6-2 0 0,-1 9 0 16,-1 8 0-16,-1 3 0 15,0 11 0-15,3 6 0 16,-1 6 0-16,8 7 0 16,6 6 0-16,4 0 0 15,0 6 0-15,14-3 0 0,6 2 0 16,3-4-5-16,7-2-6 15,-1-4-32-15,4-5-41 16,4-8-2-16</inkml:trace>
  <inkml:trace contextRef="#ctx0" brushRef="#br0" timeOffset="143723.0245">19202 11028 460 0,'0'0'5'16,"0"0"2"-16,0 0 2 16,-10-5 1-16,10 5 0 15,0 0 0-15,-8-12-10 0,8 12 0 16,6-10 0-16,6 8 0 16,1-3 0-16,3 3 0 15,5 2 0-15,-2 0 0 16,-4 7 0-16,-3 0 0 15,-1 8 0-15,-9-3 0 0,-2 6 0 16,-10 2 0-16,-2 5 0 16,-9-3 0-16,5-1 0 15,-10 0 0-15,5-4 0 16,8 0 0-16,0-4 0 0,3-3 0 16,10-10 0-16,-2 12 0 15,2-12 0-15,10 2 0 16,-2-2 0-16,6 0 0 0,-4 0 0 15,3 0 0-15,-1 0 0 16,-3 0 0-16,-9 0 0 16,18 0 0-16,-18 0 0 15,10 0 0-15,-10 0 0 0,0 0 0 16,0 0 0-16,10 0 0 16,-10 0 0-16,0 0 0 15,0 0 0-15,0 0 0 16,0 0 0-16,0 0 0 0,0 0 0 15,0 0 0 1,0 0 0-16,0 0 0 0,0 0 0 16,0 0 0-16,0 0 0 15,0 0 0-15,0 0 0 16,0 0 0-16,0 0 0 0,0 0 0 16,0 0 0-16,-6 0 0 15,6 0 0-15,0 0 0 16,-11 0 0-16,11 0 0 0,0 0 0 15,-10-8-18-15,1-1-62 16,9 9-10-16</inkml:trace>
  <inkml:trace contextRef="#ctx0" brushRef="#br0" timeOffset="144923.9198">19957 10714 360 0,'0'0'9'0,"0"0"5"16,15-15 1-16,-8 8 2 0,1-3 0 15,-3-3 1-15,-3 1 1 16,-2-1-1-16,0 1-7 16,-12 6-6-16,-5 5-1 15,-6 1-3-15,1 1 0 16,0 8-1-16,-1 3-1 0,4 1 1 15,1 3-1-15,4 2 1 16,5 2 0-16,9-4 1 16,0 7 0-16,9-2 1 15,3 1-2-15,8 0 0 0,1 0 0 16,4-2 0-16,3-3 0 16,-1 0 0-16,1-1 0 15,-4-2 0-15,-5-1 0 16,-2-3 0-16,-5 3 0 0,-8-4 0 15,-4 1 0 1,-4 0 0-16,-8 0 0 0,-6-1 0 16,-7-2 0-16,-3 1 0 15,-2-3 0-15,2-3 0 16,0 1 0-16,3-3 0 16,2 0 0-16,11 0 0 0,-1-7-17 15,11-13-57-15,2 10-15 16</inkml:trace>
  <inkml:trace contextRef="#ctx0" brushRef="#br0" timeOffset="145391.3008">20263 10684 422 0,'0'0'5'0,"0"0"3"15,0 0 2-15,0-8-1 16,0 8 2-16,0 0-1 15,-7 0 2-15,0 10 0 0,-3 5-5 16,-1 5-2 0,2 6-5-16,-2 3 0 0,2 0 0 15,-1 3 0-15,7-1 0 16,3-5 0-16,0-1 0 16,10-7 0-16,5 0 0 0,0-9 0 15,4-1 0-15,4-8 0 16,-3 0 0-16,2-8 0 15,-2-4 0-15,-2-9 0 0,-6-3 0 16,-3-8 0-16,-3-3 0 16,-6-2 0-16,0 2 0 15,-10-3 0-15,-2 9 0 0,-6 4 0 16,-1 9 0-16,-2 5 0 16,3 6 0-16,-3 5 0 15,3 11 0-15,4 6 0 16,1 3 0-16,8 2 0 15,2 5 0-15,3 0 0 16,12 1 0-16,4-2 0 0,3 0 0 16,6-9 0-16,3 0-3 15,-3-12-40-15,4 5-44 16,-1-5-3-16</inkml:trace>
  <inkml:trace contextRef="#ctx0" brushRef="#br0" timeOffset="145774.777">20594 10969 494 0,'0'0'4'0,"0"0"2"16,-5-8 1-16,5 8-7 15,0-12 0-15,0 12 0 16,5-14 0-16,4 3 0 15,7 4 0-15,1 0 0 16,1 1 0-16,2 4 0 0,-1 2 0 16,-1 2 0-16,-4 8 0 15,-8 0 0-15,1 5 0 16,-7 3 0-16,-2 1 0 16,-9 4 0-16,-1-1 0 0,-8-5 0 15,-3 4 0-15,4-4 0 16,-1 0 0-16,5-5 0 15,0-2 0-15,5 0 0 16,10-10 0-16,0 10 0 0,8-10 0 16,9 0 0-16,3 0 0 15,0-3 0-15,7 1 0 16,-4-6 0-16,-23 8-69 0,25-7-22 16</inkml:trace>
  <inkml:trace contextRef="#ctx0" brushRef="#br0" timeOffset="146678.4626">18590 11860 434 0,'0'0'4'0,"0"0"3"15,7-12 1-15,-7 12 1 16,0-15 1-16,0 15-1 16,-4-14 1-16,-8 9 0 0,-9 5-4 15,-4 0-2-15,-2 5-4 16,-3 7 0-16,-2 5 0 15,4 3 0-15,1 1 0 16,8-2 0-16,3 6 0 0,11-3 0 16,3-2 0-16,7-1 0 15,10-1 0-15,4-3 0 16,9-1 0-16,-2-1 0 0,5-1 0 16,1-2 0-16,-2 0 0 15,-2-2 0-15,-6 2 0 16,-2-3 0-16,-7 3 0 15,-6 0 0-15,-5 0 0 16,-2 0 0-16,-12 2 0 16,-6-3 0-16,-2 4 0 15,-4-3 0-15,-8 3 0 0,0-6 0 16,-5-1 0-16,6 1 0 16,-2-7 0-16,7 2 0 15,3-2-19-15,6-9-53 0,5 6-15 16</inkml:trace>
  <inkml:trace contextRef="#ctx0" brushRef="#br0" timeOffset="147141.9953">18814 11898 486 0,'0'0'4'16,"0"0"1"-16,0 0 0 15,0 0 1-15,0 0-1 16,-3 3-5-16,-4 6 0 16,-3 9 0-16,-5 1 0 0,0 4 0 15,-2 9 0-15,2-2 0 16,2 4 0-16,4-3 0 16,6-2 0-16,3-4 0 15,3-4 0-15,9-4 0 0,3-8 0 16,7-2 0-16,0-7 0 15,3 0 0-15,5-7 0 16,-5-6 0-16,0-4 0 0,-7-3 0 16,-1-7 0-16,-7-3 0 15,-7-5 0-15,-3 4 0 16,-3-1 0-16,-10-1 0 0,-2 8 0 16,-8 6 0-16,4 4 0 15,-3 12 0-15,-1 3 0 16,6 7 0-16,-1 9 0 15,4 6 0-15,6 2 0 0,5 6 0 16,3-2 0-16,6 1 0 16,6-4 0-16,8 0 0 15,0 2-48-15,9-15-40 16,1 0-2-16</inkml:trace>
  <inkml:trace contextRef="#ctx0" brushRef="#br0" timeOffset="147492.008">19060 12171 467 0,'0'0'5'15,"0"0"2"-15,0 0 2 16,-10-6 1-16,10 6 1 16,0 0-9-16,-2-12-2 15,2 12 0-15,4-12 0 0,6 7 0 16,1 2 0-16,3 1 0 15,1 2 0-15,0 0 0 16,-5 2 0-16,2 6 0 16,-7 4 0-16,-2 6 0 15,-3 0 0-15,-8 1 0 0,-1 3 0 16,-2-2 0-16,-3-1 0 16,-2-4 0-16,4 0 0 15,3-2 0-15,1-3 0 0,8-10 0 16,-5 12 0-16,5-12 0 15,15 0 0-15,2 0 0 16,3-8 0-16,3 1 0 16,9 2 0-16,3-4-85 0,-1-3-4 15</inkml:trace>
  <inkml:trace contextRef="#ctx0" brushRef="#br0" timeOffset="147941.1567">19776 12017 479 0,'0'0'4'0,"0"0"1"16,0 0 3-16,0 0 0 16,0 0-1-16,7 0-7 15,0 0 0-15,6 0 0 16,1 0 0-16,9 0 0 0,2 0 0 15,8 0 0-15,-1 0 0 16,0 0 0-16,-2 0 0 16,-5 0 0-16,-3 0 0 15,-7 0 0-15,-5 0 0 0,-10 0 0 16,0 0 0-16,0 0 0 16,0 0 0-16,0 0 0 15,-6 2 0-15,6-2 0 16,0 10-89-16,-6-7-3 0</inkml:trace>
  <inkml:trace contextRef="#ctx0" brushRef="#br0" timeOffset="148304.3745">20335 11809 455 0,'0'0'4'0,"0"0"2"0,0 0 2 16,0 0-1-16,0-8 2 15,0 8-1-15,-15 0 1 16,2 5-4-16,-4 6-5 0,-4 8 0 16,-3 3 0-16,3 9 0 15,-4 1 0-15,4 4 0 16,5 4 0-16,2-5 0 15,12-1 0-15,2-2 0 0,5-4 0 16,10-11 0-16,2 3 0 16,6-11 0-16,4-1 0 15,3-5 0-15,-3-3 0 0,1 0 0 16,-1-5 0-16,-7 2 0 16,-3-4 0-16,0 2 0 15,-6 2-89-15,-11 3-1 16</inkml:trace>
  <inkml:trace contextRef="#ctx0" brushRef="#br0" timeOffset="148757.8938">20576 11836 486 0,'0'0'4'16,"0"0"0"-16,0 0 1 15,0 0 0-15,0 0 2 0,-2 10-7 16,-3 4 0-16,-5 4 0 16,0 9 0-16,-2 5 0 15,2 1 0-15,-1 2 0 0,5-3 0 16,5-1 0-16,1-2 0 16,5-8 0-16,5-8 0 15,5-3 0-15,5-5 0 16,-1-5 0-16,2-5 0 15,4-5 0-15,-5-7 0 0,-3-6 0 16,1-4 0-16,-2-8 0 16,-5-1 0-16,-4-5 0 15,-7-1 0-15,0 4 0 16,-5 6 0-16,-5 1 0 16,-2 11 0-16,-4 5 0 0,2 5 0 15,-2 10 0-15,0 0 0 16,0 15 0-16,4 3 0 15,3 4 0-15,0 7 0 0,5 1 0 16,4 5 0-16,2-1 0 16,9 1 0-16,-2-7 0 15,16-6-73-15,-2 0-17 0</inkml:trace>
  <inkml:trace contextRef="#ctx0" brushRef="#br0" timeOffset="149105.3959">20877 12116 464 0,'0'0'6'0,"0"0"1"15,0 0 3-15,-12 0 1 16,12 0 0-16,0 0-9 16,-11 0-2-16,11 0 0 0,0 0 0 15,8 0 0-15,4 0 0 16,1 0 0-16,4 0 0 15,-1 2 0-15,-2 6 0 16,-1 2 0-16,-6 0 0 0,-4 7 0 16,-3 0 0-16,-7 6 0 15,-6-1 0-15,-2 0 0 16,0-2 0-16,-2 0 0 0,-1 0 0 16,6-5 0-16,1-3 0 15,7-2 0-15,4-10 0 16,0 10 0-16,0-10 0 15,13 0 0-15,1 0 0 0,6-3 0 16,8-22-57-16,-1 16-32 16</inkml:trace>
  <inkml:trace contextRef="#ctx0" brushRef="#br0" timeOffset="149990.607">21832 10669 413 0,'0'0'5'0,"0"-9"2"16,0 9 2-16,0-16 1 16,0 7 1-16,0-1 0 15,-2-1 0-15,2 11 0 16,-13-7-5-16,1 7-2 0,-1 5-2 16,-4 8-1-16,4 1-1 15,1 9 0-15,2-1 0 16,4 0 0-16,6 1 1 15,4 1 0-15,8-6 0 16,8-1 1-16,2-7 0 0,5-5 1 16,0-3-3-16,1-2 0 15,-3-7 0-15,-2-5 0 16,-7-6 0-16,-3-3 0 16,-10-5 0-16,-3 4 0 0,-8-3 0 15,-4 6 0-15,-11-1 0 16,-3 8 0-16,3 6 0 15,-9 6 0-15,4 8 0 16,1 11 0-16,6 11-5 0,5-3-33 16,3 15-49-16,10 3-2 15</inkml:trace>
  <inkml:trace contextRef="#ctx0" brushRef="#br0" timeOffset="150573.8866">21702 11768 404 0,'0'0'6'0,"0"0"2"15,0 0 1-15,0 0 2 16,0 0-2-16,-12 0 3 0,2 6 0 16,-3 6 0-16,-3-1-6 15,0 6-1-15,2 5-2 16,1 0 0-16,5 3 0 16,3 0-2-16,5-3 1 15,10-2-1-15,6-3 0 16,3-9 2-16,4-1-3 0,2-5 0 15,4-2 0-15,-1-12 0 16,-3-3 0-16,-3-2 0 0,-8-5 0 16,-3-3 0-16,-9-5 0 15,-2 6 0-15,-10-3 0 16,-7 4 0-16,-3 6 0 16,-2 4 0-16,-8 5 0 0,7 8 0 15,-2 3 0-15,11 17-4 16,-2-2-82-16,7 2-3 15</inkml:trace>
  <inkml:trace contextRef="#ctx0" brushRef="#br0" timeOffset="151039.9786">21387 13070 465 0,'0'0'2'0,"0"0"1"15,0 0 2-15,0 0 2 16,5-3 0-16,4 3 1 16,4 0 1-16,2 0-4 0,7 0-5 15,3 0 0-15,0 0 0 16,3 0 0-16,-2 0 0 16,7 3-4-16,-9-3-82 15,2-3-3-15</inkml:trace>
  <inkml:trace contextRef="#ctx0" brushRef="#br0" timeOffset="151237.0482">21941 12939 489 0,'0'0'3'0,"0"0"1"15,2 10 1-15,-2 2-1 16,0 5 2-16,0 2-6 0,0 7 0 15,-2 4 0-15,2 4 0 16,-7-5-9-16,-18 6-77 16,22 0-2-16</inkml:trace>
  <inkml:trace contextRef="#ctx0" brushRef="#br0" timeOffset="151993.0412">18747 12951 460 0,'0'0'2'0,"0"0"0"0,0 0 1 16,-15 0 1-16,5 7 1 16,-5 6 0-16,-3 4 0 15,-2 3 1-15,3 7-2 16,-2 3 0-16,13 2-1 0,4 1-1 15,7-4 0-15,10-5 0 16,12-3 0-16,8-9-2 16,5-7 0-16,7-5 0 15,-2 0 0-15,0-11 0 0,-6-1 0 16,-4-5 0-16,-8-2 0 16,-7-4 0-16,-10 0 0 15,-10 4 0-15,-5-3 0 16,-12 2 0-16,-4 5 0 0,-6 3 0 15,-3 7 0-15,4 5 0 16,-4 0 0-16,10 10 0 16,-3 0-25-16,11 5-60 15,10 2-4-15</inkml:trace>
  <inkml:trace contextRef="#ctx0" brushRef="#br0" timeOffset="152390.4429">20123 12976 469 0,'0'0'4'0,"0"0"0"15,0 0 1-15,-14 4 1 16,4 1 1-16,0 6-1 15,0 1 2-15,3 3-6 0,-1 5-2 16,5-1 0-16,3 3 0 16,11-5 0-16,6-2 0 15,8-1 0-15,5-11 0 0,2 1 0 16,5-4 0-16,-1-5 0 16,-2-11 0-16,-7 1 0 15,-7-2 0-15,-10-5 0 16,-10-2 0-16,-8 1 0 15,-14 1 0-15,-11 0 0 0,-6 5 0 16,-5 2 0-16,-2 7 0 16,0 2 0-16,8 6 0 15,1 0-23-15,14 6-65 16,23-6-3-16</inkml:trace>
  <inkml:trace contextRef="#ctx0" brushRef="#br0" timeOffset="153290.6121">22101 10302 426 0,'0'0'3'16,"0"0"0"-16,0 0 1 15,12-5 2-15,6 1-1 0,3 1 2 16,9 0 0-16,7 3 0 16,8 0-3-16,2 6 0 15,5 6-1-15,1 8-1 16,-3-1 0-16,-3 16-1 0,-10 4 0 16,-7 11 0-16,-5 10-1 15,-11 14 1-15,-6 13 0 16,-8 12 2-16,-2 5 1 15,-9 18 0-15,2 3 1 0,-1 8-1 16,-3 2-1-16,1 1-3 16,-2 1 0-16,1-3 0 15,1-1 0-15,1-6 0 16,-1-3 0-16,2-3 0 0,0-7 0 16,2-5 0-16,1-7 0 15,2-8 0-15,0-11 0 16,2-6 0-16,1-7 0 15,-1-10 0-15,3-6 0 16,0-6 0-16,-2-12 0 0,2-1 0 16,0-6 0-16,0-4 0 15,0-5 0-15,0-5 0 16,-2 0 0-16,2-6 0 16,0 2 0-16,0-11 0 0,-8 13 0 15,8-13 0-15,-7 12 0 16,7-12 0-16,-13 12 0 15,4-7 0-15,-4 3 0 0,0-6 0 16,-8 3 0-16,-2-3 0 16,-7 1 0-16,-5-3 0 15,-7 0 0-15,-2 0 0 16,-4 0 0-16,6 0 0 0,2-8 0 16,-7 6-85-16,27 0-6 15</inkml:trace>
  <inkml:trace contextRef="#ctx0" brushRef="#br0" timeOffset="154705.8062">11535 12111 436 0,'0'0'5'0,"0"0"3"16,0 0 1-16,-5-10 3 15,5 10-1-15,0 0 1 0,0 0 0 16,-10 0-6-16,5 10-6 16,-2 15 0-16,1 4 0 15,4 9 0-15,-3 6 0 16,5 3 0-16,-2 5 0 0,2-2 0 16,2-3 0-16,5-7 0 15,-1-2 0-15,-1-5 0 16,-3-8 0-16,1-3 0 15,-3-6 0-15,0-2 0 0,0-14 0 16,0 0 0-16,-10 0 0 16,-1-14 0-16,4-7 0 15,-2-9 0-15,0-6 0 16,2-11 0-16,2-3 0 16,3-7 0-16,2 3 0 0,0-1 0 15,0 9 0-15,7 3 0 16,6 6 0-16,-1 7 0 15,6 5 0-15,-1 7 0 16,3 4 0-16,3 7 0 0,3 4 0 16,-3 3 0-16,-4 10 0 15,5 7 0-15,-10 6 0 16,-4 4 0-16,-4 5 0 0,-6 0 0 16,-6-2 0-16,-4 2 0 15,-9-7 0-15,0 2 0 16,2-7 0-16,-2 2 0 15,1-9 0-15,0-1 0 0,6-2 0 16,8-1 0-16,1 2 0 16,6-4 0-16,6 4 0 15,9-2 0-15,5 1 0 16,-2 3 0-16,9 1 0 16,2-2 0-16,-2 3 0 15,0 1 0-15,-3-1 0 0,-4 2 0 16,-3-2 0-16,-3 1-17 15,2 2-69-15,-8-3-4 16</inkml:trace>
  <inkml:trace contextRef="#ctx0" brushRef="#br0" timeOffset="155085.7716">11987 12535 478 0,'0'0'2'0,"0"0"2"16,0 0 1-16,-7 7 0 0,0 3 2 15,1 0-1-15,-4 4-2 16,3 3-4-16,0 1 0 16,1 2 0-16,6-5 0 15,3 0 0-15,7-3 0 0,5-5 0 16,2-2 0-16,8-5 0 15,-4 0 0-15,0-2 0 16,2-5 0-16,-3-5 0 0,-6-3 0 16,-3-8 0-16,-10 1 0 15,-1-3 0-15,-1-4 0 16,-14-3 0-16,-6-1 0 16,-3 6 0-16,-3 2 0 0,-5 3 0 15,-3 7 0-15,2 4 0 16,-2 5 0-16,11 6-35 15,11 1-51-15,-4 4-3 16</inkml:trace>
  <inkml:trace contextRef="#ctx0" brushRef="#br0" timeOffset="155639.3418">11911 11916 502 0,'0'0'3'0,"0"0"3"15,0-12-6-15,-4 1 0 0,4 1 0 16,0-5 0-16,8 0 0 16,0-2 0-16,5 2 0 15,3 3 0-15,2 0 0 0,-1 1 0 16,3 7 0-16,3 4 0 15,-9 3 0-15,2 6 0 16,-7 6 0-16,-6 7 0 16,-3 2 0-16,-3 7 0 0,-6-4 0 15,-4 3 0-15,3-6 0 16,-4 2 0-16,3-7 0 16,-1-6 0-16,7-1 0 15,5-12 0-15,-8 11 0 0,8-11 0 16,13 3 0-16,4-3 0 15,1 0 0-15,4-3 0 16,0 2 0-16,5-5 0 16,1 4 0-16,-1 0 0 15,-4-3 0-15,1-8-70 0,-1 13-21 16</inkml:trace>
  <inkml:trace contextRef="#ctx0" brushRef="#br0" timeOffset="156071.2691">12529 12354 481 0,'0'0'4'0,"0"0"0"16,0 0 3-16,5-8-1 16,-5 8 1-16,20-5-5 15,-8 3-2-15,6-3 0 0,2 5 0 16,-3 12-77-16,8-12-9 15</inkml:trace>
  <inkml:trace contextRef="#ctx0" brushRef="#br0" timeOffset="156221.0055">12504 12537 461 0,'0'0'5'0,"0"0"1"15,0 0 2-15,0 0 1 16,13 0 0-16,2 0-1 0,7-2-3 15,1-6-5-15,14-10-80 16,0 12-5-16</inkml:trace>
  <inkml:trace contextRef="#ctx0" brushRef="#br0" timeOffset="156954.3452">14326 10124 360 0,'0'0'3'16,"-10"0"2"-16,10 0 1 15,-14-2 4-15,4-1 0 0,2 3 0 16,-1-2 1-16,0 0 0 16,9 2-2-16,0 0 0 15,0 0 0-15,16 2-1 0,21-2-1 16,20 0 0-16,30 0 1 16,30 0 0-16,33 0-1 15,31-5-1-15,28-1-2 16,17 1-1-16,13-2-3 0,2 2 0 15,-5-2 0-15,-4-1 0 16,-15 1 0-16,-20-3 0 16,-22 3 0-16,-30-3 0 15,-23 3 0-15,-26 0 0 0,-30-1 0 16,-24 2 0-16,-24 2 0 16,-18 4 0-16,-15-2 0 15,-10 2 0-15,-8 0 0 16,9 14 0-16,11 1-69 15,-19 3-22-15</inkml:trace>
  <inkml:trace contextRef="#ctx0" brushRef="#br0" timeOffset="159178.2638">13176 14043 362 0,'0'0'6'0,"0"-13"3"16,0 4 3-16,0-4 1 16,0-1-1-16,-6-4 1 15,-8 0 0-15,-9 1 0 16,-9 5-5-16,-10 8-4 0,-13 4-2 16,-8 4 0-16,-3 8-1 15,-2 4-1-15,-1 2 1 16,9 1 0-16,8 1-1 15,10 1 1-15,7 6-2 16,13 2 1-16,12 0 0 0,5 8 0 16,5 6 0-16,7 0 1 15,8 10 1-15,3 4 0 0,2 2 3 16,-1 6 0-16,-1 9-1 16,-1 3 1-16,-4 7 0 15,-6 5-1-15,0 8 2 16,-7 2-6-16,0 10 0 0,0-3 0 15,-7 4 0-15,-5-2 0 16,-1 4 0-16,-4 2 0 16,-1-5 0-16,2 0 0 15,-5-2 0-15,4-1 0 16,0-5 0-16,-1-3 0 16,1 1 0-16,4-10 0 0,-1-1 0 15,3-4 0-15,-2-1 0 16,3-6 0-16,1-3 0 15,2-3 0-15,-1-3 0 16,6-39 0-16,-2 5 0 0,0-1 0 16,1 1 0-16,-2 0 0 15,1-2 0-15,0-1 0 0,-2-1 0 16,4-2 0-16,-4 4 0 16,1-6 0-16,0 3 0 15,-2-5 0-15,5 3 0 16,-3-5 0-16,-3 0 0 15,5-1 0-15,-2-7 0 0,3 1 0 16,-3 0 0-16,0-5 0 16,3 2 0-16,-3-2 0 15,-1 0 0-15,4-1 0 16,-3 2 0-16,3-1 0 0,-3 3 0 16,0-4 0-1,0 1 0-15,2 2 0 0,-2 0 0 16,0 3 0-16,0-4 0 15,1 4 0-15,1 0 0 16,-2-1 0-16,2-4 0 0,-2 2 0 16,5 0 0-16,0-1 0 15,0-4 0-15,0 3 0 16,0-10 0-16,18 16 0 16,-1-12 0-16,6-2 0 0,4 1 0 15,3 2 0-15,4-2 0 16,1-3 0-16,6 0 0 15,-2 0 0-15,3 0 0 0,-2 0 0 16,0 0 0-16,-1 0 0 16,-3 0 0-16,1 0 0 15,-37 0 0-15,60 0 0 16,-39 2 0-16,0 0 0 16,-12 1 0-16,-9-3 0 15,0 0-20-15,18 10-70 16,-18-10-1-16</inkml:trace>
  <inkml:trace contextRef="#ctx0" brushRef="#br0" timeOffset="163457.4778">13016 14397 395 0,'0'0'8'0,"5"-9"2"15,-5 9 2-15,6-15 1 16,-6 4 2-16,0 4-1 15,0-3 1-15,-8 0 0 16,-2 8-7-16,-8 2-2 0,-2 7-6 16,-4 3 0-16,-3 7 0 15,-1 7 0-15,3 0 0 16,3 3 0-16,5 0 0 0,2 5 0 16,9-7 0-16,6 3 0 15,0-7 0-15,13 3 0 16,2-10 0-16,3-4 0 15,4-3 0-15,6-1 0 0,-2-2 0 16,2-4 0-16,-4 0 0 16,-1 0 0-16,-6-2 0 15,-4 0 0-15,-1 2 0 16,-12 0 0-16,11 0 0 16,-11 0 0-16,0 0 0 15,0 0 0-15,0 0 0 0,0 0-4 16,0 0-17-16,0 0-16 15,-11-3-49-15,11 3-2 16</inkml:trace>
  <inkml:trace contextRef="#ctx0" brushRef="#br0" timeOffset="164224.0307">13212 14391 397 0,'0'0'7'0,"0"-8"3"0,0 8 2 16,6-13 2-16,-6 13 0 16,2-15 1-16,-2 15 0 15,0-8-1-15,0 8-6 16,-12 12-3-16,-1 6-5 15,0 5 0-15,4 2 0 0,-3 7 0 16,2 0 0-16,5 3 0 16,2-5 0-16,3-3 0 0,6-3 0 15,3-6 0-15,3-5 0 16,0-6 0-16,6-3 0 16,-2-4 0-16,0-4 0 0,2-9 0 15,-3-1 0-15,0-6 0 16,-3-8 0-16,-4-4 0 15,2 0 0-15,-8-3 0 16,-2 0 0-16,0 4 0 16,0 3 0-16,-7 6 0 0,-6 7 0 15,3 5 0-15,-1 8 0 16,-2 2 0-16,3 7 0 16,-3 5 0-16,3 5 0 15,3 6 0-15,1 0 0 16,6 3 0-16,0-1 0 15,10-1 0-15,6 2 0 0,1-11 0 16,8-15-67-16,0 10-21 16</inkml:trace>
  <inkml:trace contextRef="#ctx0" brushRef="#br0" timeOffset="164422.0948">13491 14504 403 0,'0'0'6'0,"0"0"1"16,0 8 3-16,-2 1 2 15,0 2-2-15,-3 3 2 16,1 3 0-16,-1 3 1 16,3 2-6-16,2-2-2 15,0-2-2-15,0 1-2 16,2-4-5-16,1-5-9 0,4 0-38 16,1 1-33-16,-8-11-1 15</inkml:trace>
  <inkml:trace contextRef="#ctx0" brushRef="#br0" timeOffset="164735.472">13802 14318 438 0,'0'0'5'0,"0"0"2"15,0 0 1-15,0 0 0 0,0 0 1 16,-5-2 1-16,5 2-1 16,-20 4 1-16,6 6-3 15,-2 5-7-15,-1 5 0 16,1 6 0-16,0 0 0 16,1 4 0-16,6 0 0 15,6 0 0-15,3-3 0 0,2-6 0 16,8-3 0-16,7 0 0 15,3-8 0-15,4-3 0 16,2-4 0-16,8-3-17 0,3 0-68 16,-7-3-3-16</inkml:trace>
  <inkml:trace contextRef="#ctx0" brushRef="#br0" timeOffset="165240.127">14080 14318 455 0,'0'0'6'0,"0"0"1"0,0 0 1 15,0 0 1-15,0 0 0 16,0 0 0-16,0-7-1 15,0 7-8-15,-12 5 0 0,-1 7 0 16,1 5 0-16,0 8 0 16,-1 0 0-16,0 5 0 15,7-4 0-15,0 2 0 0,6-3 0 16,0-5 0-16,12-5 0 16,-2-6 0-16,6-3 0 15,1-6 0-15,0 0 0 0,1-11 0 16,-1 0 0-16,-2-7 0 15,-2-7 0-15,-3-2 0 16,-6-3 0-16,-1 1 0 16,-3-1 0-16,-3 4 0 15,-6 5 0-15,-1 6 0 0,-5 5 0 16,0 8 0-16,0 4 0 16,0 10 0-16,2 5 0 15,4 3 0-15,2 5 0 16,2 3 0-16,5-1 0 0,2 0 0 15,8-2 0-15,4-3 0 16,4-10-24-16,5 1-61 16,4-3-4-16</inkml:trace>
  <inkml:trace contextRef="#ctx0" brushRef="#br0" timeOffset="165634.6983">14276 14492 459 0,'0'0'5'15,"0"0"2"-15,-10-9 3 16,10 9 0-16,0 0 2 16,-11-12-4-16,11 12-8 15,-5-12 0-15,5 12 0 0,5-8 0 16,6 8 0-16,3-1 0 16,0 1 0-16,1 0 0 15,2 1 0-15,-1 7 0 16,-7 4 0-16,-4 4 0 15,-5 6 0-15,-2-2 0 16,-6 5 0-16,-6-1 0 0,-2-1 0 16,0 1 0-16,0-4 0 15,2-3 0-15,0-4 0 0,10-1 0 16,-2-2 0-16,6-10 0 16,4 11 0-16,5-11 0 15,7 0 0-15,3 0 0 16,1 0 0-16,5-6 0 0,-2 1 0 15,-1 3 0-15,0-3 0 16,-4 2 0-16,-6 3 0 16,-2-2 0-16,-2 2 0 15,-8 0 0-15,-11 0-64 0,11 0-29 16</inkml:trace>
  <inkml:trace contextRef="#ctx0" brushRef="#br0" timeOffset="170220.8413">14751 14425 373 0,'0'0'8'0,"0"0"3"16,0 0 2-16,0 0 0 15,0 0 2-15,-7-10 1 16,7 10 0-16,0 0 1 15,0 0-6-15,0 0-2 0,13 0-2 16,-2 0-5-16,6 2-2 16,-1-2 0-16,9 0 0 15,-4 0 0-15,3 0 0 16,-2 0 0-16,-4-2 0 0,-1 2 0 16,-2-3 0-16,-7 1 0 15,-8 2 0-15,12 0 0 16,-12 0 0-16,0 0 0 15,0 0 0-15,0 0-19 0,-3-10-65 16,3 10-6-16</inkml:trace>
  <inkml:trace contextRef="#ctx0" brushRef="#br0" timeOffset="170674.894">15435 14249 411 0,'0'0'5'0,"0"0"1"16,0-10 1-16,0 10 2 16,-12-10-3-16,2 5 2 0,-7 3 0 15,-6 2 0 1,-2 0-4-16,-3 4-2 0,1 6-1 15,2 3-1-15,6 1 0 16,0 4 0-16,11 0 1 16,5-1-1-16,3 0 1 15,11 0 1-15,8 3-1 0,0-5 1 16,9 0 1-16,-1 0-2 16,0 0 1-16,3-3 0 15,-4-3-1-15,-4 2-1 0,-5-2 0 16,-4-1 1-16,-13-8 0 15,7 16 1-15,-7-16 0 16,-9 14 0-16,-7-9 0 0,-1 2 0 16,-5-2 0-16,-3-2 0 15,-3 2-2-15,6 0-1 16,0-5-2-16,2 2-5 16,4-2-10-16,4-7-41 15,12 7-25-15,-9-5-3 16</inkml:trace>
  <inkml:trace contextRef="#ctx0" brushRef="#br0" timeOffset="171153.8169">15659 14239 438 0,'0'0'5'0,"0"0"2"0,0 0 2 15,0 0 0-15,0 0-1 16,0 0 1-16,0 4-1 16,-3 7 1-16,-9 4-5 0,3 5-2 15,-7 2-2-15,4 5 0 16,2 2 1-16,0 1-1 16,4-5 2-16,6 0-2 15,4-6 0-15,2-2 0 16,8-3 0-16,-2-10 0 15,6 2 0-15,-2-6 0 16,5-6 0-16,-2-8 0 0,-1-4 0 16,-4-4 0-16,2-5 0 15,-7-5 0-15,-4-3 0 16,-5 0 0-16,0 1 0 0,-5 4 0 16,-7 5 0-16,-1 3 0 15,-4 10 0-15,2 6 0 16,-2 6 0-16,2 0 0 0,0 13 0 15,2 1 0-15,3 9 0 16,8-1 0-16,2 4 0 16,2-2 0-16,14-2 0 15,1 3 0-15,3-8 0 0,5 3-17 16,8-5-31-16,-4-5-37 16,4-3-3-16</inkml:trace>
  <inkml:trace contextRef="#ctx0" brushRef="#br0" timeOffset="171337.7852">15978 14365 427 0,'0'0'2'0,"0"0"1"16,0 0 3-16,0 5-1 15,0-5 2-15,-8 18 1 16,5-3 0-16,0 4 1 16,1 1-2-16,0 4-1 0,2 5-2 15,0-5-1-15,4 0-2 16,2-4-3-16,2 3-7 15,-1-8-17-15,-7 0-55 0,7-6-4 16</inkml:trace>
  <inkml:trace contextRef="#ctx0" brushRef="#br0" timeOffset="171833.106">16341 14219 421 0,'0'0'5'15,"0"0"3"-15,0 0 1 0,0-15 1 16,0 15 0-16,-3-9 0 15,3 9 0-15,-15-12 0 16,3 9-4-16,-5 3-4 0,1 0 0 16,-1 4-2-16,0 7 0 15,1-2 0-15,2 6 0 16,3 0 0-16,6 2 0 16,3 1 0-16,2 0 1 15,7 2-1-15,4-4 1 16,6 1 0-16,3 2 0 0,-1-3 0 15,5 0 0-15,-4-2 1 16,4-2-2-16,-8-2 0 16,0 2 0-16,-4-4 0 15,-4-1 0-15,-8-7 0 0,5 15 0 16,-5-15 0-16,-15 14 0 16,0-5 0-16,-2-4 0 15,-7-1 0-15,0-1 0 0,2-3-3 16,-5 0-8-16,7 0-14 15,3 0-52-15,-1 0-9 16</inkml:trace>
  <inkml:trace contextRef="#ctx0" brushRef="#br0" timeOffset="172295.7699">16599 14207 447 0,'0'0'5'0,"0"0"1"16,0 0 1-16,0 0 0 16,0 0 0-16,0 15 0 15,-4-6 1-15,-2 9 0 16,-4 0-5-16,2 6-1 0,-2 1 0 16,6 2 0-16,-1 0-2 15,2-4 0-15,3-1 0 0,5-5 0 16,2-5 0-16,5-2 0 15,2-5 0-15,0-5 0 16,6 0 0-16,-6-8 0 16,4-1 0-16,-2-8 0 0,-4-5 0 15,-3-6 0-15,0-2 0 16,-5-2 0-16,-4 0 0 16,-4 0 0-16,-5 5 0 15,0 2 0-15,-7 8 0 16,2 6 0-16,-4 8 0 15,4 3 0-15,-2 11 0 16,2 7 0-16,4 1 0 0,2 8 0 16,2 1 0-16,6-4 0 15,6 3 0-15,5 0 0 16,2-4 0-16,7-2 0 0,0-7 0 16,8-2-22-16,10-2-62 15,-10-5-5-15</inkml:trace>
  <inkml:trace contextRef="#ctx0" brushRef="#br0" timeOffset="172685.4399">16934 14437 486 0,'0'0'3'0,"0"0"3"0,0 0 1 15,0 0 2-15,0 0-9 16,-10-10 0-16,10 10 0 16,0-7 0-16,0 7 0 0,0-12 0 15,0 12 0-15,18-8 0 16,-6 8 0-16,0 0 0 0,4 0 0 16,-2 8 0-16,-1 1 0 15,-3 1 0-15,-5 5 0 16,-3 2 0-16,-2 3 0 15,-5 1 0-15,-4-2 0 0,-4 1 0 16,1-1 0-16,0-2 0 16,-1-1 0-16,3-3 0 15,3-1 0-15,4-5 0 16,3-7 0-16,7 10 0 16,8-5 0-16,5-3 0 15,0-2 0-15,13-17-49 0,-6 14-40 16</inkml:trace>
  <inkml:trace contextRef="#ctx0" brushRef="#br0" timeOffset="179658.8703">17837 14195 268 0,'0'0'10'0,"0"0"4"16,0 0 6-16,0-11 3 16,0 11 3-16,-3-12 4 0,3 12 0 15,-4-18 1-15,4 18-8 16,-8-15-6-16,8 15-4 15,-18-2-7-15,4 4-6 0,-4 9 0 16,-5 4 0-16,-1 4 0 16,2 4 0-16,-1 4 0 15,2 0 0-15,8 1 0 16,4-4 0-16,7 3 0 0,4-2 0 16,7-5 0-16,7-2 0 15,2-4 0-15,5-4 0 16,4-3 0-16,3-4 0 15,-3-3 0-15,0 0 0 16,1 0 0-16,-3-5 0 0,-5 0 0 16,-7 3 0-16,1-6 0 15,-4 6 0-15,-10 2 0 16,0 0 0-16,0 0-24 16,-3-15-61-16,3 15-4 0</inkml:trace>
  <inkml:trace contextRef="#ctx0" brushRef="#br0" timeOffset="180152.8413">18092 14184 390 0,'0'0'7'0,"0"0"4"16,9-12 2-16,-9 12 2 15,4-15 1-15,-4 15 0 16,0-10 0-16,0 10-1 16,-13-2-6-16,1 9-6 15,-2 6-3-15,-2 6 0 0,-4 4 0 16,6 4 0-16,2 6 0 16,4-7 0-16,2 4 0 15,6-6 0-15,6-1 0 16,9-5 0-16,-1-3 0 15,9-8 0-15,0-5 0 16,2-2 0-16,0-7 0 0,1-5 0 16,-2-6 0-16,-3-2 0 15,-6-7 0-15,-4 0 0 0,-7-5 0 16,-4-3 0-16,-2 5 0 16,-9 3 0-16,-3 2 0 15,-4 7 0-15,-1 4 0 0,1 9 0 16,-1 5 0-16,6 7 0 15,1 3 0-15,4 8 0 16,5 1 0-16,3 1 0 16,5 5 0-16,8-3 0 15,5 0 0-15,2 1 0 0,6-11-10 16,-14 3-75-16,24-5-2 16</inkml:trace>
  <inkml:trace contextRef="#ctx0" brushRef="#br0" timeOffset="180350.9767">18476 14311 408 0,'0'0'6'15,"0"0"3"-15,-3 9 1 16,-2 1 1-16,0 3 1 0,-3 3 0 16,4 5 0-16,1 2 1 15,-3 1-6-15,6 0-3 16,0 2-1-16,0-3-2 0,0-4-4 15,4-4-8-15,1-3-34 16,-4 3-39-16,-1-15-1 16</inkml:trace>
  <inkml:trace contextRef="#ctx0" brushRef="#br0" timeOffset="180824.8166">18821 14159 435 0,'0'0'4'0,"0"0"2"0,0-9 1 16,0 9 1-16,-5-16 1 15,5 16-1-15,-17-7 1 0,1 7-2 16,0 0-2-16,-2 7-4 16,-2 6-1-16,3 6 0 15,-2-1-1-15,8 2 1 16,1 0-1-16,7-1 2 0,3 1-1 16,5-2 1-16,8-6-1 15,2 6 1-15,5-6 0 16,0 0 0-16,2 0 0 15,0-1 0-15,-4-2-1 16,-1 1 1-16,-2 1-1 0,-5-6 1 16,-10-5 0-16,8 17 0 15,-8-17 2-15,-6 17-3 16,-3-7 0-16,-3-5 0 16,-9 4 0-16,3-1 0 0,-1-1 0 15,-1 1 0-15,0-8-8 16,8 5-15-16,-3-1-49 15,2-4-14-15</inkml:trace>
  <inkml:trace contextRef="#ctx0" brushRef="#br0" timeOffset="181321.1206">19060 14154 461 0,'0'0'4'15,"0"0"3"-15,0 0-1 16,0 0 0-16,0 0 1 0,0 0-1 16,-5 9 1-16,-2 3 0 15,-3 2-7-15,2 9 0 0,0-1 0 16,-1 7 0-16,-2-1 0 15,6-1 0-15,2 0 0 16,3-5 0-16,3-1 0 0,5-9 0 16,5 0 0-16,1-7 0 15,4-5 0-15,0 0 0 16,1-9 0-16,1-4 0 16,-3-7 0-16,-2-2 0 15,-3-5 0-15,-3-3 0 16,-5 1 0-16,-4-2 0 15,0 2 0-15,-9 5 0 0,1 4 0 16,-7 7 0-16,0 2 0 16,0 11 0-16,0 0 0 15,1 13 0-15,3 1 0 0,4 7 0 16,4-1 0-16,1 4 0 16,2-1 0-16,10 2 0 15,0-3 0-15,9-5 0 0,2-2 0 16,6-15-78-16,3 7-9 15</inkml:trace>
  <inkml:trace contextRef="#ctx0" brushRef="#br0" timeOffset="181815.844">19298 14403 470 0,'0'0'5'16,"0"0"2"-16,0 0 3 0,-7-6 0 16,7 6-1-16,-7-9-9 15,7 9 0-15,-3-15 0 16,3 15 0-16,5-15 0 0,3 7 0 16,7 3 0-16,-1 0 0 15,4 3 0-15,-3 2 0 16,2 0 0-16,-5 7 0 0,-2 3 0 15,-4 5 0-15,-4 3 0 16,-2-1 0-16,-7 3 0 16,-1-1 0-16,-7 3 0 15,2-1 0-15,-3-4 0 0,0-2 0 16,4 0 0-16,-1-6 0 16,13-9 0-16,-9 12 0 15,9-12 0-15,0 0 0 16,11 6 0-16,5-6 0 15,-2-3 0-15,9 0 0 16,0 2 0-16,-3-7 0 0,2 5 0 16,-5-1 0-16,-2-1 0 15,-5 5 0-15,-10 0 0 16,11 0 0-16,-11 0 0 0,0 0 0 16,0 0 0-16,9 5 0 15,-9-5-30-15,-9 7-58 16,9-7-4-16</inkml:trace>
  <inkml:trace contextRef="#ctx0" brushRef="#br0" timeOffset="182140.0673">19756 14333 509 0,'0'0'2'0,"0"0"-2"16,0 0 0-16,0 0 0 15,0 0 0-15,0 0 0 0,0 0 0 16,0 0 0-16,-5-5 0 16,5 5 0-16,0 0 0 15,5-15-21-15,-5 15-70 16,0 0-4-16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19:27.71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19659 14330 273 0,'0'0'8'16,"0"0"4"-16,0 0 5 15,0 0 4-15,0 0 0 0,-5-10 2 16,5 10 1-16,0 0 0 16,0 0-7-16,0 0-5 15,0 0-3-15,0 0-3 16,0 0 0-16,0 0 0 0,0 6 1 15,5-2 0-15,7 4 0 16,1-1 1-16,4-2-5 16,5 3-3-16,1-4 0 15,-1 4 0-15,0-5 0 16,-1-1 0-16,-1 3 0 0,-6-5 0 16,2 0 0-16,-7 0 0 15,-9 0 0-15,12 0 0 16,-12 0 0-16,0 0 0 15,11 0 0-15,-11 0 0 0,0 0 0 16,0 0 0-16,0 0 0 16,0 0 0-16,0 0 0 15,0 0 0-15,0 0 0 0,0 0 0 16,0 0 0-16,0 0 0 16,0 0 0-16,0 0 0 15,0 0 0-15,0 0 0 16,0 0 0-16,0 0 0 15,0 0 0-15,0 0 0 0,0 0 0 16,0 0 0-16,0 0 0 16,0 0 0-16,0 0 0 15,0 0 0-15,0 0 0 16,0 0 0-16,0 0 0 0,0 0 0 16,0 0 0-16,-5 0 0 15,5 0-65-15,0 0-28 16</inkml:trace>
  <inkml:trace contextRef="#ctx0" brushRef="#br0" timeOffset="4578.3333">19719 14207 330 0,'0'0'8'0,"0"0"4"15,0 0 3 1,8-12 6-16,-8 12-1 0,9-11 1 16,-9 11 3-16,8-12 0 15,-8 12-7-15,0 0-4 0,3-9-7 16,-3 9-6-16,0 0 0 16,0 9 0-16,0 3 0 15,0 4 0-15,0 6 0 16,0 5 0-16,0 3 0 0,0 2 0 15,4 2 0-15,1-2 0 16,-4 1 0-16,8-4 0 16,-7-4 0-16,1 0 0 15,2-2 0-15,0-11 0 16,-5 3 0-16,2-3 0 0,-2-12 0 16,3 12 0-16,-3-12 0 15,0 0 0-15,0 10 0 16,0-10 0-16,0 0 0 15,0 0 0-15,0 0 0 0,0 0 0 16,0 0 0-16,0 0 0 16,0 0 0-16,0 0 0 15,0 0-29-15,0 0-57 16,0 0-3-16</inkml:trace>
  <inkml:trace contextRef="#ctx0" brushRef="#br0" timeOffset="7469.7039">20151 14207 360 0,'0'0'9'15,"0"0"1"-15,5-7 4 16,-5 7 1-16,0-13 1 0,-3 6 1 16,-2-4 1-16,-2 1 1 15,-2 1-8-15,-4 1-3 16,-2 5-3-16,0 3-2 16,0 0-2-16,2 11-2 15,-1-2 0-15,1 4-1 0,6 2 1 16,2 2-1-16,5 1 2 15,5-1 0-15,5-1 0 16,5 2 1-16,5 0 0 0,2-2 0 16,0-3 0-16,1 2 0 15,0-3 0-15,-4-1-1 16,-1-2 1-16,-4 1-1 16,-3-2 1-16,-4 2 0 0,-7-10 0 15,2 15 1-15,-2-15-2 16,-9 15 0-16,-4-8 0 15,1 0 0-15,-6-4 0 16,1 2 0-16,-1-1 0 0,-2-4 0 16,5 0 0-16,-2 3 0 15,7-3-6-15,10 0-7 16,-23 0-16-16,11 0-55 16,12 0-3-16</inkml:trace>
  <inkml:trace contextRef="#ctx0" brushRef="#br0" timeOffset="7939.4009">20367 14177 440 0,'0'0'5'16,"0"0"3"-16,0 0 2 15,0-11 0-15,0 11 0 16,0 0 1-16,0 0-1 0,-14 3-3 15,6 8-7-15,-2 4 0 16,0 2 0-16,-2 7 0 16,2 1 0-16,0 3 0 0,3-1 0 15,7-3 0-15,0 3 0 16,2-6 0-16,5-4 0 16,8-2 0-16,0-8 0 15,5 0 0-15,-3-7 0 16,1 0 0-16,1-9 0 0,-1-6 0 15,-2-7 0-15,-4-7 0 16,-5 0 0-16,-2-5 0 16,-5-1 0-16,-3 3 0 0,-4 3 0 15,-5 4 0-15,-1 4 0 16,-4 9 0-16,2 7 0 16,-6 5 0-16,9 10 0 15,0 6 0-15,-1 4 0 0,6 1 0 16,5 6 0-16,2-3 0 15,2 5 0-15,8-5 0 16,8-2 0-16,-2-5-3 16,12 1-32-16,10-6-49 0,-13-6-4 15</inkml:trace>
  <inkml:trace contextRef="#ctx0" brushRef="#br0" timeOffset="8127.5954">20624 14316 399 0,'0'0'7'0,"0"0"2"0,-3 7 3 16,1 3 0-16,2 2 2 15,-3 2-1-15,3 7 0 0,0-1 1 16,0 2-8-16,0 3-4 16,0-3-5-16,0 4-9 15,0-9-24-15,0 0-48 16,5-3 0-16</inkml:trace>
  <inkml:trace contextRef="#ctx0" brushRef="#br0" timeOffset="8476.9797">20884 14195 413 0,'0'0'7'16,"0"0"3"-16,0-12 2 0,0 12 2 15,-2-11 1-15,2 11 0 16,-10-7 0-16,0 5-5 0,-1 4-10 16,0 5 0-16,-8 8 0 15,6 2 0-15,-5 3 0 16,6 5 0-16,0 2 0 0,3 1 0 15,5-4 0-15,4-2 0 16,7-2 0-16,3-2 0 16,3-6 0-16,4-2 0 15,3-3 0-15,0-7 0 16,2 3 0-16,-2-3-18 0,-20 0-68 16,30-10-5-1</inkml:trace>
  <inkml:trace contextRef="#ctx0" brushRef="#br0" timeOffset="8956.7489">21083 14200 457 0,'0'0'5'16,"0"0"0"-16,0 0 2 15,0 0 1-15,-4-11-1 16,4 11 1-16,-13 3 0 0,5 5-2 16,-1 6-6-16,2 1 0 15,-3 5 0-15,4 1 0 16,1 2 0-16,3-3 0 16,2 2 0-16,5-7 0 15,3 0 0-15,3-5 0 0,2-5 0 16,2-2 0-16,0-3 0 15,2-6 0-15,0-6 0 16,-1-3 0-16,-4-5 0 16,1-2 0-16,-6-5 0 0,-2-3 0 15,-5 1 0-15,-2 2 0 16,-8 1 0-16,-1 7 0 16,-3 1 0-16,-4 11 0 0,1 4 0 15,-3 3 0-15,5 10 0 16,0 5 0-16,6 1 0 15,-1 1 0-15,7 5 0 16,3 0 0-16,2 0 0 0,9-5 0 16,3 4 0-16,-1-6-12 15,6-3-74-15,4-3-1 16</inkml:trace>
  <inkml:trace contextRef="#ctx0" brushRef="#br0" timeOffset="9386.2408">21275 14347 464 0,'0'0'5'0,"0"0"2"0,0 0 2 16,0 0 2-16,0 0-1 15,0 0-5-15,0 0-5 16,0 0 0-16,8-2 0 0,1 0 0 15,-1-3 0-15,5 2 0 16,-2 3 0-16,2 0 0 16,-3 0 0-16,-3 8 0 15,1 2 0-15,-6 2 0 0,-2 3 0 16,-2 2 0-16,-6 3 0 16,-4 0 0-16,-1 0 0 15,-3 0 0-15,0 3 0 16,2-9 0-16,1 1 0 15,3-5 0-15,3-1 0 16,7-9 0-16,-6 15 0 0,6-15 0 16,11 5 0-16,-2-3 0 15,7-2 0-15,3 3 0 0,1-3 0 16,2 0 0-16,0-3 0 16,-1 3 0-16,-4-2 0 15,-2 2 0-15,-5-5 0 0,-22 5-75 16,12 0-17-16</inkml:trace>
  <inkml:trace contextRef="#ctx0" brushRef="#br0" timeOffset="13015.7092">23140 14033 296 0,'0'0'7'0,"0"0"4"0,0 0 5 0,0 0 2 16,0 0 3-16,0 0 2 15,0 0 2-15,0 0 2 16,0 0-6-16,0 0-4 15,0 0-2-15,0 0-4 16,-5 8-8-16,-6-3-3 0,-3 4 0 16,-7 4 0-16,5 4 0 15,-5 6 0-15,1 3 0 16,6 3 0-16,1 3 0 0,6-5 0 16,7 0 0-16,4-6 0 15,9-2 0-15,7-4 0 16,5-8 0-16,4-2 0 0,1-5 0 15,2-3 0-15,-4-9 0 16,2-2 0-16,-8-6 0 16,-2-6 0-16,-10-3 0 15,-7 0 0-15,-6-4 0 16,-10 3 0-16,-6 3 0 16,-9 5 0-16,-2 10 0 0,-6 3 0 15,1 9 0-15,-1 0 0 16,11 18-66-16,4 2-27 15</inkml:trace>
  <inkml:trace contextRef="#ctx0" brushRef="#br0" timeOffset="16538.9453">12965 15455 376 0,'0'0'5'0,"0"0"3"15,0 0 0-15,0 0 2 16,0 0 1-16,-6-10 0 15,6 10 0-15,-12-4 0 16,2 4-4-16,-3 0-3 16,0 0-2-16,-1 4-1 0,-3 4-1 15,2 2 0-15,0 0 0 16,2 1-1-16,6 2 0 0,0 2 0 16,4 0 1-16,3 0 0 15,5 0 0-15,5-3 1 16,3 3 1-16,4-3 0 15,3 0 0-15,0 0 0 16,2 2 0-16,-2-4-1 0,0 0 0 16,-6-1 0-16,-4 1 0 15,0-5 1-15,-10-5 0 16,3 15 1-16,-6-5-1 16,-7-1 2-16,-4-1-1 0,-6 2 0 15,-5 1-1-15,1-4 0 16,-4-2-3-16,1 3-2 15,4-8-6-15,3 1-12 16,3-1-61-16,7-1-4 0</inkml:trace>
  <inkml:trace contextRef="#ctx0" brushRef="#br0" timeOffset="16970.9553">13188 15436 418 0,'0'0'4'0,"0"0"3"0,0 0-1 16,0 0 1-16,0 0 0 16,0 8 2-16,-6 1-1 15,0 6 1-15,-8 0-4 16,6 4-3-16,-8 6 1 16,6 0-1-16,1 2-1 0,-2-2-1 15,9-3 0-15,2-2 0 16,2-3 1-16,3-4 0 15,8-3 0-15,2-8 1 16,5-2 0-16,0-2 2 16,-1-6-1-16,1-7 1 15,2-4 1-15,-6-5-5 0,-6-2 0 16,-6 1 0-16,-1-4 0 16,-6 1 0-16,-7 6 0 0,-4 2 0 15,-6 3 0-15,0 8 0 16,0 6 0-16,5 3 0 15,-2 3 0-15,4 3 0 16,6 9 0-16,2 3 0 16,5-1-4-16,5 5 3 0,5-2-1 15,10 5-3-15,0-8-6 16,6 3-18-16,24-5-54 16,-17-6-3-16</inkml:trace>
  <inkml:trace contextRef="#ctx0" brushRef="#br0" timeOffset="17154.0287">13493 15614 342 0,'0'0'5'15,"0"0"3"-15,0 12 2 0,-4-1 2 16,2 1 0-16,-2 2-1 16,3 3 1-16,-3 3 0 15,4 3-5-15,0-3-3 0,0 2-7 16,0-7-11-16,5 2-62 15,1-2-1-15</inkml:trace>
  <inkml:trace contextRef="#ctx0" brushRef="#br0" timeOffset="17512.7001">13933 15516 429 0,'0'0'5'15,"0"0"1"-15,0 0 1 16,-9-6 2-16,2 3-1 0,-5 3 2 15,-4 0-1-15,-4 8 1 16,-2 4-4-16,-1 8-2 16,3 2-2-16,1 3-1 15,4 6 0-15,3-5 0 0,7 1-1 16,5-2 0-16,0 1 1 16,10-10-2-16,4-3-2 15,9-3-6-15,1-5-9 16,9-5-65-16,-1-3-3 15</inkml:trace>
  <inkml:trace contextRef="#ctx0" brushRef="#br0" timeOffset="17954.0873">14093 15507 415 0,'0'0'5'0,"0"0"3"0,0 0 2 16,0 0-2-16,-13 0 1 15,13 0 1-15,-15 17 1 16,5-4-1-16,-2 2-4 0,3 7-3 16,1 0-1-16,-3 2 0 15,7 0-1-15,2-2 0 16,2-2-1-16,2-1 0 16,5-4 1-16,6-5 0 0,1-2 0 15,4-5 1-15,2-3 0 16,0-3 1-16,0-6-3 15,-3-9 0-15,1 0 0 16,-4-6 0-16,-3-4 0 16,-4-2 0-16,-5-2 0 15,-2 3 0-15,0-1 0 0,-9 7 0 16,-2 3 0-16,-3 8 0 16,-2 2 0-16,-3 10 0 0,1 0 0 15,1 10 0-15,2 5 0 16,1 0 0-16,3 5 0 15,6-1 0-15,5 4 0 0,0 2 0 16,7-3 0-16,8-1 0 16,3-8-4-16,4 3-14 15,1-4-65-15,4-9-4 16</inkml:trace>
  <inkml:trace contextRef="#ctx0" brushRef="#br0" timeOffset="18336.2166">14351 15723 431 0,'0'0'7'16,"0"0"2"-16,0 0 2 0,0 0 2 16,-7-3 1-16,7 3-1 15,-2-9 0-15,2 9-13 0,4-20 0 16,6 12 0-16,3-2 0 15,4 3 0-15,1 2 0 16,2 2 0-16,-3 3 0 16,-2 11 0-16,-4 0 0 0,-5 7 0 15,-4 4 0-15,-2 1 0 16,-2 4 0-16,-5-2 0 16,-3-4 0-16,-3 5 0 15,4-6 0-15,-1-5 0 16,2 2 0-16,5-7 0 15,3-10 0-15,0 15 0 0,0-15 0 16,18 0 0-16,2 0 0 16,0-6 0-16,2-3 0 15,6 6-31-15,8-10-55 16,-8 2-3-16</inkml:trace>
  <inkml:trace contextRef="#ctx0" brushRef="#br0" timeOffset="23252.9292">14843 15510 381 0,'0'0'7'0,"0"0"3"16,0 0 3-16,4-13 3 0,-4 13 0 15,2-10 2-15,-2 10 0 16,2-7 0-16,-2 7-7 0,0 0-8 15,0 7-3-15,0 6 0 16,0 3 0-16,0 5 0 16,0 7 0-16,0-2 0 15,0 3 0-15,0 0 0 16,3-2 0-16,-1-3 0 0,-2-4 0 16,5 1-16-16,-5-4-30 15,0-5-41-15,5-2-1 16</inkml:trace>
  <inkml:trace contextRef="#ctx0" brushRef="#br0" timeOffset="23469.7273">14689 15698 378 0,'0'0'6'15,"0"0"2"-15,0 0 0 0,0 0 2 16,0 0 1-16,-5-10 1 15,5 10 1-15,13-2 0 16,2 2-4-16,3 0-2 0,7 0-1 16,-4 0-2-16,4 0-4 15,2-3-7-15,1 3-13 16,-11 8-60-16,8-8-3 0</inkml:trace>
  <inkml:trace contextRef="#ctx0" brushRef="#br0" timeOffset="23787.9696">15350 15524 433 0,'0'0'5'15,"0"0"-1"-15,0 0 1 16,-4-4 1-16,-6 4 1 16,-3 0 0-16,-1 7 1 0,-6 6 1 15,-1-1-4-15,2 10-2 16,-1-2 1-16,5 6-2 16,5 0 1-16,7 1-2 15,3-5 0-15,0 0 1 0,13-1-2 16,7-6 0-1,0-3-4-15,5 0-10 0,-2 3-51 16,5-12-19-16</inkml:trace>
  <inkml:trace contextRef="#ctx0" brushRef="#br0" timeOffset="24214.4461">15571 15510 416 0,'0'0'5'0,"0"0"1"0,0 0 1 16,-7 0 1-16,7 0 0 16,-14 14 1-16,3-1 1 15,2 4 0-15,-6 3-5 0,7 2-1 16,-1 2-1-16,6 0-1 16,1-2-1-16,2-2 1 15,5-3-1-15,7-3 1 16,3-6 0-16,-1-3 0 15,7-5 1-15,-4 0 0 16,3-10-1-16,0 1-2 0,-6-11 0 16,4-2 0-16,-6-6 0 15,-1 1 0-15,-9-5 0 16,-2 2 0-16,0 2 0 16,-7 4 0-16,-6 7 0 0,-4 4 0 15,-1 4 0-15,0 9 0 16,-2 4 0-16,6 8 0 15,-2 3 0-15,4 8 0 0,4-1 0 16,8 8 0-16,0-3 0 16,8-1 0-16,4-2 0 15,8-2-4-15,-2-8-38 0,10-1-44 16,4-6-1-16</inkml:trace>
  <inkml:trace contextRef="#ctx0" brushRef="#br0" timeOffset="24407.73">15918 15644 416 0,'0'0'4'0,"0"0"2"15,-3 14 2-15,1-3 0 16,0 0 2-16,-4 4 0 16,3 7 0-16,3-1 1 0,0 2-4 15,0-4-2-15,0 1-3 16,3-4-3-16,3 2-8 15,-2-7-23-15,1-2-51 0,-5-9-2 16</inkml:trace>
  <inkml:trace contextRef="#ctx0" brushRef="#br0" timeOffset="24867.7686">16323 15542 445 0,'0'0'4'0,"0"0"2"0,0 0 1 16,-3-9 1-16,3 9 0 15,-12-11 0-15,2 5 1 0,-5 5-1 16,-3 1-3-16,-1 0-2 15,-3 1-3-15,-1 10 0 16,0-1 0-16,4 5 0 16,1 2 0-16,9 2 0 0,4 0 0 15,5 0-2-15,5 1 2 16,6 0 0-16,10-3 0 16,-1 0 2-16,4 0-2 0,-1-1 0 15,2-4 0-15,-5 1 0 16,-3-1 0-16,-4-5 0 15,-5-2 0-15,-8-5 0 16,6 15 0-16,-6-15 0 16,-9 10 0-16,-4-2 0 0,-4-4 0 15,-3 1 0-15,-3 0 0 16,-1-3-8-16,-4 1-1 16,3 0-8-16,0-3-28 15,2-3-40-15,9-4-3 16</inkml:trace>
  <inkml:trace contextRef="#ctx0" brushRef="#br0" timeOffset="25305.1764">16432 15540 427 0,'0'0'6'16,"0"0"3"-16,0 0 1 15,0 0 0-15,0 0 1 16,0 0-1-16,0 10 1 0,-4-1 0 15,-2 9-5-15,-4 1-6 16,3 5 0-16,-3 5 0 16,2-2 0-16,3 0 0 15,3 0 0-15,2-7 0 16,4 0 0-16,7-8 0 0,1-2 0 16,6-5 0-16,1-5 0 15,-1-2 0-15,2-9 0 16,-5-5 0-16,-1-7 0 0,-1-5 0 15,-5-3 0-15,-5-6 0 16,-3 2 0-16,0 0 0 16,-8 3 0-16,-2 7 0 15,-8 7 0-15,1 6 0 16,-3 10 0-16,2 2 0 0,2 10 0 16,0 6 0-16,4 2 0 15,2 10 0-15,7-2 0 16,3 5 0-16,3-1 0 15,10-1 0-15,-4-7 0 0,11 3-7 16,0-2-47-16,5-10-33 16,2-6-1-16</inkml:trace>
  <inkml:trace contextRef="#ctx0" brushRef="#br0" timeOffset="25666.4974">16661 15729 475 0,'0'0'4'0,"0"0"3"15,0 0 1-15,0 0 0 16,0 0 1-16,-6-9-9 0,6 9 0 16,3-9 0-16,-3 9 0 15,20-16 0-15,-5 9 0 16,0 2 0-16,0 2 0 15,3 3 0-15,-1 0 0 0,-5 8 0 16,0 4 0-16,-9 5 0 16,-3 7 0-16,-3-3 0 15,-4 4 0-15,-5 0 0 16,-3 0 0-16,0-3 0 16,2-2 0-16,1-3 0 0,7-2 0 15,3-6 0-15,2-9 0 16,12 11 0-16,8-11 0 15,5 0 0-15,4-8 0 0,14-2-75 16,-1-2-14-16</inkml:trace>
  <inkml:trace contextRef="#ctx0" brushRef="#br0" timeOffset="29022.2689">17757 15354 391 0,'0'0'4'16,"6"-8"2"-16,-6 8 4 0,7-14 1 16,-2 7 1-16,-3-4 1 15,-2-1 1-15,0-2 0 16,-2 8-3-16,2 6-4 0,-21-10-3 15,7 10-1-15,-7 0-2 16,5 10-1-16,-4-1 0 16,-1 7-1-16,5 3 0 15,3 1 1-15,5 3 0 16,4-1 0-16,4-2 1 0,7-1 0 16,5 1-1-16,10 0 1 15,1-6 1-15,5 2-2 16,-1-4 1-16,0 0 0 0,-2 1-1 15,0 0 0-15,-8-4 0 16,1 1 0-16,-8 0 1 16,-3-2 0-16,-6 1 0 15,-1-9 1-15,-6 15-2 0,-9-7 0 16,-2-2 0-16,-6 0 0 16,-2 0 0-16,1-5 0 15,-3 2 0-15,-1 0 0 16,6-3-6-16,6 2-15 0,-5 6-59 15,21-8-7-15</inkml:trace>
  <inkml:trace contextRef="#ctx0" brushRef="#br0" timeOffset="29442.6291">18021 15326 444 0,'0'0'4'0,"0"0"2"15,0 0 1-15,0 0-1 0,0 0 1 16,-3 11 0-16,-6 1 1 16,-4 5 0-16,3 5-4 15,-2 2-2-15,-2 5-1 16,5 0 0-16,2-2 1 0,1 0-2 16,6-6 0-16,6-4 0 15,1-5 1-15,8-2-1 16,3-7 3-16,-2-3-3 15,7 0 0-15,-3-10 0 0,3-5 0 16,-4-5 0-16,-3-7 0 16,-4-4 0-16,-8-3 0 15,-4 4 0-15,0-2 0 16,-9 3 0-16,-1 7 0 16,-5 1 0-16,-2 12 0 0,1 4 0 15,-4 5 0-15,8 6 0 16,0 12 0-16,4 2 0 15,6 3 0-15,2 3 0 0,2 2 0 16,11-1 0-16,1 0-5 16,9-4-14-16,-5 11-50 15,8-21-17-15</inkml:trace>
  <inkml:trace contextRef="#ctx0" brushRef="#br0" timeOffset="29636.9849">18331 15455 403 0,'0'0'2'0,"0"0"4"16,0 0 2-16,0 10 3 16,0-2 1-16,-2 3 0 15,-1 5 1-15,1 4 0 0,0 2-2 16,2 3-4-16,0-4-2 16,0 5-5-16,2-3-6 15,3-2-9-15,0 1-35 0,0-7-35 16,3-2-2-16</inkml:trace>
  <inkml:trace contextRef="#ctx0" brushRef="#br0" timeOffset="30033.4347">18722 15296 446 0,'0'0'4'0,"0"0"1"15,0 0 1-15,0-9 1 16,0 9 0-16,-10-11 0 16,10 11 1-16,-20 0-1 15,5 0-3-15,1 6-1 16,-2 3-2-16,1 4 0 0,1 5-1 16,1 0 0-16,5 1 1 15,4 1-1-15,4-1 1 16,4 3-1-16,9-4 1 0,2 2-1 15,5-1 2-15,-2-4-2 16,6 0 0-16,-1-2 0 16,-7 1 0-16,2-3 0 15,-3-2 0-15,-5 2 0 0,-5-2 0 16,-5-1 0-16,0-8 0 16,-7 12 0-16,-7-5 0 15,-2-1 0-15,-2-2 0 16,-4 1-5-16,-3-2-5 0,5-2-12 15,1-1-57-15,1 0-7 16</inkml:trace>
  <inkml:trace contextRef="#ctx0" brushRef="#br0" timeOffset="30458.3114">18945 15282 446 0,'0'0'4'15,"0"0"3"-15,0 0 1 0,0 0-1 16,11 0 1-16,-11 0 0 16,0 14 1-16,0 2 0 15,0 4-4-15,-8 2-5 0,5 7 0 16,2 0 0-16,-5 3 0 16,6-1 0-16,0-6 0 15,2-1 0-15,6-3 0 16,2-7 0-16,4-1 0 15,-1-6 0-15,2-7 0 0,3 0 0 16,-4-5 0-16,2-7 0 16,-4-5 0-16,-4-8 0 15,-3-3 0-15,-3-3 0 16,-2 0 0-16,-2-1 0 16,-6 3 0-16,-2 4 0 0,-5 6 0 15,2 6 0-15,1 9 0 16,2 8 0-16,-2 9 0 15,7 6 0-15,0 6 0 0,5 1 0 16,0 8 0-16,2-5 0 16,7 0 0-16,7-1 0 15,-2-9-19-15,-11-1-66 0,22-1-4 16</inkml:trace>
  <inkml:trace contextRef="#ctx0" brushRef="#br0" timeOffset="30820.3328">19339 15500 454 0,'0'0'5'0,"0"0"3"15,0 0 2-15,0 0 0 16,0 0 1-16,0 0 0 16,0 0-9-16,0 0-2 15,7-8 0-15,3 8 0 0,3 0 0 16,-1 0 0-16,2 0 0 15,-3 8 0-15,1 2 0 16,-7 2 0-16,-2 3 0 0,-3 5 0 16,-1 0 0-16,-6 2 0 15,-5 4 0-15,-1-5 0 16,1 4 0-16,0-5 0 0,-1 0 0 16,1-2 0-16,3-6 0 15,5-3 0-15,4 2 0 16,0-11 0-16,8 9 0 15,1-9 0-15,8 0 0 16,1 0 0-16,2-2 0 0,3-5 0 16,1-4-10-1,-13 2-77-15,14-2-2 0</inkml:trace>
  <inkml:trace contextRef="#ctx0" brushRef="#br0" timeOffset="31101.172">19773 15492 473 0,'0'0'2'0,"0"0"2"15,0 0 2-15,0 0 1 16,10 8 2-16,-3-8 1 15,6 4-10-15,4-1 0 16,3 0 0-16,3-3 0 16,2 2 0-16,-1 1 0 15,-4-2 0-15,1-1 0 16,-6 4 0-16,-4-4 0 0,0 0-83 16,-11 0-7-16</inkml:trace>
  <inkml:trace contextRef="#ctx0" brushRef="#br0" timeOffset="32156.3954">20277 15325 379 0,'0'0'7'0,"0"0"3"16,0 0 3-16,9-11 2 15,-9 11 1-15,0 0 0 16,0-10 1-16,0 10-1 0,-9 0-6 15,0 3-3 1,-9 6-4-16,4 7-1 16,-7 6-2-16,5 4 0 0,-2 5 0 15,3-1 0-15,2 4 0 16,8-2 0-16,5-2 0 16,8-5 0-16,2 0 0 0,10-11 0 15,0-1 0-15,7-2 0 16,1-5-6-16,1-3-8 15,-1-3-19-15,-11-3-52 0,10-3-1 16</inkml:trace>
  <inkml:trace contextRef="#ctx0" brushRef="#br0" timeOffset="32586.4729">20519 15316 407 0,'0'0'6'0,"0"0"2"15,0 0 2-15,0 0 1 16,0 0 0-16,-9 6 1 16,6 4 1-16,-7 4 1 0,-5 3-6 15,0 8-3-15,0 3-1 16,3 0-2-16,-1 1-2 16,8-2 0-16,0-3 0 15,5-3 0-15,5-4 0 0,2-2 0 16,6-10 0-16,2 0 0 15,2-5 0-15,4 0 0 16,-7-5 0-16,1-8 0 0,-2-6 0 16,-1-4 0-16,-7-4 0 15,0-5 0-15,-5 2 0 16,0-5 0-16,-9 5 0 16,3 3 0-16,-4 7 0 15,0 6 0-15,0 9 0 0,0 5 0 16,1 7 0-16,-2 8 0 15,4 2 0-15,2 8 0 16,3-1 0-16,2 4 0 16,4-3 0-16,11 0 0 0,0-8 0 15,8 0-25-15,-1-4-61 16,7-9-3-16</inkml:trace>
  <inkml:trace contextRef="#ctx0" brushRef="#br0" timeOffset="32758.0758">20812 15453 417 0,'0'0'2'16,"0"0"3"-16,0 0 3 0,-4 17 0 16,-4-7 2-16,4 2 0 15,-5 3 0-15,2 2 1 16,2 6-3-16,0-1-2 16,5 0-4-16,0-2-5 15,0 0-8-15,0-5-21 0,0-3-51 16,10 1-2-16</inkml:trace>
  <inkml:trace contextRef="#ctx0" brushRef="#br0" timeOffset="33070.1567">21095 15272 457 0,'0'0'5'0,"0"0"1"0,0 0 1 16,0 0 0-16,-7 3 1 16,7-3 0-16,-17 19 1 15,2-5-5-15,-2 10-4 0,-1-2 0 16,-2 4 0-16,3 5 0 16,2-1 0-16,3-3 0 15,7 0 0-15,3-6 0 0,2 0 0 16,9-4 0-1,3-2 0-15,6-7 0 0,2-3 0 16,3-5 0-16,6 0 0 16,-7-8-29-16,-6-1-58 15,10-6-2-15</inkml:trace>
  <inkml:trace contextRef="#ctx0" brushRef="#br0" timeOffset="33499.842">21260 15351 459 0,'0'0'5'15,"0"0"0"-15,0 0 2 16,0 0-1-16,-11 0 1 16,11 0 1-16,-7 15 0 0,0-2-2 15,0 3-6-15,0 5 0 16,1 1 0-16,1-2 0 15,3 5 0-15,2-6 0 16,0-1 0-16,13-4 0 0,-1-3 0 16,4-4 0-16,2-5 0 15,5-2 0-15,-4-7 0 16,4-6 0-16,-3-5 0 16,0-8 0-16,-8-3 0 15,-4-3 0-15,-4-9 0 0,-1 7 0 16,-3-4 0-16,-7 6 0 15,-3 5 0-15,-6 7 0 16,2 11 0-16,-5 6 0 0,3 6 0 16,-1 9 0-16,1 5 0 15,7 10 0-15,1 1 0 16,6 1 0-16,2 1 0 0,7-1 0 16,5 1 0-16,1-10-22 15,7 3-65-15,5-12-4 16</inkml:trace>
  <inkml:trace contextRef="#ctx0" brushRef="#br0" timeOffset="33836.2648">21521 15507 474 0,'0'0'6'15,"0"0"2"-15,-13-3 1 16,13 3 1-16,-13-4-6 0,13 4-4 15,-9-3 0-15,9 3 0 16,0 0 0-16,8-10 0 16,4 7 0-16,6 2 0 0,1-2 0 15,1 3 0-15,-3 3 0 16,1 4 0-16,-4 3 0 16,-5 6 0-16,-7 2 0 15,-2 5 0-15,-8-1 0 0,1 3 0 16,-6-3 0-16,3 1 0 15,-2-3 0-15,4-3 0 16,6 0 0-16,2-5 0 16,0-4 0-16,11-2 0 0,10-5 0 15,-1-1 0-15,16-22-57 16,-4 14-32-16</inkml:trace>
  <inkml:trace contextRef="#ctx0" brushRef="#br0" timeOffset="38836.7608">22632 15450 421 0,'0'0'4'16,"0"0"2"-16,0 0 2 0,0 0 1 15,0 0 1-15,0 0 2 16,10 5 2-16,-10-5 1 0,20 6-3 15,-3-2-12-15,8-4 0 16,5 3 0-16,8-3 0 16,-1 0 0-16,2-3 0 0,-4 1 0 15,1-3 0-15,-8 2 0 16,0-2 0-16,-10 3 0 16,-6 2 0-16,-12 0 0 0,13-3 0 15,-13 3 0-15,0 0 0 16,0 0 0-16,0 0 0 15,0 0 0-15,0 0 0 16,0 0 0-16,0 0 0 16,0 0 0-16,-11 3 0 15,11-3 0-15,-9 2-26 0,-6 1-64 16,15-3-3-16</inkml:trace>
  <inkml:trace contextRef="#ctx0" brushRef="#br0" timeOffset="42280.4793">22951 15288 334 0,'0'0'8'16,"0"0"3"-16,2-9 2 16,-2 9 5-16,5-12 0 15,-5 12 1-15,0-20 0 16,0 13 2-16,-2-3-8 0,2 10-3 15,-16-18-2-15,4 14-3 16,-3-4-1-16,-4 6-2 16,-2 2 0-16,1 0-1 0,-3 2 0 15,-1 2 0-15,2 7 0 16,-3 2-1-16,0 4 2 16,5 3-2-16,0 2 0 15,0-1 0-15,8 5 0 0,2-1 0 16,6 2 0-16,4-2 0 15,9 0 0-15,6-6 0 16,10-1 0-16,0-4 0 16,7-4 0-16,5-7 0 0,0-1 0 15,1-2 0-15,-4-2 0 16,1-8 0-16,-5 0 0 16,-2-2 0-16,-6-6 0 15,-2-2 0-15,-7 1 0 16,-4-6 0-16,-2-2 0 15,-4 2 0-15,-3-1 0 0,-5 5 0 16,-5-1 0-16,-5 2 0 16,1 3 0-16,-4 7 0 0,-4 2 0 15,-3 0 0-15,-3 6 0 16,1 2 0-16,-3 0 0 16,3 8 0-16,-1 2 0 15,6 0 0-15,3-1 0 0,3 6 0 16,2 0 0-16,14 2-8 15,0 1-81-15,9-6-2 16</inkml:trace>
  <inkml:trace contextRef="#ctx0" brushRef="#br0" timeOffset="50564.3909">14714 16941 374 0,'0'0'7'15,"0"0"4"-15,0 0 1 16,-2-12 0-16,2 12 1 16,-10-7 0-16,10 7 1 15,-15-7-1-15,3 7-6 0,-4 7-3 16,-3 2-2-16,1 11 0 16,-1 2-1-16,3 7-1 15,2-2 2-15,4 2-1 16,7 1 1-16,3-3 0 0,10-2 1 15,5-6 0-15,10-4 1 16,3-3 1-16,4-3-1 16,0-9-4-16,3 0 0 15,-4-9 0-15,-2-5 0 0,-7-4 0 16,-3-4 0-16,-10-4 0 16,-7-7 0-16,-2-2 0 15,-11 1 0-15,-8 2 0 0,-3 4 0 16,-7 6 0-16,-4 12 0 15,-2 8 0-15,3 7 0 16,-6 11 0-16,13 11-12 16,23 3-75-16,-11 3-1 15</inkml:trace>
  <inkml:trace contextRef="#ctx0" brushRef="#br0" timeOffset="52185.9407">18719 16999 289 0,'0'0'7'16,"0"0"4"-16,0 0 6 15,7-11 3-15,-7 11 4 16,0 0 1-16,11-10 0 16,-11 10 0-16,0 0-5 0,0 0-6 15,0 0-5-15,-14 4-4 16,3 8-2-16,-2 2-2 16,-1 9-1-16,1 1 1 15,0 3 0-15,9 6 0 0,4-6 1 16,7 0 0-16,11-1 0 15,9-11 1-15,5-1-1 16,10-7 0-16,1-4-2 16,1-6 0-16,-2-6 0 0,-1-6 0 15,-7-3 0-15,-6-5 0 16,-11-3 0-16,-9-3 0 16,-8-8 0-16,-3 6 0 15,-14-1 0-15,-8 3 0 16,-8 1 0-16,-4 5 0 0,-2 14 0 15,-2 6 0-15,2 3 0 16,9 18 0-16,3-1-11 16,14-5-59-16,13 16-18 15</inkml:trace>
  <inkml:trace contextRef="#ctx0" brushRef="#br0" timeOffset="53010.8988">22443 16779 410 0,'0'0'5'0,"0"0"2"16,0 0 1-16,0 0 1 15,0 0 1-15,0 0 0 16,0 0 3-16,0 0 1 0,10 0-3 16,5 1-2-16,9 2-4 15,4 0-5-15,10-1 0 16,-1 1 0-16,5-3 0 15,0 0 0-15,-2 0 0 0,-7 0 0 16,-6 0 0-16,-10 0 0 16,-4 0 0-16,-4-3 0 15,-9 3 0-15,0 0 0 16,0 0 0-16,0 0 0 0,0 0 0 16,0 0 0-16,0 0 0 15,0 0 0-15,0 0-30 16,0 0-59-16,0 0-2 15</inkml:trace>
  <inkml:trace contextRef="#ctx0" brushRef="#br0" timeOffset="53347.4599">23156 16622 422 0,'0'0'3'0,"0"0"7"16,0 0-1-16,0 0 1 16,0 7-1-16,0-7 3 15,-7 20 1-15,-1 1 1 0,2-1-5 16,-5 6-9-16,-3 6 0 16,3 6 0-16,-1-4 0 15,2 6 0-15,6-2 0 0,-2-9 0 16,6 0 0-16,0-1 0 15,0-8 0-15,6-1 0 16,-4-6 0-16,0-1 0 16,-2-12 0-16,8 13 0 15,-8-13 0-15,0 0 0 0,0 0-10 16,4-13-75-16,-4 13-5 16</inkml:trace>
  <inkml:trace contextRef="#ctx0" brushRef="#br0" timeOffset="54644.8076">23296 13672 311 0,'0'0'5'16,"0"0"5"-16,-13-5 1 0,13 5 2 16,-10-5 0-16,10 5 1 15,-9-5 0-15,9 5-1 0,0 0-5 16,0 0-3-16,12-5-1 16,8 5-2-16,12 0 0 15,8 0 1-15,10 0 0 16,0 5 0-16,1 0 1 15,-1 5-3-15,-5 0 0 0,-7 7 0 16,-12 7 1-16,-8 7 0 16,-6 6 1-16,-9 9 1 15,-3 9 1-15,0 8-1 16,-5 5 0-16,-3 12 2 16,1 4-1-16,5 5 0 0,-4 2 0 15,5 6-1-15,1 2 1 16,1 3 0-16,7-1 0 15,-3 3-1-15,2 1-2 16,-2-1-2-16,3-3 0 0,-3-2 0 16,-3 2 0-16,1-1 0 15,-3-3 0-15,0-3 0 0,-5 0 0 16,0-5 0-16,0-2 0 16,0-3 0-16,0-3 0 15,2-3 0-15,1-1 0 16,2-6 0-16,0-1 0 15,0-3 0-15,5-3 0 0,0-4 0 16,0-1 0-16,3-5 0 16,-4-2 0-16,1-2 0 15,-2-6 0-15,2-1 0 16,-3-4 0-16,1-1 0 0,-1-4 0 16,1-4 0-16,-3-4 0 15,0 3 0-15,3-8 0 16,-3-3 0-16,0 1 0 15,0-3 0-15,0-2 0 16,0 2 0-16,-3-7 0 0,0 3 0 16,3 1 0-16,-2-3 0 15,-1 0 0-15,1-1 0 16,2-9 0-16,0 0 0 0,0 11 0 16,0-11 0-16,0 0 0 15,0 12 0-15,0-12 0 16,0 0 0-16,-3 9 0 15,3-9 0-15,0 0 0 0,0 11 0 16,0-11 0-16,0 0 0 16,0 7 0-16,0-7 0 15,0 0 0-15,0 0 0 16,0 0 0-16,-10 11 0 0,-2-11 0 16,-1 0 0-16,-9 4 0 15,-1-1 0-15,-7-1 0 16,-1 6 0-16,-7-1-65 15,1-5-25-15</inkml:trace>
  <inkml:trace contextRef="#ctx0" brushRef="#br0" timeOffset="70946.9947">11197 15753 387 0,'0'0'6'0,"0"0"3"16,-5-8 1-16,5 8 1 16,0 0 1-16,0 0-2 15,0 0 1-15,-10-2 1 0,10 12-7 16,0 12-2-16,0 5-2 15,0 8-1-15,5 2 1 16,-3 8 1-16,3-3-2 16,0-3 1-16,-3-4 0 0,4-3-1 15,-3-7 1-15,-1-5 0 16,-2-11 1-16,0-9 1 16,0 10 0-16,0-10-1 15,-7-15 1-15,-4-9-1 16,-1-9 0-16,-1-9-1 0,1-12-1 15,-1-5 0-15,3-3-1 16,3-5 2-16,7 4-2 16,0 9 2-16,0 10-1 15,12 7 0-15,3 7 0 16,4 10 0-16,2 13-1 0,7 3 0 16,-1 4 0-16,0 11 0 15,6 4 1-15,-8 10-1 16,-4 2 1-16,0 5-1 0,-12 3 1 15,-3 2-1-15,-6 0 1 16,0 1 0-16,-13-4 0 16,-1-4-1-16,-4-2 1 0,1-7 0 15,2-1-1-15,0-3 0 16,2-4 0-16,3-4-1 16,8 2 0-16,2-11 1 15,2 14 0-15,8-6 1 16,6 2-1-16,3 0 2 0,3 0 1 15,0-1 0-15,4 3-1 16,-3-4-2-16,1 2-3 16,-4 1-7-16,0 1-14 15,-8 3-58-15,-2-3-2 16</inkml:trace>
  <inkml:trace contextRef="#ctx0" brushRef="#br0" timeOffset="71309.5937">11624 16017 389 0,'0'0'3'15,"0"0"4"-15,0 0 1 0,0 0 1 16,-5 8-1-16,5-8 1 16,-7 15 1-16,1-6-1 15,2 4-2-15,0 0-4 16,0 4-1-16,4-3-1 15,0 4 1-15,0-6-1 16,12-1 1-16,1-1 0 16,0-5 1-16,4-5 0 0,3 0 0 15,-3-5 1-15,1-8 0 16,0-2 0-16,-6-5-2 16,-5-4 0-16,-2-3 0 0,-5 1-1 15,-7-1-2-15,-6 3-1 16,-4 1-2-16,-2 6-3 15,-2 4-2-15,-4 4-4 0,5 3-10 16,-2 1-22-16,-5 3-40 16,9 2-2-16</inkml:trace>
  <inkml:trace contextRef="#ctx0" brushRef="#br0" timeOffset="73533.7565">12030 16043 401 0,'0'0'4'0,"0"0"3"16,0 0 1-16,-2 10 2 15,2-10 2-15,0 0 0 16,9 6 0-16,11-6-3 15,4-6-24-15,22-4-62 16,9-4-5-16</inkml:trace>
  <inkml:trace contextRef="#ctx0" brushRef="#br0" timeOffset="74640.7399">12047 15777 402 0,'0'0'6'0,"0"0"3"16,-10-4 2-16,10 4 3 16,0 0 0-16,-9-5 1 0,9 5 0 15,0 0 0-15,0 0-5 16,0 0-10-16,14-6 0 16,-1 6 0-16,9 0 0 15,0-1 0-15,7 1-19 0,1 0-41 16,6-3-28-16,-2-5-2 15</inkml:trace>
  <inkml:trace contextRef="#ctx0" brushRef="#br0" timeOffset="75595.6364">11582 15341 253 0,'0'0'11'16,"0"0"5"-16,0 0 6 15,-9-7 2-15,9 7 2 16,-11-2 5-16,11 2-2 16,-12-7 2-16,12 7-9 0,0 0-6 15,-10-11-5-15,10 11-2 16,3-15-4-16,-3 15-2 15,17-11-1-15,-2 7-2 0,2 2 0 16,3 2 0-16,-2 0 0 16,-2 5 0-16,3 4 0 15,-10 3 0-15,-2 9 0 16,-7 1 0-16,-2 0 0 0,-11 3 0 16,-2 0 0-16,0-3 0 15,-2-2 0-15,3-5 0 16,-2-5 0-16,7 0 0 15,9-10 0-15,0 0 0 0,-5 7 0 16,10-7 0-16,9 0 0 16,4-3 0-16,2-1 0 15,10 1 0-15,-2-4-3 16,8-13-60-16,-1 18-25 16,-7-5 0-16</inkml:trace>
  <inkml:trace contextRef="#ctx0" brushRef="#br0" timeOffset="188019.0209">12832 14896 95 0,'0'0'5'16,"0"0"5"-16,0 0 3 15,0 0 4-15,0 0 1 0,0 0 1 16,0 0-1-16,0 0 0 15,0 0-4-15,0 0-3 16,0 0-4-16,0 0-2 16,11 0-1-16,-11 0 0 15,17 0 2-15,-2 0 0 16,2 0 2-16,2 0-2 0,2 0-1 16,6 0 2-16,3 0-2 15,8 0-1-15,-1 0 0 16,10 2-1-16,8-2-1 0,4 2 0 15,6-2 0-15,7 0 1 16,7 0-1-16,6 0 0 16,9-2 0-16,9 0-1 15,6-4 1-15,8 3 0 0,2 2-1 16,8-2 1-16,8 0 0 16,2 1 0-16,4-4 0 15,2 4 0-15,-1-2 0 16,0 1 0-16,3 1 0 15,-2-1 1-15,-3 3-2 0,-4 0 1 16,1 0 0-16,-12 0-1 16,-6 3 1-16,-4-1-1 15,-7 3 1-15,-13-3 0 16,-6 0-1-16,-14 1 1 0,-8 0 1 16,-12-1 0-16,-8-2 0 15,-15 0 1-15,-5 0 2 16,-9 0 0-16,-8 3-1 0,-10-3 1 15,13 0 0-15,-13 0-1 16,0 0 0-16,0 0-1 16,0 0-1-16,0 0-1 15,0 0 0-15,0 0-2 0,0 0 0 16,0 0 0-16,0 0-1 16,0 0 0-16,0 0-1 15,0 0-3-15,0 0-8 16,0 0-18-16,2 13-43 15,-2-13-5-15</inkml:trace>
  <inkml:trace contextRef="#ctx0" brushRef="#br0" timeOffset="247091.4881">1668 16872 117 0,'0'0'0'15,"0"0"-1"-15,0 0-1 0,0 0 1 16,0 0 1-16,-5 11 0 16,5-11 2-16,2 15 5 15,7-6 5-15,4 1 3 16,7-3 2-16,9 0 2 16,5-7-1-16,16 0 0 0,9 0-1 15,14-4-4-15,3-1-4 16,12-2-1-16,-1-1-3 15,5 0 1-15,7 4-1 0,-7-4-1 16,-5 8 0-16,-5-4 2 16,-2 4-2-1,-4-3 0-15,-8 1 0 0,-4-2-1 16,-9 2 1-16,-5-1-2 16,-10 2 2-16,-3-2-2 0,-10 0 0 15,-4 1-1-15,-8 2 1 16,-3 0 1-16,-12 0 0 15,0 0 0-15,0 0 0 16,0 0-2-16,-15 8 0 0,-4-4-3 16,-7 4-5-16,-4-4-9 15,-4 4-10-15,-12-1-20 16,6 4-24-16,-11-6-6 0</inkml:trace>
  <inkml:trace contextRef="#ctx0" brushRef="#br0" timeOffset="247538.9842">1775 16988 83 0,'0'0'6'0,"10"0"3"16,3 0 4-16,14 6 2 16,8-4-1-16,9 4 2 15,14-4 1-15,8 5 2 0,10-2-5 16,3 0-1-16,0-3-4 15,6 4 1-15,0-6 1 16,-7 2-3-16,3-2 2 16,-7 0-2-16,1 0 0 15,-8 0-2-15,-7-2 0 0,-10 2-2 16,-11-3-2-16,-4 3 0 16,-14 0-1-16,-3 0 1 15,-5 0 0-15,-13 0 1 16,8 0 0-16,-8 0 0 0,0 0-4 15,-5 12-12-15,2 0-51 16,3-12-4-16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22:31.14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1810 5397 369 0,'0'0'8'0,"5"-9"2"16,-5 9 3-16,0-13 1 15,0 13 1-15,5-12-1 0,-5 12 1 16,0 0-1-16,0 7-6 16,-3 13-1-16,1 11-3 15,2 1-1-15,0 7-1 16,0 6 2-16,0 2-1 0,5-3 0 16,0-2-1-16,3-3 1 15,-4-3-3-15,1-7 0 16,0-7 0-16,-5-2 0 15,2-8 0-15,-2-12 0 16,-2 14 0-16,2-14 0 0,-12-17 0 16,5-4 0-16,-4-11 0 15,4-11 0-15,0-1 0 16,2-10 0-16,2-1 0 0,3-2 0 16,0 8 0-16,8 0 0 15,4 6 0-15,6 8 0 16,1 5 0-16,6 5 0 15,5 6 0-15,2 9 0 0,-3 5 0 16,4 5 0-16,-3 7 0 16,-5 13 0-16,0 5 0 15,-11 3 0-15,-3 4 0 16,-9 2 0-16,-2-1 0 16,-9-1 0-16,-9-1 0 0,-7-8 0 15,0 3 0-15,-3-5 0 16,2-3 0-16,3-6 0 15,3-5 0-15,6-2 0 16,1 0 0-16,13-5 0 0,0 0 0 16,13 12 0-16,4-6 0 15,3 4 0-15,5 2 0 16,0 1 0-16,5 3 0 0,2-1 0 16,-6 3 0-16,2-1 0 15,-1 4 0-15,-4-2 0 16,2-2 0-16,-8-2 0 15,1 2 0-15,-3-5 0 0,-4 4-17 16,-11-16-21-16,15 20-48 16,-9-13-3-16</inkml:trace>
  <inkml:trace contextRef="#ctx0" brushRef="#br0" timeOffset="428.1818">2513 5782 441 0,'0'0'5'16,"0"0"1"-16,0 0 1 0,0 0 1 15,-5-5-1-15,5 5 1 16,-14 5 0-16,3 2 0 15,2 8-4-15,-1 0-2 16,2 2-1-16,1 3 0 0,7 0 0 16,0-3 0-16,7-2 0 15,7-3 1-15,4-4-2 16,2-1 0-16,1-5 0 16,6-2 0-16,-5-5 0 0,0-4 0 15,-1-4 0-15,-7-6 0 16,-3-3 0-16,-9-4 0 15,-2 2 0-15,-8-3 0 16,-9 5 0-16,-3-3 0 16,-5 7 0-16,-3 0 0 0,-1 11 0 15,0 2 0-15,4 5 0 16,-3 0-20-16,13 5-19 16,5 5-48-16,3-2-3 0</inkml:trace>
  <inkml:trace contextRef="#ctx0" brushRef="#br0" timeOffset="898.7363">2526 5234 427 0,'0'0'4'0,"0"-7"3"15,0 7 0-15,0-20 1 16,0 8 2-16,0-1 0 16,3-4 1-16,4 2-1 15,-3-2-3-15,6 5-2 0,3 0-2 16,2 1-1-16,0 5-2 15,5 5 0-15,-3-2 0 16,1 6 0-16,-3 1 0 16,0 10 0-16,-5 0 0 0,-7 5 0 15,1 1 0-15,-4 5 0 16,-4 1 0-16,-2-2 0 16,-6-2 0-16,2-2 0 15,0 0 0-15,0-2 0 16,7-6-2-16,-4-3 2 15,7 2 0-15,0-11 0 0,7 9 0 16,8-6 0-16,0-3 0 16,10 2-1-16,-3-2-4 0,12 0-8 15,-6 15-63-15,7-15-9 16</inkml:trace>
  <inkml:trace contextRef="#ctx0" brushRef="#br0" timeOffset="1103.5798">2938 5564 488 0,'0'0'2'0,"0"0"1"16,0 0 0-16,11-3-1 15,2-1 1-15,4-2-2 16,4 0-2-16,4 0-8 0,-4 6-41 15,9-5-36-15,-3 5-1 16</inkml:trace>
  <inkml:trace contextRef="#ctx0" brushRef="#br0" timeOffset="1244.7278">2929 5712 422 0,'0'0'4'0,"0"0"3"15,0 0 1-15,5 9 1 16,4-3 1-16,9-1 1 0,5-5-1 15,5 6-2-15,11-9-11 16,13-23-72-16,0 19-8 16</inkml:trace>
  <inkml:trace contextRef="#ctx0" brushRef="#br0" timeOffset="2228.4208">4030 3906 401 0,'0'0'5'0,"0"-17"2"0,0 5 2 16,-4-6 1-16,-2 1 0 16,-7-3 0-16,-4-2 0 0,-8 2 0 15,-2 5-5-15,-10 13-2 16,-9 2-2-16,-4 10 0 15,-1 9-1-15,2 6 0 16,1 4 0-16,6 6 1 0,9 0-1 16,6 2 1-16,10 3 0 15,12-1 0-15,6 6 0 16,12 5 0-16,8 3 0 0,1 5 0 16,0 9 0-16,5 5 0 15,-2 7 0-15,-2 3 0 16,0 8 1-16,-11 2 0 15,0 4 0-15,-9 1 1 16,2 1 1-16,-5 3 0 16,0 1-4-16,-8 4 0 0,-2 4 0 15,-2-3 0-15,-3 5 0 16,0-2 0-16,0 0 0 16,0 1 0-16,0-5 0 0,3-1 0 15,-4-4 0-15,9-4 0 16,-2-11 0-16,1 0 0 15,0-6 0-15,3-8 0 0,1-2 0 16,-1-11 0-16,0-2 0 16,2-6 0-16,0-1 0 15,1-8 0-15,2 1 0 16,-3-8 0-16,3-3 0 16,0-6 0-16,0-1 0 0,0-4 0 15,0-7 0-15,0-4 0 16,-3-2 0-16,3-8 0 15,0 0 0-15,0 0 0 16,0 9 0-16,0-9 0 16,0 0 0-16,0 0 0 0,0 0 0 15,8 0 0-15,10 0 0 16,9 0 0-16,18-5 0 16,12 1 0-16,11-2 0 0,8 2 0 15,7-2 0-15,1 4 0 16,-8 0 0-16,-6 4 0 15,-15-2 0-15,-5 2-64 0,-17 14-27 16</inkml:trace>
  <inkml:trace contextRef="#ctx0" brushRef="#br0" timeOffset="8612.8567">4346 4089 341 0,'0'0'8'0,"0"0"2"0,0 0 5 15,5-10 2-15,-5 10 1 16,0-9 1-16,0 9 1 16,0-13 0-16,0 13-7 0,-11-10-5 15,-3 10-2-15,-5 8-2 16,-2 2-2-16,-1 4-2 15,-6 7 0-15,3 1 0 16,-2 5 0-16,2 1 0 0,8-4-1 16,5-1 1-16,1 1 0 15,8-5 0-15,3 2 1 16,14-6 1-16,2-2 1 16,15-4 0-16,6-4-1 0,3-5-2 15,3 0 0-15,6-2 0 16,-5-6 0-16,-2 1 0 15,-6-1 0-15,-6 3 0 16,-11-2 0-16,-6 5 0 16,-1-1 0-16,-12 3 0 0,0 0 0 15,0 0 0-15,0 0 0 16,0 0 0-16,0 0 0 16,0 0 0-16,-10-4 0 15,10 4 0-15,-14 0 0 0,14 0 0 16,-13 4 0-16,13-4 0 15,-13 8-9-15,3-4-43 16,10-4-38-16,-5 13-1 16</inkml:trace>
  <inkml:trace contextRef="#ctx0" brushRef="#br0" timeOffset="9612.4532">4799 3912 350 0,'0'0'7'16,"0"0"4"-16,0-10 1 15,0 10 2-15,0 0-1 16,-6-10 0-16,6 10 0 0,-17 7 1 15,4 8-6-15,-6 6-4 16,1 12 0-16,-5 7-1 16,2 4-1-16,-2 4 1 15,2 3 0-15,7-3-1 0,4-4 0 16,7-2 0-16,3-4-1 16,3-6 0-16,10-3 0 15,-2-6 0-15,12-6 0 16,2-2 0-16,3-5-4 15,-1-8-6-15,8-2-38 0,-5 0-36 16,-3-2-2-16</inkml:trace>
  <inkml:trace contextRef="#ctx0" brushRef="#br0" timeOffset="10063.5038">4962 4023 408 0,'0'0'5'0,"0"0"2"16,0 0 1-16,-9-7 0 15,9 7 1-15,-18 0 0 16,6 7 0-16,-4 0 0 0,2 8-4 16,-4 7-2-16,6 3-1 15,-3 3 0-15,3 3-1 16,6-1 0-16,3 0 0 15,3-6 0-15,9-1 0 16,4-6 0-16,6-7 1 0,0-2 0 16,9-8 0-16,-1-2 0 15,-4-9 1-15,2-2-1 16,-6-8 1-16,-1-4-1 0,-6 0-1 16,-4-2 1-16,-6-3-2 15,-2 3 0-15,-7 4 0 16,-3 4 0-16,-5 1 0 15,-3 8 0-15,4 6-3 0,-2 4 2 16,4 0-1-16,-1 9 0 16,8 7 1-16,3-4-1 15,2 8 1-15,2-1 1 16,9 4-1-16,1-4-3 0,8 2-8 16,-3-5-32-16,11 0-40 15,-3-9-1-15</inkml:trace>
  <inkml:trace contextRef="#ctx0" brushRef="#br0" timeOffset="10268.1046">5282 4130 398 0,'0'0'4'0,"0"0"3"16,0 0 0-16,-4 12 1 15,-1-3 1-15,2 6-1 0,-1 0 1 16,-1 5 1-16,2 5-5 15,1-1-2-15,2 1 0 16,0-4-3-16,0 3-3 16,0-7-7-16,7 3-28 0,0-6-43 15,1-3-3-15</inkml:trace>
  <inkml:trace contextRef="#ctx0" brushRef="#br0" timeOffset="10737.9499">5582 4025 423 0,'0'0'5'0,"0"0"3"15,0 0 0-15,0 0 0 16,0 0 0-16,0 5 0 0,0 4 0 16,0 4 1-16,0 5-5 15,0 1-3-15,0 1 0 0,5 5-1 16,-3 0-1-16,3-3-8 15,-5-4-18-15,-5-1-55 16,5-2-3-16</inkml:trace>
  <inkml:trace contextRef="#ctx0" brushRef="#br0" timeOffset="10907.2421">5461 4174 392 0,'0'0'5'0,"0"0"3"15,0 0 0-15,0-11 0 16,0 11 0-16,13-9 1 16,4-2 0-16,4 7-2 0,6-1-12 15,-2-2-37-15,10 0-37 16,4 1-3-16</inkml:trace>
  <inkml:trace contextRef="#ctx0" brushRef="#br0" timeOffset="11312.7353">5887 3979 400 0,'0'0'6'0,"0"0"3"16,0 0 2-16,0 0 1 15,-12 0-1-15,12 0 0 16,-13 6 1-16,4 8 0 0,3 0-5 16,-4 5-4-16,6 6-2 15,-2 1 0-15,2 0 0 16,4 4 0-16,0-6 0 15,10 0 0-15,-1-4 0 16,2-6 1-16,8-4 0 16,-4-6-1-16,1-1 1 0,5-6 1 15,-4-4-3-15,-1-8 0 16,-2-5 0-16,2-4 0 16,-7-6 0-16,-4-6 0 0,0 0 0 15,-5-3 0-15,-5 2 0 16,-7 1 0-16,-1 9 0 15,1 5 0-15,-6 5 0 0,4 9 0 16,1 7 0-16,-3 2 0 16,7 13 0-16,2 3 0 15,2 5 0-15,5 5 0 16,0 3 0-16,7 4-5 16,4-2-3-16,8 3-14 0,3-5-61 15,1-3-4-15</inkml:trace>
  <inkml:trace contextRef="#ctx0" brushRef="#br0" timeOffset="11658.6815">6162 4117 454 0,'0'0'5'0,"0"0"1"15,-9-8 2-15,9 8 1 0,-10-9 0 16,10 9 0-16,-8-12 0 15,8 12-7-15,0-13-2 16,6 11 0-16,6-4 0 16,3 6 0-16,1 0 0 0,3 6 0 15,-2 4 0-15,-2 4 0 16,-8 3 0-16,-2 3 0 16,-5 5 0-16,-5-4 0 0,-2 0 0 15,-3 2 0-15,-1-6 0 16,0-3 0-16,3-3 0 15,8-11 0-15,-11 9 0 16,11-9 0-16,6 0 0 16,7-2 0-16,-2-8 0 15,10 0-3-15,-4-9-26 0,-4-2-56 16,14-3-3-16</inkml:trace>
  <inkml:trace contextRef="#ctx0" brushRef="#br0" timeOffset="11874.1747">6384 3802 448 0,'0'0'4'16,"0"0"3"-16,0 0 1 16,0 0 0-16,0 0 0 15,0 0 1-15,0 0 0 0,5 10 1 16,7 8-10-16,6 9 0 16,-2 5 0-16,4 5 0 15,1 5 0-15,-2 8 0 16,-1-1 0-16,-6-2 0 0,-6 1 0 15,-6-1 0-15,-2-3 0 16,-6-1 0-16,-9 11-73 16,4-22-18-16</inkml:trace>
  <inkml:trace contextRef="#ctx0" brushRef="#br0" timeOffset="24044.5236">7898 3981 347 0,'0'0'8'15,"0"0"3"-15,8-18 4 0,-6 8 3 16,0-5 0-16,-2 1 1 16,3-6 1-16,-3 0 1 15,-3-2-7-15,-1 6-4 16,-6 1-3-16,-3 6-4 0,-1 1-3 15,-4 6 0-15,-5 2 0 16,4 2 0-16,-4 6 0 16,3 1 0-16,3 6 0 15,4 1 0-15,4 3 0 0,6 2 0 16,3 1 0-16,10-3 0 16,5 1 0-16,6 2 0 15,9 1 0-15,-2-6 0 16,10 3 0-16,-6-2 0 15,3-4 0-15,-6 4 0 0,-1-4 0 16,-7-1 0-16,-5-1 0 16,-2 3 0-16,-5-2 0 15,-4-4 0-15,-5 1 0 16,-11 2 0-16,-3-1 0 16,-6-2 0-16,-4 2 0 0,-6-1 0 15,-6-3 0-15,-1 0 0 16,0 0 0-16,0-4 0 15,5-1 0-15,-1-2 0 0,6 0 0 16,7 0 0-16,2-2 0 16,8-1 0-16,10 3 0 15,-9-7 0-15,9 7 0 0,0 0-13 16,7-10-32-16,2 7-43 16,4 2-2-16</inkml:trace>
  <inkml:trace contextRef="#ctx0" brushRef="#br0" timeOffset="24490.6423">8420 3831 352 0,'0'0'7'0,"0"0"5"16,5-9 2-16,-5 9 1 15,2-10 1-15,-2 10 0 16,0-10 1-16,0 10 0 15,-14 3-7-15,1 14-4 16,-4 7-2-16,-3 14-1 0,-3 6-2 16,2 7 1-16,0 2-1 15,4 7 0-15,2-1 1 16,10-3-1-16,5-5 1 16,5-6-1-16,10-6 1 15,7-7 0-15,8-4-1 0,7-6 1 16,0-7-1-16,4-3-4 15,-2-4-6-15,8-11-46 0,-7 3-30 16,-5-7-2-16</inkml:trace>
  <inkml:trace contextRef="#ctx0" brushRef="#br0" timeOffset="25055.3548">8671 3985 408 0,'0'0'6'15,"0"0"2"-15,-2-10 2 16,2 10 0-16,-10-7 1 0,10 7 0 16,-18-2 0-16,6 2 0 15,-1 9-5-15,-4 7-3 16,4 6-1-16,1 4-1 16,0 8 0-16,3-4-1 0,3 4 1 15,6-2 0-15,5-8 0 16,5-1 1-16,7-5-1 15,1-6 1-15,6-5 0 16,3-5 0-16,1-2-2 0,-1-9 0 16,-4-3 0-16,0-9 0 15,-9 0 0-15,-2-5 0 16,-4-3 0-16,-8-3 0 16,-2 2 0-16,-11 2 0 15,-2 6 0-15,-5 3 0 16,1 4 0-16,-4 8 0 0,3 4 0 15,0 3 0-15,5 7 0 16,6 4 0-16,1 6 0 0,8-1 0 16,0 7-2-16,10 1 2 15,2 2 0-15,6-1 2 16,4 1-4-16,0-5-2 16,8 1-9-16,-10 10-55 0,10-17-17 15</inkml:trace>
  <inkml:trace contextRef="#ctx0" brushRef="#br0" timeOffset="25256.1925">9002 4114 432 0,'0'0'6'0,"0"0"-1"0,0 0 2 16,0 0 0-16,2 13 1 15,-2-3 1-15,0 4 0 16,0 4-1-16,0 0-3 0,5 4-2 15,-5 3-2-15,6 1-3 16,-1-6-8-16,4 3-32 16,-4-6-43-16,0 0-1 0</inkml:trace>
  <inkml:trace contextRef="#ctx0" brushRef="#br0" timeOffset="25606.0773">9310 3981 351 0,'0'0'9'0,"0"0"5"0,0 0 1 15,0 0 0-15,0 0 1 16,0 0-1-16,0 7 1 0,0 5 1 16,0 6-9-16,0-1-4 15,2 7-1-15,2 2-1 16,3 3-3-16,-5-1-7 15,8 1-23-15,1-7-51 16,-4-2-1-16</inkml:trace>
  <inkml:trace contextRef="#ctx0" brushRef="#br0" timeOffset="25779.7965">9193 4103 429 0,'0'0'5'0,"0"0"1"0,0 0 0 15,0 0 1-15,0 0 0 16,11-6 0-16,3 6 0 16,5-2 0-16,7-1-6 0,6 3-10 15,-2-3-43-15,12 2-30 16,0-2-2-16</inkml:trace>
  <inkml:trace contextRef="#ctx0" brushRef="#br0" timeOffset="26178.2234">9608 3949 432 0,'0'0'6'0,"0"0"1"0,0 0 2 15,0 0 0-15,0 0 0 0,-10 4 1 16,6 4-1 0,-3 10 1-16,-2 2-5 0,5 4-2 15,-2 5-1-15,5 2-2 16,1 0 0-16,0 1 0 0,7-1 0 15,0-9 0-15,10-5 0 16,-2-2 0-16,3-5 0 16,4-10 0-16,-5 0 0 15,4-7 0-15,-2-11 0 16,-4-2 0-16,-3-5 0 0,-1-9 0 16,-6-3 0-16,-5-4 0 15,0 0 0-15,-11 2 0 16,-1 6 0-16,-2 3 0 0,-6 9 0 15,-1 10 0-15,2 8 0 16,-4 9 0-16,6 11 0 16,2 5 0-16,8 7 0 15,4 4 0-15,3 4 0 16,10 3 0-16,2-5-2 0,16 2-28 16,17-5-55-16,-13-12-3 15</inkml:trace>
  <inkml:trace contextRef="#ctx0" brushRef="#br0" timeOffset="26506.8601">9951 4100 465 0,'0'0'5'0,"0"0"1"0,-12-12 2 16,12 12 1-16,-13-9 0 15,13 9 0-15,-5-12-9 16,5 12 0-16,5-10 0 15,8 5 0-15,2 5 0 0,0 0 0 16,5 0 0-16,-3 7 0 16,-3 7 0-16,-1 1 0 15,-8 2 0-15,-2 5 0 16,-3 0 0-16,-5 0 0 0,-2 0 0 16,-3-2 0-16,4-2 0 15,-1-3 0-15,2-3 0 16,5-3 0-16,0-9 0 15,7 8 0-15,5-8 0 0,4-2 0 16,4-5-8-16,-1 8-67 16,4-13-12-16</inkml:trace>
  <inkml:trace contextRef="#ctx0" brushRef="#br0" timeOffset="26721.0087">10185 3723 431 0,'0'0'5'0,"0"0"4"15,0 0 1-15,0 0-1 16,0 0 2-16,0 4 0 16,3 11 1-16,6 3 1 0,7 7-13 15,4 7 0-15,1 8 0 16,4 9 0-16,3 0 0 16,-4 6 0-16,0 0 0 15,-10-3 0-15,-7 2 0 0,-4-1 0 16,-11-7 0-16,-2-20-65 15,-9 15-25-15</inkml:trace>
  <inkml:trace contextRef="#ctx0" brushRef="#br0" timeOffset="31254.6751">4335 5133 386 0,'0'0'5'16,"2"-10"3"-16,1-3 2 15,3-2 2-15,-4 0 0 0,1-2 2 16,-3 0 1-16,0-3-1 16,-5 5-4-16,-6 4-3 15,-3 7-3-15,-6 4-1 16,-4 8-2-16,3 6-1 15,-4 4 0-15,3 2-1 0,2 7 0 16,3-1 0-16,10 1 0 16,1-1 0-16,9-1 1 15,9 1-1-15,8-2 1 16,8-2 0-16,2-5 1 16,7 0-1-16,0 1 1 0,0-6-1 15,-3 3 1-15,-1-3-1 16,-6 1 0-16,-4-1 1 15,-5 1 0-15,-9-4 0 0,-6 3 1 16,-3 0-1-16,-10-3 1 16,-8 3 0-16,-4-1 1 15,-6-2-3-15,-4 1 0 16,-5-3 0-16,1 1 0 16,3-3 0-16,-2-1 0 0,5-1 0 15,3-1 0-15,4 1 0 16,3-3-3-16,7 0-2 15,7 0-1-15,6 0-5 0,-10 0-2 16,10 0-7 0,0 0-14-16,-14 3-50 0,14-3-2 15</inkml:trace>
  <inkml:trace contextRef="#ctx0" brushRef="#br0" timeOffset="31752.9959">4795 4996 376 0,'0'0'5'0,"0"0"4"16,0 0 0-16,0 0 0 0,0 0 0 16,0 0 0-16,-2 8 1 15,-10 17 0-15,-6 4-4 16,3 13-3-16,-5 8 0 16,1 7-2-16,1 2 3 15,6 1 0-15,1-3 0 16,11-5 0-16,0-8-1 0,14-4 0 15,0-8 0-15,9-5 0 16,4-9-6-16,5-1-13 16,1-10-64-16,5-7-4 0</inkml:trace>
  <inkml:trace contextRef="#ctx0" brushRef="#br0" timeOffset="32208.5163">5090 5011 406 0,'0'0'4'0,"0"0"2"0,-6-5 1 16,6 5 0 0,-18 0 1-16,4 5-1 0,-4 8 0 15,-1 1 2-15,-2 9-5 16,1 7-2-16,1 4 1 0,-1 3-1 15,8 3-1-15,1 0 0 16,8-3 0-16,3-8 1 16,11 1-2-16,4-7 3 0,7-6-1 15,3-10 2-15,5-7-2 16,0-2 0-16,-1-11 1 16,0-7-1-16,-3-7 1 15,-3-5-2-15,-8-2 0 0,-5-7-1 16,-8 2 1-16,-4 4 0 15,-8 2-1-15,-5 7 0 16,-4 6 0-16,3 8 0 16,-4 7-2-16,3 5 1 15,0 10 0-15,9 7-1 16,3 5 1-16,5 1 0 0,5 7 0 16,7-1 1-16,10-2-4 15,8 6-7-15,3-4-43 16,12-9-30-1,-1-7-2-15</inkml:trace>
  <inkml:trace contextRef="#ctx0" brushRef="#br0" timeOffset="32391.7573">5445 5204 395 0,'0'0'5'0,"0"0"1"15,0 0 1-15,-11 9 1 16,8 0 1-16,1 6 0 0,0 5 0 15,-4 2 0-15,6 5-4 16,0 1-1-16,0-1-3 16,3 0-6-16,7-3-25 15,3-3-50-15,-1-7-2 0</inkml:trace>
  <inkml:trace contextRef="#ctx0" brushRef="#br0" timeOffset="32586.237">5711 5098 457 0,'0'0'3'0,"0"0"0"16,0 0 0-16,0 0 0 15,2 12 0-15,-2 3 0 16,0 5 0-16,0 2 1 16,0 7-3-16,0 7-3 0,0-2-4 15,0 6-20-15,0-5-55 16,3-6-3-1</inkml:trace>
  <inkml:trace contextRef="#ctx0" brushRef="#br0" timeOffset="32723.4321">5581 5296 409 0,'0'0'3'16,"0"0"0"-16,0 0-1 15,0-10 1-15,0 10 0 0,18-12 0 16,2 7-6-16,-3-5-19 15,9 0-54-15,7 0-4 16</inkml:trace>
  <inkml:trace contextRef="#ctx0" brushRef="#br0" timeOffset="33090.9452">5996 5085 428 0,'0'0'3'0,"0"0"1"15,-4 0 2-15,-6 10 0 16,-1 4 1-16,2 2-1 15,-7 4 1-15,4 7 0 16,-3 5-2-16,3 3-2 0,7-5-2 16,3 1 1-16,2 0-2 15,2-6 2-15,8-8 0 16,5-5 2-16,1-7-2 16,5-5 0-16,-3-2 0 15,4-11 1-15,-2-6 0 16,-6-8-2-16,2-6 0 0,-7-2-1 15,-4-4 1-15,-5-4 0 16,0 5 1-16,-7 1-2 16,-5 8 0-16,-1 3 0 0,-4 13 0 15,-1 6 0-15,4 7-2 16,-2 12 1-16,4 8-1 16,5 7 1-16,-2 0 0 0,9 8 1 15,6 2-3-15,7-2-5 16,7 2-19-16,6-8-56 15,4-4-3-15</inkml:trace>
  <inkml:trace contextRef="#ctx0" brushRef="#br0" timeOffset="33388.9413">6245 5271 464 0,'0'0'4'16,"-7"-7"2"-16,7 7 1 15,-16-7 1-15,16 7 1 0,-12-8-1 16,12 8-3-16,-7-12-5 16,7 12 0-16,11-3 0 15,8 3 0-15,-2 0 0 0,5 3 0 16,-2 5 0-16,-3 1 0 16,-4 6 0-16,-8 0 0 15,-5 7 0-15,-5 1 0 16,-5-2 0-16,-5 4 0 0,0-3 0 15,3-2 0-15,0-4 0 16,1-4 0-16,9-3 0 16,2-9 0-16,10 0 0 15,10 0 0-15,0-12 0 0</inkml:trace>
  <inkml:trace contextRef="#ctx0" brushRef="#br0" timeOffset="35941.5176">6395 4865 258 0,'0'0'6'0,"0"0"4"15,0-10 6-15,0 10 3 16,-1-10 4-16,1 10 1 15,-7-12 4-15,7 12-1 16,-5-9-5-16,5 9-5 0,0 0-6 16,-8-6-3-16,8 6-3 15,0 10-2-15,8 5-2 16,4 2 0-16,3 5 0 16,7 9 0-16,2 1 2 0,2 2-1 15,2 1 1-15,-3 4-1 16,-4 0 1-16,-3 5 0 15,-11-3 1-15,-7 4 0 16,-5-1-1-16,-11 1 0 0,-12 0-3 16,-2-6 0-16,-2 1 0 15,-6-3 0 1,1-8 0-16,7-2 0 0,0-6 0 16,10 1 0-16,3-7-18 15,-10-5-68-15,27-1-4 0</inkml:trace>
  <inkml:trace contextRef="#ctx0" brushRef="#br0" timeOffset="46800.64">7439 5184 313 0,'0'0'6'0,"0"0"4"15,-13 0 3-15,13 0 1 0,-12 0 3 16,12 0 1-16,-11 0-1 15,11 0 1-15,-10 0-6 16,10 0-1-16,0 0-2 16,12 0-1-16,4 0-1 15,9 0 0-15,2 0 1 0,10 0-1 16,3 0 1-16,5-2-2 16,-5-1-4-16,-1 1-2 15,-4 2 0-15,-5 0 0 16,-10 0 0-16,-5 0 0 15,-3 0 0-15,-12 0 0 16,0 0 0-16,0 0 0 0,5 5 0 16,-5-5 0-16,0 0 0 15,-7 13 0-15,7-13 0 16,-14 7-2-16,14-7-22 0,-14 2-62 16,14-2-3-16</inkml:trace>
  <inkml:trace contextRef="#ctx0" brushRef="#br0" timeOffset="47269.656">8229 5066 354 0,'0'0'7'16,"0"0"3"-16,-3-10 2 0,3 10 1 16,-10-10 1-16,10 10 1 15,-14-10 0-15,-4 8 2 16,3 2-7-16,-7 4-2 0,-1 11-3 15,-2 5 0-15,3 5-2 16,0 5 0-16,4 2-1 16,8 0 0-16,5 5-1 15,5-5 0-15,5-2 0 16,9-4 1-16,9 0-2 0,0-8 3 16,7-1-1-16,2-5 1 15,0-5 0-15,1-1-3 16,-1-5 0-16,-2 2 0 15,-3-3 0-15,-2 0 0 0,-5-3 0 16,-5 2 0-16,-5-2-10 16,0 3-21-16,-10 0-53 15,0 0-6-15</inkml:trace>
  <inkml:trace contextRef="#ctx0" brushRef="#br0" timeOffset="47686.3835">8745 4957 376 0,'0'0'7'16,"4"-10"2"-16,-4 10 1 0,0-13 2 15,0 13 1-15,-4-12-1 16,4 12 1-16,-12-9 0 0,-2 10-5 16,-4 15-3-16,1 3-2 15,-6 11-1-15,1 9 1 16,-1 4-1-16,4 6-1 15,4 3 1-15,5-1 0 16,2 0-1-16,8-7 1 0,3-3 0 16,7-5 0-16,4-9 1 15,6-1-1-15,5-10 0 16,3 0-2-16,2-9-3 16,2 0-12-16,-7 1-39 0,7-8-31 15,-2-5-2-15</inkml:trace>
  <inkml:trace contextRef="#ctx0" brushRef="#br0" timeOffset="48167.9887">9034 5024 411 0,'0'0'6'16,"0"0"1"-16,0 0 2 15,-10-10 1-15,10 10-1 16,-10 0 0-16,10 0 1 0,-19 18 0 16,8-1-6-16,-1 7-1 15,2 3-3-15,0 9 1 16,3-2 0-16,2 0-1 16,5 1 1-16,0-5 0 15,9-6-1-15,4-4 1 16,2-7 0-16,4-3 1 15,0-10-1-15,5 0 1 0,-4-10 1 16,-4-3-1-16,5-7 0 16,-5-4 1-16,-7-3-1 15,-4-6-2-15,-5 1 0 0,0 0 0 16,-7 2 0-16,-7 6 0 16,-5 4 0-16,-3 5 0 15,-1 8 0-15,4 4 0 0,-7 6 0 16,9 9 0-16,0 2 0 15,7 6-2-15,5-3 1 16,5 9 1-16,0-7-1 16,13 3 1-16,4-2-1 0,2-3-2 15,11 1-7-15,-2-13-21 16,4 2-54-16,1-4 0 16</inkml:trace>
  <inkml:trace contextRef="#ctx0" brushRef="#br0" timeOffset="48355.1315">9286 5182 407 0,'0'0'4'0,"0"0"2"0,0 0 0 16,0 13 2-16,-1-4-1 16,1 3 1-16,0 6 1 15,0 0-1-15,0 1-3 16,1 1-3-16,4 0-3 0,1 3-15 15,0 6-57-15,1-14-8 16</inkml:trace>
  <inkml:trace contextRef="#ctx0" brushRef="#br0" timeOffset="48571.1802">9571 5038 454 0,'0'0'3'16,"0"0"-1"-16,0 0 1 0,0 6 1 16,0 3 0-16,0 9 0 15,0 3 1-15,0 5-1 16,0 4-1-16,3 4-1 0,-1-2-3 16,3 6-7-16,-5-16-18 15,-5 4-56-15,7-3-3 16</inkml:trace>
  <inkml:trace contextRef="#ctx0" brushRef="#br0" timeOffset="48723.1363">9489 5177 421 0,'0'0'4'0,"0"0"2"16,0 0 1-16,0-10-2 0,0 10 1 15,18-12 1-15,-4 5-1 16,6 1-3-16,3 0-14 15,11-15-57-15,1 15-13 16</inkml:trace>
  <inkml:trace contextRef="#ctx0" brushRef="#br0" timeOffset="49129.1575">9907 4988 443 0,'0'0'4'0,"0"0"2"15,0 0 1-15,-8 0 1 16,8 0 1-16,-12 8 0 15,2 4 0-15,-1 4 0 16,2 6-2-16,-1 3-7 16,2 2 0-16,7 8 0 0,1-8 0 15,1 2 0-15,7-4 0 16,7 0 0-16,0-7 0 16,2-6 0-16,3-7 0 15,5-3 0-15,-5-4 0 16,0-6 0-16,0-6 0 0,-3-9 0 15,-4-4 0-15,-4-8 0 16,-4 1 0-16,-5-8 0 16,-2 4 0-16,-9-1 0 15,0 6 0-15,-7 6 0 0,-2 7 0 16,-2 8 0-16,2 12 0 16,-3 0 0-16,6 15 0 0,5 2 0 15,4 10 0-15,4 3 0 16,4 5 0-16,4 2 0 15,6-2 0-15,10 0 0 16,3-4 0-16,1-6-43 16,9 0-45-16,4-7 0 0</inkml:trace>
  <inkml:trace contextRef="#ctx0" brushRef="#br0" timeOffset="49466.9396">10267 5172 460 0,'0'0'5'16,"0"0"2"-16,-13-10 2 0,13 10 0 16,-12-12 1-16,12 12 1 15,-9-12-11-15,3 2 0 16,6 10 0-16,8-16 0 0,2 13 0 16,4-2 0-16,6 5 0 15,1 0 0-15,-4 0 0 0,0 8 0 16,-5 5 0-16,-3 3 0 15,-7 0 0-15,-2 4 0 16,-11-2 0-16,-4 3 0 16,3 2 0-16,-6-3 0 15,4-5 0-15,-2-1 0 0,8-2 0 16,2-1 0-16,6-11 0 16,2 9 0-16,14-6 0 15,6-3 0-15,8-5 0 16,7-5 0-16,18-7-50 15,-1 5-38-15,9-1-2 16</inkml:trace>
  <inkml:trace contextRef="#ctx0" brushRef="#br0" timeOffset="50485.1238">11940 3950 371 0,'0'0'7'0,"0"0"3"16,0-7 2-16,0 7 2 15,0-9 1-15,0 9 0 0,-4-13 1 16,4 13 0-16,-13-5-6 16,3 5-4-16,-2 2-2 15,1 11-2-15,-3 5-1 16,1 4-1-16,1 6 0 0,5 1-1 16,4 2 1-16,3-1 0 15,12-2 1-15,6-6 0 16,6-2 0-16,11-10 1 15,0-2 0-15,5-8 0 0,-1-8 0 16,-4-7 0-16,1-5-2 16,-10-5 0-16,-6-5 0 15,-10-2 0-15,-10 1 0 16,0-4 0-16,-17 3 0 16,-1 9 0-16,-12 1 0 0,1 13 0 15,-4 6 0-15,1 6 0 16,-5 11 0-16,12 12-3 15,-5 2-18-15,13 9-64 16,7 5-2-16</inkml:trace>
  <inkml:trace contextRef="#ctx0" brushRef="#br0" timeOffset="50965.6425">11930 4996 463 0,'0'0'4'16,"0"0"0"-16,0 0 2 15,-13-10 0-15,2 10 0 0,-2 2 1 16,-7 6 0-16,0 4-1 16,-2 12-4-16,2-3-2 0,5 9 0 15,5-1 0-15,8 1 0 16,4 0 0-16,13-7 0 15,5-4 0-15,12-4 0 16,2-7 0-16,4-8 0 16,0 0 0-16,-3-10 0 15,-3-8 0-15,-9 1 0 0,-7-8 0 16,-11-1 0-16,-10-3 0 16,-15 2 0-16,-4 0 0 15,-14 10 0-15,1 0 0 16,-2 10-34-16,-1 7-53 0,0 7-4 15</inkml:trace>
  <inkml:trace contextRef="#ctx0" brushRef="#br0" timeOffset="52669.6354">11610 6574 369 0,'0'0'8'0,"0"0"4"16,0 0 2-16,-5 0 1 15,5 0 1-15,0 0 1 16,0 0 1-16,0 0 1 15,0 0-7-15,7 0-3 0,6-2-7 16,11 2-2-16,6-2 0 16,5-2 0-16,5-1 0 15,7 1 0-15,-1 1 0 0,2-6 0 16,0 6 0-16,-11 3-82 16,2-5-6-16</inkml:trace>
  <inkml:trace contextRef="#ctx0" brushRef="#br0" timeOffset="52888.793">12338 6299 451 0,'0'0'6'16,"0"0"3"-16,0 0 1 0,0-9 0 15,0 9 1-15,0 0 0 16,0 14-8-16,0 3-3 0,0 11 0 15,0 5 0-15,0 6 0 16,-2 2 0-16,2 10 0 16,0-12-24-16,7 4-63 15,2-9-4-15</inkml:trace>
  <inkml:trace contextRef="#ctx0" brushRef="#br0" timeOffset="53756.4583">5190 6433 421 0,'0'0'3'0,"0"0"2"15,-12-3 0-15,3 3 0 0,-4 0 1 16,-4 3-1-16,-3 5 1 16,1 4 0-16,1 5-3 15,0 8-1-15,6 2-1 16,7 5 0-16,5 1-1 15,12-1 0-15,8-2 0 16,10-9 1-16,10-3 0 0,5-7 0 16,4-7 0-16,6-4 1 15,-5-9 1-15,-3-6 0 16,-5-6 0-16,-7-3 1 16,-7-1 0-16,-14-2 0 0,-12-3-1 15,-4 0 0-15,-15 3 0 16,-8 2-2-16,-10 3 0 15,-5 12-2-15,0 5 1 16,1 5-5-16,-1 9-7 16,12 17-25-16,9 1-46 0,12 0-3 15</inkml:trace>
  <inkml:trace contextRef="#ctx0" brushRef="#br0" timeOffset="54414.4529">8841 6353 433 0,'0'0'6'0,"0"0"2"15,-11-12 1-15,11 12 0 16,0 0 1-16,-12-7-1 15,2 11 0-15,-3 10 1 16,6 8-6-16,-3 3-3 16,7 6-1-16,1 1 1 15,2 4-1-15,15-5 0 0,8-6 2 16,9-7-2-16,7-6 0 16,9-6 0-16,1-6 0 15,4-11 0-15,-6-4 0 0,-5-3 0 16,-12-6 0-16,-7-5 0 15,-19-4 0-15,-6 3 0 16,-23 1 0-16,-10 2 0 0,-12 9 0 16,-2 3 0-16,-6 12 0 15,0 3 0-15,13 11-11 16,4 6-74-16,21-1-2 16</inkml:trace>
  <inkml:trace contextRef="#ctx0" brushRef="#br0" timeOffset="55297.8802">12373 3589 426 0,'0'0'4'15,"0"0"0"-15,0 0 1 16,0 0 0-16,-8-7 0 0,8 7 1 15,10-5 0-15,8 0 0 16,14 3-3-16,5-4 0 16,11 5-1-16,6-2 0 0,5 3 0 15,1 0-1-15,-5 10 1 16,-5 4-2-16,-10 11 1 16,-13 4 0-16,-4 14-1 15,-11 14 1-15,-10 7-1 16,-2 14 1-16,-2 5-1 0,-8 13 1 15,3 8-1-15,-1 0 0 16,5 3 1-16,3 5 1 16,0-2 0-16,3 3 1 15,7 2 1-15,0 1 0 0,2-3 0 16,1 4 0-16,-6 1-4 16,3 1 0-16,0 1 0 15,-6 2 0-15,4-9 0 0,-3 1 0 16,-2-8 0-16,-1 6 0 15,4-8 0-15,-4-3 0 16,2-9 0-16,2-3 0 16,-2-5 0-16,1-2 0 0,4-7 0 15,0-6 0-15,-2-5 0 16,3-9 0-16,-2-3 0 16,-3-5 0-16,0-8 0 15,-3-4 0-15,-2-10 0 0,-7-3 0 16,0-7 0-16,-9-3 0 15,-4-7 0-15,-1 0 0 16,-12-2 0-16,-9-6 0 16,-10-2 0-16,-3-4 0 15,-7-1 0-15,-2-5 0 0,0 3 0 16,6-8 0-16,0 4-83 16,15 2-7-16</inkml:trace>
  <inkml:trace contextRef="#ctx0" brushRef="#br0" timeOffset="55950.745">10307 4818 369 0,'0'0'7'0,"0"0"3"0,0 0 2 15,0 0 1-15,0-8 1 16,0 8 0-16,0 0 1 0,10-4 1 16,0 4-6-16,5 7-3 15,4 5-2-15,9 8-1 0,4 10 1 16,8 5-1-16,5 4-1 15,0 8 0-15,0 6-3 16,-6 1 0-16,-9 3 0 16,-7-1 0-16,-14 4 0 15,-11 0 0-15,-16-4 0 0,-7-1 0 16,-12-3 0-16,0-5 0 16,-5-5 0-16,9-5 0 15,-2-9 0-15,16-18-58 16,6 9-30-16</inkml:trace>
  <inkml:trace contextRef="#ctx0" brushRef="#br0" timeOffset="57501.0461">13981 3659 375 0,'0'0'6'0,"0"-13"4"16,0 4 1-16,0-2 0 15,-6-3 1-15,-2-2 1 16,-8 0-1-16,-11 3 1 16,-3 3-6-16,-12 5-2 0,-6 2-3 15,-1 3 0-15,-6 11-1 16,3 1 1-16,5 8-2 15,2 5 0-15,10 4 0 16,7 9-1-16,11 11 0 0,7 6 1 16,10 6-1-16,3 8 1 15,10 12 0-15,4 5 0 16,7 6 1-16,4 6 1 16,-5 9 2-16,1 4 0 0,-2 4 1 15,-4 6 0-15,-6 3 1 16,1 4-1-16,-8-5-5 15,-5 5 0-15,0-10 0 16,0 2 0-16,-2-6 0 16,-6-3 0-16,0-7 0 0,1-7 0 15,2-1 0-15,-3-9 0 16,-2 0 0-16,3-6 0 16,-2-2 0-16,-2-9 0 0,6-6 0 15,-4-2 0-15,6-12 0 16,-2-3 0-16,5-10 0 15,0-9 0-15,0-6 0 16,0-13 0-16,0 1 0 0,0-10 0 16,0 13 0-16,0-13 0 15,0 12 0-15,0-12 0 16,-10 18 0-16,7-3 0 0,-2 2 0 16,-2 3 0-16,-3 2 0 15,0 0 0-15,3 6 0 16,-4 1 0-16,4-1 0 15,2-2 0-15,0 2 0 16,3-6 0-16,2-2 0 0,0 0 0 16,0-6 0-16,0-1 0 15,0 2 0-15,0-5 0 16,2 0 0-16,-2 2 0 16,2-5 0-16,-2-7 0 0,6 15 0 15,-6-15 0-15,2 10 0 16,-2-10 0-16,0 0 0 15,13 7 0-15,-13-7 0 16,15 3 0-16,5-3 0 0,7 0 0 16,15 0 0-16,14-4 0 15,12-2 0-15,14 1 0 16,6 0 0-16,9 0 0 16,-3 3 0-16,-5 0 0 0,-11 2 0 15,-11 0 0-15,-18 2 0 16,-6 0 0-16,-18 1 0 15,-6-1 0-15,-8 0 0 16,-11-2 0-16,0 0-2 16,0 0-89-16,0-4-2 0</inkml:trace>
  <inkml:trace contextRef="#ctx0" brushRef="#br0" timeOffset="69084.8416">14413 3950 412 0,'0'0'6'16,"0"0"2"-16,0-9 2 15,0 9 1-15,0 0 1 0,0-7-1 16,0 7 2-16,0 0 1 15,5 9-5-15,-5 7-4 16,6 9-5-16,-4 4 0 0,1 0 0 16,2 6 0-16,-3 5 0 15,3-3 0-15,0-2 0 16,0-3 0-16,0 0 0 16,0-5 0-16,0 1 0 0,0-4 0 15,-3 1 0-15,-2-8-28 16,2 3-58-16,9-7-4 15</inkml:trace>
  <inkml:trace contextRef="#ctx0" brushRef="#br0" timeOffset="69645.1619">15878 5049 468 0,'0'0'4'0,"0"0"1"0,0 0 1 16,0 0 0-16,0 0 0 16,0 0 1-16,8 9 0 0,-4 8-5 15,1 3-2-15,0 3 0 16,6 9 0-16,-2 0 0 0,3 5 0 15,-1-2 0-15,-2-1 0 16,3-2 0-16,-3-3 0 16,5-15-61-16,-7 11-28 15,-1-6 0-15</inkml:trace>
  <inkml:trace contextRef="#ctx0" brushRef="#br0" timeOffset="70101.7686">17322 6364 455 0,'0'0'0'0,"0"0"1"0,0 0 1 15,5 7 2-15,-4 6 0 16,6 4 1-16,-4 5-1 16,-3 5 1-16,2 6 1 0,-2 4-2 15,0 3-2-15,0-3-1 16,0-5-1-16,2 3-5 15,-2-5-13-15,3-9-62 0,4-1-4 16</inkml:trace>
  <inkml:trace contextRef="#ctx0" brushRef="#br0" timeOffset="70929.5941">15826 3909 383 0,'0'0'5'0,"0"0"3"0,0 0 0 15,-5-5 0-15,5 5 1 16,-19 5-1-16,8 7 1 15,-8 2-1-15,8 12-4 0,-4 1-3 16,1 5 0-16,0 0-1 16,10 1 1-16,4-1-1 15,4-6 1-15,12 0 0 16,3-8 1-16,9-6 0 16,3-4 0-16,2-6 0 0,3-4 1 15,-2-9 0-15,-9-4 1 16,-1-4 0-16,-6-9-1 15,-10 3 0-15,-8-5 0 16,-3 6-1-16,-14-1 0 0,-8 5-1 16,-7 6-2-16,-3 9 1 15,-3 5-1-15,0 9-2 16,5 11-4-16,3-1-11 16,12 1-45-16,11 13-20 0</inkml:trace>
  <inkml:trace contextRef="#ctx0" brushRef="#br0" timeOffset="71397.3225">17434 4183 397 0,'0'0'5'16,"0"0"2"-16,0 0 0 16,0 0 2-16,-5-6-1 15,-8 6 1-15,1 0 0 0,-5 3 1 16,-3 6-6-16,3 11-1 15,-5 2-2-15,9 5 0 16,0 6 0-16,10-1-1 16,3 2 1-16,9-2-1 0,8-4 1 15,8-6 0-15,2-7 1 16,8-6 0-16,-1-6 0 16,3-3 1-16,-1-12 0 15,-4-8 0-15,-8-5 1 16,-3-5-1-16,-12-2-1 0,-9-7 1 15,-6 4-1-15,-14 0-1 16,-10 10-1-16,-8 8-1 16,-6 8-3-16,1 9-6 0,-6 12-22 15,9 13-52-15,0 11-3 16</inkml:trace>
  <inkml:trace contextRef="#ctx0" brushRef="#br0" timeOffset="71829.3098">17117 5349 446 0,'0'0'3'0,"0"0"2"16,0 0-1-16,0 0 1 15,0 0 0-15,0 0-1 0,-11 0 1 16,4 9-1-16,0 1 0 16,1 7-2-16,3 1-1 15,3 3 1-15,0 2 0 16,4 0 1-16,10-6-1 15,5-5 0-15,4-2-1 0,4-8 0 16,-2-2 0-16,3-2 0 16,-1-11 1-16,-5-4 0 15,-7-2-2-15,-5-8 0 16,-10 1 0-16,-5 2-1 0,-12 2 0 16,-8-1-3-16,-9 5-5 15,-5 11-17-15,12 5-57 16,-17 2-3-16</inkml:trace>
  <inkml:trace contextRef="#ctx0" brushRef="#br0" timeOffset="72388.9967">14507 5281 381 0,'0'0'5'0,"0"0"1"0,-11-7 0 16,11 7 2-16,-16-8 0 15,3 6 0-15,2 2 0 16,-4 5 0-16,0 2-3 0,5 8-2 15,3 5-2-15,2 5 2 16,5 0-1-16,7-3 1 16,8-1 1-16,10-4-1 15,10-8 0-15,2-6 1 16,3-3 1-16,2-10-3 0,0-4 0 16,-7-3 1-16,-5-7-1 15,-12 2-1-15,-6-4 1 16,-12 2-1-16,-7-1-1 15,-14 8 1-15,-4 2-2 16,-9 8 1-16,-6 7-3 0,3 10-4 16,-6 7-14-16,4 15-62 15,10 11 2-15</inkml:trace>
  <inkml:trace contextRef="#ctx0" brushRef="#br0" timeOffset="72861.2395">14424 6425 420 0,'0'0'2'15,"0"0"1"-15,-11 0 1 16,11 0 1-16,-14 16 1 16,3-4 0-16,4 5 0 0,0 6 0 15,2-1-1-15,5 5-1 16,3-3 0-16,9 2-1 15,5-9-1-15,13-5 1 0,2-4-1 16,6-6 0-16,4-4 0 16,-5-8 0-16,0-2 1 15,-4-5-2-15,-8-3 1 16,-11-1 0-16,-8-1 0 16,-9 0-1-16,-12 5 1 15,-10 1-1-15,-10 10-1 0,-2 0 0 16,0 8-1-16,-3 8-3 15,4 13-10-15,6-3-38 0,11 5-31 16,19-4-2-16</inkml:trace>
  <inkml:trace contextRef="#ctx0" brushRef="#br0" timeOffset="73239.9301">15610 6483 467 0,'0'0'1'0,"-11"3"0"0,-1 4 0 16,0-2 1-16,-2 2 0 15,3 1-1-15,-2 4 1 16,3-3 0-16,6 6 0 0,6-7 0 15,12-1-1-15,7-5 0 16,8-2 1-16,6-5 0 0,5-4-1 16,0-3 1-16,-3-6 1 15,-7-1-1-15,-3-4 0 16,-13 0 0-16,-7 4 0 16,-14 4 0-16,-11 3-1 0,-10 2 0 15,-6 3-1-15,-5 4-1 16,0 3 0-16,-3 3-3 15,10 6-9-15,2-3-19 16,-5-4-50-16,35-2-3 0</inkml:trace>
  <inkml:trace contextRef="#ctx0" brushRef="#br0" timeOffset="74003.3341">17299 3564 431 0,'0'0'3'0,"0"0"1"16,0 0-1-16,3-1 0 15,12-2 2-15,6 3-1 0,11 0 1 16,14 0 1-16,9 3-3 16,12 6-1-16,8 6 1 0,-1 4-1 15,-4 6-1-15,-2 11 0 16,-13 5 0-16,-11 11-1 16,-12 10 0-16,-14 8 0 15,-11 11 1-15,-7 13-1 0,-5 8 1 16,-8 9 1-16,1 9 0 15,-6 1 0-15,4 7 1 16,-1 1 0-16,7 3 1 16,-1-1-1-16,6-2 3 0,3-3 1 15,0 1-7-15,8-1 0 16,4 3 0-16,3-8 0 16,2 3 0-16,6 0 0 15,-3-3 0-15,1 3 0 16,2-7 0-16,-3-4 0 15,1-6 0-15,-7-3 0 0,-2-5 0 16,-1-10 0-16,-7-7 0 16,-1-11 0-16,-3-3 0 0,-3-11 0 15,-6-8 0-15,-7-4 0 16,0-10 0-16,-7-9 0 16,-5-3 0-16,-9-9 0 15,-3-1 0-15,-9-8 0 0,-11-3 0 16,-7-2 0-16,-4-2 0 15,-5-5 0-15,6 0 0 16,8-2 0-16,2-3 0 16,1 2-82-16,29-2-8 0</inkml:trace>
  <inkml:trace contextRef="#ctx0" brushRef="#br0" timeOffset="75160.4099">19139 3750 339 0,'0'0'7'0,"0"0"3"15,0-12 5-15,0 12 0 16,-4-11 0-16,4 11 0 0,-21-9 1 16,1 4 1-16,-4 2-7 15,-14 3-3-15,-4 0-3 16,-10 6 0-16,-6 1-1 15,-4 0 0-15,3-2-1 16,-3 5 0-16,-2-2-1 0,12 2 0 16,6 0-1-16,7 2 0 15,9 5-1-15,6 5 1 0,11 9-1 16,6 9 0-16,7 3 1 16,7 15-1-16,5 9 2 15,2 9 0-15,9 9 1 16,0 8 0-16,-3 10 2 0,1 8 1 15,2 5-1-15,-3 5 2 16,-5 6-2-16,3 4-4 16,-6-4 0-16,1-1 0 15,-4 2 0-15,2-1 0 16,0 2 0-16,2-6 0 16,2-4 0-16,-3 0 0 0,0 2 0 15,1 0 0-15,-3-8 0 16,0-4 0-16,-5-2 0 15,0-11 0-15,-2-2 0 0,-3-13 0 16,0-9 0-16,-8-4 0 16,3-12 0-16,-1-6 0 15,0-8 0-15,-2-7 0 0,1-8 0 16,-2-5 0-16,5-4 0 16,-1-9 0-16,3 1 0 15,2-10 0-15,-5 10 0 16,5-10 0-16,0 0 0 0,-3 10 0 15,3-10 0-15,-2 16 0 16,2-7 0-16,0 3 0 16,0 1 0-16,0 2 0 15,2-1 0-15,4 3 0 16,-4-1 0-16,3-2 0 0,1 0 0 16,8 0 0-16,2-7 0 15,12-5 0-15,9-2 0 16,9 0 0-16,11-4 0 15,5-1 0-15,7-5 0 0,1 3 0 16,-2 2 0-16,-9-1 0 16,-7 5 0-16,-7 1 0 15,-13 0 0-15,-14-3 0 16,-18 3-73-16,0 0-19 0</inkml:trace>
  <inkml:trace contextRef="#ctx0" brushRef="#br0" timeOffset="75701.3545">18068 5388 420 0,'0'0'5'0,"0"0"2"0,0 0 2 15,0 0 1-15,0 0 2 16,0 0 1-16,8 4 1 0,1-1 2 16,7-1-11-16,0 1-5 15,7 0 0-15,7-2 0 16,1-1 0-16,5 0 0 0,4 0 0 16,-5 0 0-16,0 3 0 15,-8-1-45-15,-9 4-44 16,-18-6-3-16</inkml:trace>
  <inkml:trace contextRef="#ctx0" brushRef="#br0" timeOffset="75869.4767">18038 5605 400 0,'0'0'5'0,"0"0"4"16,0 0 3-16,0 0 4 16,0 11 2-16,10-11 2 15,6 0 0-15,8 0-9 16,14-3-11-16,-1-2 0 0,9-3 0 15,2 1 0-15,5 0 0 16,-4-3 0-16,-16 5-56 0,11 0-36 16</inkml:trace>
  <inkml:trace contextRef="#ctx0" brushRef="#br0" timeOffset="77201.1116">24185 3596 426 0,'0'0'3'0,"0"0"3"15,0-9 0-15,0 9 0 0,0-7 1 16,0 7 0-16,5-17 1 16,8 3 0-16,7 4-2 15,10 3-3-15,8 0 1 0,1-1-2 16,11 4 1-16,-4 1-1 16,4 6-2-16,-2 9-2 15,-8 2 1-15,-10 14 0 16,-3 7 0-16,-7 13 1 15,-13 18 0-15,-1 10 1 16,-6 12 1-16,-6 7 1 16,-1 15 1-16,-3 1-1 0,3 9 1 15,-1-4-2-15,8 0-2 16,0 0 0-16,0 3 0 16,8-2 0-16,-3 7 0 0,2-6 0 15,-5 1 0-15,3 3 0 16,-3-4 0-16,1 4 0 15,0-4 0-15,0-3 0 0,4-5 0 16,-5-5 0-16,5 2 0 16,-2-7 0-16,-2-4 0 15,-3-14 0-15,0-6 0 16,0-9 0-16,-5-8 0 16,-2-11 0-16,-2-9 0 15,0-4 0-15,-1-8 0 0,-4-5 0 16,1 1 0-16,-4-1 0 15,-1-1 0-15,-2-2 0 16,-4 1 0-16,1-4 0 0,-4 2 0 16,-3-1 0-16,-2-2 0 15,-3-2 0-15,-5-3 0 16,-2-2 0-16,-8-4 0 16,0 1 0-16,-2-5 0 0,0 5 0 15,0-5 0-15,-8 0-72 16,26 0-21-16</inkml:trace>
  <inkml:trace contextRef="#ctx0" brushRef="#br0" timeOffset="85541.4601">19098 4073 406 0,'0'0'5'0,"0"0"3"15,0-10 2-15,0 10 2 16,-11-16 0-16,-1 8 1 0,-3 1 0 16,-7 3 1-16,-6 1-5 15,-1 3-2-15,-7 7-5 16,1 8-2-16,-2 8 0 16,5 2 0-16,0 0 0 0,6 9 0 15,12-5 0-15,7 4 0 16,7-1 0-16,5-2 0 15,16-8 0-15,12 1 0 16,5-7 0-16,7-3 0 0,7-6 0 16,-3-4 0-16,1-3 0 15,-5 0 0-15,-8 0 0 16,-7-5 0-16,-7 3 0 16,-8-1 0-16,-5 3 0 15,-10 0 0-15,0 0 0 0,0 0 0 16,0 0 0-16,0 0 0 15,0 0 0-15,0 0 0 16,0 0 0-16,0 0 0 16,0 0 0-16,0 0 0 0,0 0 0 15,0 0 0-15,0 0-27 16,-13 3-62-16,13-3-3 16</inkml:trace>
  <inkml:trace contextRef="#ctx0" brushRef="#br0" timeOffset="86993.0521">19602 3988 280 0,'0'0'8'0,"0"0"6"16,0 0 2-16,0 0 3 15,0 0 2-15,0-7 2 0,0 7 2 16,0 0 1-16,-5-10-8 16,5 10-3-16,0 0-3 15,0 0-3-15,0 0-2 16,-12-5-2-16,3 10-1 0,-2 9-2 15,1 7 0-15,-3 3-1 16,-2 5 1-16,-2 7 0 16,4 1-2-16,1 2 0 15,3 1 0-15,6-3 0 0,-3-1 0 16,6-7 0-16,3-3 0 16,2-3 0-16,5-6 0 15,2-4 0-15,3-5 0 16,3-6 0-16,-2-2 0 15,5-2 0-15,2-6 0 0,-4-2 0 16,3-8 0-16,-4 1 0 16,2-7 0-16,-3-3 0 15,-2-2 0-15,-2 0 0 16,-6 0 0-16,-2 0 0 0,-4 0 0 16,-1 0 0-16,-1 4 0 15,-6 1 0-15,-5 3 0 16,-1 1 0-16,-7 6 0 0,2 2 0 15,-7 2 0-15,-2 7 0 16,-1 3 0-16,-2 3 0 16,7 9 0-16,-7 3 0 15,10 0 0-15,-1 4 0 0,9-1 0 16,10 2 0-16,2-3 0 16,7-2 0-16,13-3 0 15,5 3 0-15,4-10 0 16,1-1 0-16,3-4 0 15,2 0 0-15,-8 0 0 16,3-1 0-16,-10-2 0 0,-3-2 0 16,-5 2 0-16,-1 1 0 15,-11 2 0-15,10-3 0 16,-10 3 0-16,0 0 0 0,0 0 0 16,0 0 0-16,0 0 0 15,0 0 0-15,0 0 0 16,0 0 0-16,0 0 0 15,0 0 0-15,0 0-3 0,0 0-56 16,0 0-31-16,0 0-1 16</inkml:trace>
  <inkml:trace contextRef="#ctx0" brushRef="#br0" timeOffset="87694.5739">19912 4258 428 0,'0'0'6'15,"0"0"3"-15,0-10 1 16,0 10 3-16,0 0 0 16,4-10 0-16,-4 10 0 15,0 0-7-15,0 0-6 16,4 15 0-16,-4-1 0 15,0 3 0-15,0 4 0 0,3 4 0 16,-3 0 0-16,2-1 0 16,1-3 0-16,-1 0 0 0,-2-1 0 15,2-5 0-15,1-3 0 16,-1-2 0-16,1 0 0 16,-3-10 0-16,2 10-8 0,-2 1-78 15,0-11-3-15</inkml:trace>
  <inkml:trace contextRef="#ctx0" brushRef="#br0" timeOffset="88240.7408">20199 4374 450 0,'0'0'5'0,"0"0"3"16,-3-7 1-16,3 7 1 16,-6-15 1-16,5 5 1 15,1-2-6-15,0-1-6 0,1 1 0 16,10 3 0-16,1-2 0 16,6 4 0-16,0 4 0 15,2 1 0-15,-1 2 0 0,0 5 0 16,2 5 0-16,-6 2 0 15,-5 5 0-15,-8 5 0 16,-2 1 0-16,-2 3 0 16,-8-5 0-16,-5 4 0 0,-3-3 0 15,1-3 0-15,1-1 0 16,2-5 0-16,0-3 0 16,4-2 0-16,10-8 0 15,-3 9 0-15,3-9 0 0,13 0 0 16,-1 0 0-1,7-5 0-15,4 2 0 0,2-6 0 16,4 4 0-16,1-2 0 16,3-1 0-16,-6 4 0 15,-2-2 0-15,-2 1 0 0,-8 2 0 16,-1 3 0-16,-4 0 0 16,-10 0 0-16,6 0 0 15,-6 0 0-15,0 0 0 16,0 0 0-16,0 10 0 0,0-10 0 15,0 0 0-15,-9 8 0 16,-3-6-70-16,12-2-22 16</inkml:trace>
  <inkml:trace contextRef="#ctx0" brushRef="#br0" timeOffset="89558.64">21258 3984 401 0,'0'0'5'0,"4"-16"4"15,1 3 2-15,0-1 1 16,-2-6 2-16,1 1 1 16,-4-8 1-16,0 1 0 15,-4 4-4-15,-6 2-12 0,-6 5 0 16,0 6 0-16,-5 4 0 16,-4 5 0-16,4 5 0 15,-2 4 0-15,3 4 0 16,0 4 0-16,5 3 0 15,6 2 0-15,6 1 0 0,6 2 0 16,9-2 0-16,10 3 0 16,6-2 0-16,9-1 0 15,0-1 0-15,2 0 0 16,4-1 0-16,-7-5 0 0,-3 0 0 16,-5-1 0-16,-5-1 0 15,-9-2 0-15,-3 1 0 16,-7-1 0-16,-6-2 0 0,-8 1 0 15,-7-2 0-15,-8 3 0 16,-5-1 0-16,-3-1 0 16,-6-1 0-16,-2-2 0 15,4 1 0-15,3-3 0 16,9-1 0-16,-3-4 0 0,14 6-32 16,14-6-55-16,0 0-2 15</inkml:trace>
  <inkml:trace contextRef="#ctx0" brushRef="#br0" timeOffset="90056.8006">21780 3857 431 0,'0'0'5'0,"0"0"3"15,4-11 2-15,-4 11 0 16,0 0 2-16,-2-9-1 15,2 9 2-15,-14 0-2 0,-2 2-11 16,-2 16 0-16,-1 5 0 16,-4 3 0-16,1 6 0 15,3 5 0-15,3 4 0 16,4-5 0-16,7-3 0 16,2-4 0-16,9-4 0 15,6-5 0-15,6-8 0 0,7-6 0 16,1-3 0-16,1-3 0 15,3-6 0-15,0-6 0 16,-5-7 0-16,-3 0 0 16,-3-5 0-16,-8-3 0 0,-6-7 0 15,-5 1 0-15,-12-2 0 16,-8 5 0-16,-7 1 0 16,-1 6 0-16,-6 5 0 0,1 9 0 15,-1 4 0-15,6 5 0 16,3 7 0-16,7 9 0 15,6 0 0-15,10 4 0 16,2 5 0-16,14-3 0 16,4 3 0-16,7 0 0 0,8-6 0 15,1-4 0-15,6 1 0 16,3-6 0-16,-4-10-19 16,2 0-68-16,5 0-3 15</inkml:trace>
  <inkml:trace contextRef="#ctx0" brushRef="#br0" timeOffset="90280.1396">22115 4032 463 0,'0'0'3'0,"0"0"2"15,0 0 2-15,0 10 0 0,2 0 1 16,-2 3 1-16,0 1 0 15,3 7-9-15,-1 1 0 16,-2-1 0-16,3 7 0 16,-2-6 0-16,4 6 0 0,-5-8 0 15,2 5 0-15,-2-6-87 16,0-1-2-16</inkml:trace>
  <inkml:trace contextRef="#ctx0" brushRef="#br0" timeOffset="90693.0567">22366 4063 467 0,'0'0'5'0,"0"0"2"16,0-16 2-16,0 16 0 15,1-15 1-15,3 8-6 16,2-2-4-16,3-1 0 0,6 3 0 15,0 1 0-15,5 1 0 16,-1 5 0-16,4 0 0 16,-3 5 0-16,0 5 0 15,-7 3 0-15,-1 3 0 0,-8 9 0 16,-4-5 0-16,-2 6 0 16,-8-2 0-16,-5 0 0 15,1 5 0-15,-4-10 0 16,1 0 0-16,1-3 0 15,4-2 0-15,5-2 0 0,4-5 0 16,3-7 0-16,5 8 0 16,10-8 0-16,8 0 0 15,4 0 0-15,3 0 0 16,5-5 0-16,-1 1 0 0,3-2 0 16,-4 6 0-16,-6-5 0 15,-7 5-64-15,-5 0-26 16</inkml:trace>
  <inkml:trace contextRef="#ctx0" brushRef="#br0" timeOffset="92296.5689">19117 5474 366 0,'0'0'7'0,"2"-9"3"0,1-2 2 16,2 4 1-16,-2-7 3 16,2 2-2-16,-5-6 2 15,2 3 0-15,-2 0-5 0,-2 3-3 16,-6 1-2-16,-5 2-2 16,-1 4-2-16,-6 3 1 15,0 2-1-15,-2 0-1 16,2 7 0-16,-1 1 0 15,5 1-1-15,-2 3 0 0,6 1 2 16,5-1-2-16,3 5 0 16,4-5 0-16,4 6 0 15,5-3 0-15,8 2 0 16,6-2 0-16,2 3 0 0,9-4 0 16,-1 2 0-16,4-2 0 15,-4 1 0-15,4-3 0 16,-7-2 0-16,0 0 0 15,-9 3 0-15,0-1 0 0,-4-3 0 16,-5 2 0 0,-4-1 0-16,-4 3 0 0,-4-6 0 15,-4 2 0-15,-8 1 0 16,-4 0 0-16,-3 0 0 0,-9-1 0 16,-2-1 0-16,-4 2 0 15,-7-4 0-15,4 2 0 16,0-7 0-16,5-1 0 15,-3 0 0-15,8 0 0 16,4 0 0-16,7-1 0 0,3-2 0 16,13 3 0-16,-16-5 0 15,16 5 0-15,0 0 0 16,0-10 0-16,8 10-5 0,2 0-83 16,5-3-3-16</inkml:trace>
  <inkml:trace contextRef="#ctx0" brushRef="#br0" timeOffset="93157.3258">19656 5462 375 0,'0'0'6'15,"0"0"4"-15,0 0 2 16,8-9 2-16,-8 9 1 15,2-11 3-15,-2 11 0 0,3-15 2 16,-3 15-7-16,0-10-3 16,0 10-10-16,0 0 0 15,0 0 0-15,0 0 0 16,0 0 0-16,-10 4 0 0,5 2 0 16,-5 12 0-16,5-1 0 15,-5 5 0-15,0 3 0 16,3 11 0-16,1-5 0 15,6-2 0-15,0 4 0 16,3-3 0-16,7-6 0 16,5-4 0-16,3 0 0 0,4-7 0 15,-2-5 0-15,5-7 0 16,0-1 0-16,-1-1 0 16,2-11 0-16,-5 0 0 0,0-8 0 15,-5-1 0-15,-3-9 0 16,-5-3 0-16,-6 1 0 15,-2-2 0-15,-2 0 0 0,-6-2 0 16,-7 9 0-16,1-2 0 16,-7 8 0-16,2 4 0 15,-1 7 0-15,0 3 0 16,-2 2 0-16,2 5 0 16,2 5 0-16,4 7 0 0,3 1 0 15,4 7 0-15,2-1 0 16,5 6 0-16,5-3 0 15,5 2 0-15,5-6 0 16,4 2 0-16,4-2 0 16,3-6 0-16,3-5 0 0,2-2 0 15,2-5 0-15,-6 3-68 16,8-3-24-16</inkml:trace>
  <inkml:trace contextRef="#ctx0" brushRef="#br0" timeOffset="93378.787">20086 5591 443 0,'0'0'5'16,"0"0"3"-16,0 7 1 16,0 3 1-16,-2 2 0 0,2 3 1 15,0 5 0 1,0 3-7-16,0-1-4 0,2 2 0 15,-2 5 0-15,5-8 0 16,0 1 0-16,-5-5-8 16,0 1-76-16,6 0-2 0</inkml:trace>
  <inkml:trace contextRef="#ctx0" brushRef="#br0" timeOffset="93776.0837">20320 5678 479 0,'0'0'5'0,"0"0"2"0,-4-12 1 15,4 12 2-15,0-11-8 16,0 11-2-16,0-17 0 16,0 17 0-16,16-13 0 15,-3 5 0-15,7 4 0 16,-3 2 0-16,4 2 0 15,0 0 0-15,0 6 0 0,-7 5 0 16,1 4 0-16,-10 0 0 16,-2 2 0-16,-3 3 0 15,-5 2 0-15,-5 0 0 0,-3-2 0 16,-4 3 0-16,2-6 0 16,1 0 0-16,0-5 0 15,5 2 0-15,2-7 0 0,7-7 0 16,0 10 0-16,4-8 0 15,11-2 0-15,5-2 0 16,0-1 0-16,8-4 0 0,4 0 0 16,-5-4 0-16,8-4-26 15,-7 8-62-15,-7-1-4 16</inkml:trace>
  <inkml:trace contextRef="#ctx0" brushRef="#br0" timeOffset="94346.3449">21123 5470 419 0,'0'0'5'0,"0"0"4"0,0 0 2 15,0 0 2-15,0 0 1 16,0 0 2-16,0 0 0 0,0 0-8 16,0 0-8-16,0 0 0 15,8-5 0-15,11 5 0 16,6-3 0-16,8 1 0 15,8-1 0-15,10 0 0 0,-4 2 0 16,2-2 0-16,-3 0 0 16,-7 1 0-16,-9 2 0 15,-3 0 0-15,-12 0 0 0,-5 0 0 16,-10 0 0-16,0 0 0 16,0 0 0-16,-2 8 0 15,-6-7 0-15,-4 7 0 16,-5-5 0-16,1 6 0 15,-4 13-63-15,3-17-30 0</inkml:trace>
  <inkml:trace contextRef="#ctx0" brushRef="#br0" timeOffset="94740.5367">21916 5313 427 0,'0'0'5'0,"0"0"1"0,0-13 2 16,0 13 2-16,0-9-1 15,0 9 1-15,-5-7 0 16,-5 7 0-16,-7 4-3 15,-1 11-4-15,-4 8 1 16,-3 4-2-16,0 8-2 0,1 1 0 16,4 7 0-16,2-3 0 15,8 2 0-15,5-5 0 16,5-7 0-16,12-3 0 0,9-4 0 16,4-4 0-16,5-7 0 15,1-2 0-15,7-5 0 16,1-5 0-16,2 0 0 0,-9-5 0 15,5-5-29-15,-9 1-59 16,-6-4-3-16</inkml:trace>
  <inkml:trace contextRef="#ctx0" brushRef="#br0" timeOffset="95216.2139">22217 5296 463 0,'0'0'4'0,"0"0"0"16,0 0 0-16,0 0 1 0,-3 4 1 15,-2 7 1-15,1 4-1 16,-6 5 3-16,-3 4-6 16,6 6-3-16,-5 3 0 0,4 6 0 15,3-4 0-15,5 0 0 16,0-6 0-16,7-2 0 15,8-2 0-15,2-7 0 16,6-6 0-16,-1-7 0 0,4-5 0 16,1-3 0-16,0-6 0 15,-5-9 0-15,0-5 0 16,-6-4 0-16,-4-6 0 16,-7-5 0-16,-5 1 0 0,-5-6 0 15,-7 6 0-15,-6 3 0 16,-7 1 0-16,-2 9 0 15,2 4 0-15,-3 10 0 16,7 7 0-16,0 3 0 0,1 5 0 16,11 8 0-16,4 6 0 15,5 1 0-15,2 6 0 16,10-2 0-16,8 0 0 16,3 2 0-16,5-7 0 0,4 1 0 15,2-8 0-15,6 1 0 16,-5-11-8-16,2 3-80 15,-2-3-2-15</inkml:trace>
  <inkml:trace contextRef="#ctx0" brushRef="#br0" timeOffset="95527.541">22652 5531 493 0,'0'0'4'16,"0"0"0"-16,0 0 2 0,0 0-2 15,0 6-4-15,3 3 0 16,-3 4 0-16,0 4 0 16,0 5 0-16,2 0 0 0,-2 4 0 15,0-2 0-15,0-2 0 16,2-2 0-16,-2 0 0 15,3-2 0-15,2-6 0 16,-5-2 0-16,0-10 0 16,5 12 0-16,-5-12 0 0,0 0-11 15,7-7-77-15,-7 7-3 16</inkml:trace>
  <inkml:trace contextRef="#ctx0" brushRef="#br0" timeOffset="96357.2441">22866 5557 466 0,'0'0'5'16,"0"0"2"-16,0 0 3 16,0-11 0-16,0 11 0 0,4-12-7 15,-4 12-3-15,18-13 0 16,-6 5 0-16,6 4 0 15,-1-1 0-15,4 2 0 16,-2 3 0-16,4 0 0 16,-3 0 0-16,-6 8 0 0,4 2 0 15,-8-1 0-15,-3 8 0 16,-1-1 0-16,-6 7 0 16,-11-4 0-16,-1 3 0 15,-3 6 0-15,-5-3 0 0,-2-3 0 16,-1 2 0-16,0-3 0 15,6-4 0-15,2 0 0 16,3-4 0-16,3-4 0 0,3-1 0 16,6-8 0-16,2 10 0 15,11-8 0-15,-1-2 0 16,6 0 0-16,2-2 0 16,8-1 0-16,-4-2 0 15,1 0 0-15,2 0 0 0,-7 0 0 16,0 1 0-16,-7 4 0 15,-1-6 0-15,1-8-43 16,-13 14-49-16</inkml:trace>
  <inkml:trace contextRef="#ctx0" brushRef="#br0" timeOffset="97295.2156">23873 4109 387 0,'0'0'6'0,"0"0"3"16,1-9 4-16,-1 9 1 15,0-15 2-15,0 5 1 16,0 2 1-16,0-2 0 0,0 10-5 16,-11-12-13-16,1 12 0 15,-5 5 0-15,2 10 0 16,-4 5 0-16,2 7 0 15,0 4 0-15,5 7 0 16,7 5 0-16,3-1 0 0,13-3 0 16,12-2 0-16,8-9 0 15,9-4 0-15,-1-9 0 16,4-4 0-16,0-10 0 16,-2-5 0-16,-9-8 0 0,-5-11 0 15,-7-4 0-15,-10-5 0 16,-10-6 0-16,-2-1 0 15,-10 2 0-15,-10 2 0 0,-2 4 0 16,-3 8 0-16,-10 10 0 16,3 9 0-16,-6 4 0 15,6 17 0-15,-1 2 0 16,14 5-55-16,2 9-35 16,2 5-1-16</inkml:trace>
  <inkml:trace contextRef="#ctx0" brushRef="#br0" timeOffset="98064.393">23953 5427 405 0,'0'0'5'0,"0"0"2"0,-11-12 2 15,11 12 0-15,-19-12 0 16,6 6 2-16,-3 4-2 15,0-1 4-15,-5 6-5 16,2 6-2-16,1 10-2 16,6 5 0-16,2 1 0 15,5 4 0-15,5 1 0 0,8 0-4 16,9 0 0-16,8-8 0 16,6-7 0-16,5-5 0 15,7-5 0-15,-6-5 0 0,0-5 0 16,0-8 0-16,-10-4 0 15,-4-3 0-15,-9-7 0 16,-9 0 0-16,-7-6 0 16,-10 4 0-16,-8-1 0 0,-2 9 0 15,-8 0 0-15,-2 13 0 16,0 8 0-16,-2 0 0 16,8 20 0-16,-3-2-30 0,13 12-56 15,4 2-2-15</inkml:trace>
  <inkml:trace contextRef="#ctx0" brushRef="#br0" timeOffset="98524.1658">23572 6699 442 0,'0'0'4'0,"0"0"1"0,0 0 1 15,0 0 1-15,0 0 0 16,7-11 2-16,4 11 0 0,3-2 1 16,9 2-3-16,2-2-2 15,6 2-5-15,5-3 0 0,1 3 0 16,2-2 0-16,-3-1 0 15,-1 1 0-15,-8-2 0 16,-5 4 0-16,-3-2 0 16,-6 2 0-16,-3 0-19 15,2 0-67-15,-12 0-3 0</inkml:trace>
  <inkml:trace contextRef="#ctx0" brushRef="#br0" timeOffset="98763.3544">24235 6411 500 0,'0'0'1'0,"0"0"1"16,0 0 1-16,0 0 2 16,0 14-5-16,0 2 0 0,-4 5 0 15,-4 10 0-15,0 3 0 16,4 5 0-16,-4 4 0 0,-1-3 0 15,5-1 0-15,-1-2 0 16,3-8 0-16,2 2 0 16,-5-4-32-16,1-10-57 0,4-4-3 15</inkml:trace>
  <inkml:trace contextRef="#ctx0" brushRef="#br0" timeOffset="99634.3861">19987 6643 422 0,'0'0'4'0,"0"0"2"16,-5-12 2-16,5 12 0 0,-10-7 1 15,10 7-1-15,-17-3 1 16,2 3 0-16,3 13-4 16,-4 6-3-16,2 7-1 0,4 3-1 15,2 3 0-15,8 2 1 16,2 4-1-16,16-5 1 0,7-4 0 15,7-4 0-15,9-5 1 16,0-8 0-16,6-7 0 16,1-5 1-16,-1-2 0 15,-4-8 1-15,-6-5-4 0,-10-5 0 16,-8-5 0-16,-8-2 0 16,-11-3 0-16,-11 1 0 15,-8 1 0-15,-8 1 0 16,-10 4 0-16,-1 4 0 15,0 8 0-15,1 6 0 16,3 8 0-16,4 5 0 0,10 12-18 16,5 22-59-16,15-23-10 15</inkml:trace>
  <inkml:trace contextRef="#ctx0" brushRef="#br0" timeOffset="100157.0086">21998 6686 463 0,'0'0'4'0,"0"0"2"0,0 0 1 16,0 0 0-16,0 0 0 15,-5 0 1-15,5 0 1 16,-18 14-9-16,6 1 0 15,0 5 0-15,-1 5 0 0,6 0 0 16,2 5 0-16,5-3 0 16,10 0 0-16,5-7 0 15,9-5 0-15,9-5 0 16,0-8 0-16,3-2 0 0,0-7 0 16,-4-7 0-16,-2-7 0 15,-8-7 0-15,-10-1 0 16,-4-5 0-16,-8-7 0 15,-10 2 0-15,-10 0 0 0,-8 1 0 16,-5 14 0-16,-10 4 0 16,-5 12 0-16,1 11 0 15,-5 31-46-15,10-11-43 16,7 7-2-16</inkml:trace>
  <inkml:trace contextRef="#ctx0" brushRef="#br0" timeOffset="119088.6069">4075 11618 360 0,'0'0'2'0,"0"0"4"15,0 0 2-15,0 0 3 16,0 0 1-16,0 0 2 0,0 0 2 15,0 0 1-15,0 0-1 16,0 0-2-16,0 0-3 16,0 0-2-16,0 0-2 15,0 0-1-15,7 0-4 0,-7 0-2 16,0 0 0-16,12 0 0 16,-12 0 0-16,8 3-4 15,-8-3-6-15,10 14-8 0,-8-5-21 16,-4 2-46-16,2 2-2 15</inkml:trace>
  <inkml:trace contextRef="#ctx0" brushRef="#br0" timeOffset="119641.1334">4397 11735 418 0,'0'0'4'15,"0"0"2"-15,0 0 4 16,-4-10-1-16,4 10 2 0,-10-15 1 16,8 2 2-16,-1 1 0 15,1-3-3-15,2-3-9 16,0-1-2-16,5-3 0 15,4 3 0-15,7-7 0 0,-4 3 0 16,6 1 0-16,-4 2 0 16,4 4 0-16,-4 0 0 15,-4 4 0-15,-10 12 0 16,10-10 0-16,-10 10 0 16,-10 7 0-16,-7 13 0 15,-6 3 0-15,-2 3 0 0,-2 6 0 16,0 5 0-16,0-4 0 15,2 0 0-15,5-6 0 16,10-10 0-16,8-2 0 0,2-15 0 16,12 10 0-16,10-10 0 15,6-5 0-15,7-9 0 16,4-4 0-16,4-4 0 16,-1-3 0-16,-4-3 0 0,1 2 0 15,-12 3 0-15,-3 0 0 16,-13 6 0-16,-1 5 0 15,-10 2 0-15,0 10 0 16,-7-7 0-16,-4 7 0 0,-3 3 0 16,4 6-42-16,-3 3-44 15,1 1-5-15</inkml:trace>
  <inkml:trace contextRef="#ctx0" brushRef="#br0" timeOffset="125450.6791">2538 9302 411 0,'0'0'6'16,"0"0"2"-16,0 0 2 15,-2-12 1-15,2 12 1 0,0 0 0 16,0 0 1-16,0 0 0 16,0 7-5-16,0 15-1 15,4 10-7-15,4 8 0 16,0 5 0-16,2 8 0 0,2 5 0 15,-4-1 0-15,4-3 0 16,-5-6 0-16,4-7 0 16,-9-3 0-16,1-5 0 15,-3-9 0-15,0-5 0 0,0-6 0 16,-3-6 0-16,3-7 0 16,0 0 0-16,-13-3 0 15,8-14 0-15,1-2 0 16,1-4 0-16,3-2 0 15,0-4 0-15,5 4 0 16,5-1 0-16,7 2 0 0,4 7 0 16,3 2 0-16,8 8 0 15,1 5 0-15,3 2 0 0,0 4 0 16,-2 8 0-16,-1 6 0 16,-3 0 0-16,-5 4 0 15,-11 0 0-15,-1 5 0 16,-13-1 0-16,-2-2 0 0,-14 1 0 15,-5 0 0-15,-13-4 0 16,-5 0 0-16,-3-1 0 16,-9-5 0-16,8-6 0 15,0 1 0-15,1-8 0 16,10-2 0-16,2 0 0 0,7-2 0 16,9-3 0-16,0-7 0 15,14 12-30-15,0-17-58 16,8 2-3-16</inkml:trace>
  <inkml:trace contextRef="#ctx0" brushRef="#br0" timeOffset="125954.1342">3160 9019 426 0,'0'0'5'0,"0"0"4"15,8-9 2-15,-8 9 1 16,0 0 0-16,9-10 1 15,-9 10-1-15,0 0-1 16,0 0-11-16,3 7 0 0,-6 10 0 16,-9 3 0-16,-3 5 0 15,-5 3 0-15,-2-1 0 16,-6 2 0-16,-1-1 0 0,-1-6 0 16,1 0 0-16,5-7 0 15,5 0 0-15,4-6 0 16,5-4 0-16,-1 1 0 15,11-6 0-15,0 0 0 0,0 0 0 16,18 0 0-16,2-6 0 16,10-2 0-16,0 4 0 15,7-4 0-15,3 1 0 16,-3 0 0-16,-2 4 0 0,-5-1 0 16,-6 4 0-16,-6 0-24 15,-4 0-25-15,2 0-39 16,-16 0-3-16</inkml:trace>
  <inkml:trace contextRef="#ctx0" brushRef="#br0" timeOffset="126136.6748">3197 9101 391 0,'0'0'7'0,"0"0"4"15,0 0 3-15,0 0 1 16,0 0 1-16,-2-7-1 16,2 7 1-16,0 0 0 0,0 15-6 15,0 4-10-15,0 6 0 16,7 8 0-16,3 1 0 15,0 10 0-15,1 2 0 16,6 3 0-16,-5-9 0 0,8 6-12 16,-9 15-66-16,8-27-9 15</inkml:trace>
  <inkml:trace contextRef="#ctx0" brushRef="#br0" timeOffset="126419.7187">3956 9599 498 0,'0'0'3'0,"0"0"2"15,2-9 0-15,-2 9-5 16,12-11 0-16,1 4 0 16,4-4 0-16,8 2 0 15,0 1 0-15,2-4 0 16,6-1-50-16,-1 9-38 0,-12 4-2 16</inkml:trace>
  <inkml:trace contextRef="#ctx0" brushRef="#br0" timeOffset="126558.4659">3901 9774 399 0,'0'0'4'0,"0"0"3"16,-3 11 2-16,3-11 2 15,3 9 1-15,9-3 0 0,6-5 1 16,7-1-1-16,9 0-7 16,2-9-26-16,18-1-58 15,1 2-4-15</inkml:trace>
  <inkml:trace contextRef="#ctx0" brushRef="#br0" timeOffset="127685.094">5109 9349 388 0,'0'0'5'0,"0"0"3"15,0 0 3-15,0 0 1 0,0 0 0 16,0 0 2-16,0 0 2 16,0 0 0-16,15-8-3 15,5 8-4-15,0-2-2 16,6-3-7-16,4 0 0 0,4-2 0 15,-6-1 0-15,0 1 0 16,-8-1 0-16,-2-1 0 16,-13-2 0-16,-5 11 0 15,-12-7 0-15,-6 7 0 0,-12 0 0 16,-7 9 0-16,-6 12 0 16,-6 1 0-16,4 7 0 15,0 0 0-15,5 3 0 0,10 2 0 16,6-7 0-16,11 1 0 15,13-6 0-15,0-3 0 16,15-6 0-16,12-1 0 16,3-7 0-16,2 0 0 15,6-5 0-15,-3 0 0 16,-3 0 0-16,-7 0 0 0,-2-3 0 16,-14 3 0-16,-9 0 0 15,0 14 0-15,-15-2 0 16,-4 8 0-16,-11-1 0 15,2 8 0-15,-6 2 0 16,-2 2 0-16,7-2 0 0,2-1 0 16,9-3 0-16,3 0 0 15,7-9 0-15,8 2 0 0,6-6 0 16,6-1 0-16,11-1 0 16,7-6 0-16,4-2 0 15,6 1 0-15,5-3 0 16,4 0 0-16,-4-5 0 0,0 1 0 15,-7 0 0-15,-1 2 0 16,-14-1 0-16,-3 2 0 16,-7 1 0-16,-13 0 0 15,13 0 0-15,-13 0 0 0,0 0 0 16,-5 4 0-16,5-4 0 16,-15 6-11-16,8-12-65 15,-3 6-12-15</inkml:trace>
  <inkml:trace contextRef="#ctx0" brushRef="#br0" timeOffset="130679.2366">5780 9835 384 0,'0'0'6'15,"0"0"5"-15,3-10 3 16,-3 10 2-16,0 0 1 16,2-10 1-16,-2 10 0 0,0 0 0 15,0 0-9-15,0 0-9 16,0 0 0-16,0 7 0 15,-2 8 0-15,-8 2 0 0,-3 3 0 16,-1 2 0-16,-4 4 0 16,-3-2 0-16,0-5 0 15,1 1 0-15,3-5 0 16,-1-4 0-16,6-2 0 0,1-1 0 16,11-8 0-16,-9 5 0 15,9-5 0-15,7 2 0 16,8-2 0-16,6-2 0 15,7 0 0-15,0-1 0 16,6-2 0-16,1 2 0 0,3-2 0 16,-8 2 0-16,0 2 0 15,-13 1 0-15,3 0 0 16,-9 0 0-16,3 0 0 0,-14 0-15 16,-5 7-73-16,5-7-3 15</inkml:trace>
  <inkml:trace contextRef="#ctx0" brushRef="#br0" timeOffset="130952.5974">5771 9922 459 0,'0'0'4'0,"0"0"1"16,0 0 0-16,0 0 2 0,0 0 1 15,2 9 1-15,3 6 1 16,0 2-6-16,-1 5-4 15,4 5 0-15,0 6 0 16,-1 4 0-16,0 0 0 0,-1-2 0 16,1 1 0-16,0-5 0 15,-4 1 0-15,-1-7 0 16,-2-6 0-16,3-2 0 16,-3-3 0-16,0-7 0 15,0-7 0-15,2-7-83 0,-2 7-7 16</inkml:trace>
  <inkml:trace contextRef="#ctx0" brushRef="#br0" timeOffset="133194.1777">6743 9260 421 0,'0'0'5'0,"0"0"3"16,0 0 1-16,0 0 2 16,0 0-1-16,0 0 0 0,0 0 1 15,0 0 0-15,0 18-4 16,0 6-3-16,-4 8-2 15,4 7 0-15,0 6-2 0,0 2 0 16,0 3 0-16,4-4 0 16,0 3 0-16,1-13 0 15,2 1 0-15,-2-9 0 16,-3-4 0-16,1-6 0 0,0-6 0 16,-3-3 0-16,0-9 0 15,0 0 0-15,0 0 0 16,-6-2 0-16,-1-13 0 15,0-4 0-15,-2-11 0 16,-2-8 0-16,4-8 0 0,-3-6 0 16,4-7 0-16,3 3 0 15,3 0 0-15,0 6 0 16,9 4 0-16,3 10 0 16,6 7 0-16,-1 9 0 0,8 8 0 15,2 5 0 1,3 4 0-16,2 8 0 0,3 7 0 15,-5 10 0-15,-5 5 0 16,-3 3 0-16,-12 5 0 16,-5 0 0-16,-5 2 0 0,-12-5 0 15,-6 0 0-15,-8-8 0 16,3 2 0-16,-7-9 0 0,5-2 0 16,2-2 0-16,1-7 0 15,7 0 0-15,2-2 0 16,13-4 0-16,-9 8 0 15,9-8 0-15,15 9 0 0,2 0 0 16,3 0 0-16,5 2 0 16,8 1 0-16,1-2 0 15,1 4 0-15,-3-2 0 16,-2 3 0-16,0-3 0 0,-8 2 0 16,0 3 0-16,-9 5-60 15,2-7-28-15,-5-6-2 16</inkml:trace>
  <inkml:trace contextRef="#ctx0" brushRef="#br0" timeOffset="133569.0239">7428 9688 463 0,'0'0'2'15,"0"0"2"-15,-10 9 0 16,2 2 1-16,-1 4 0 0,-1 2 1 16,0 3-1-16,0 5 1 15,3-3-1-15,7 3-2 16,2-6 0-16,8-1-3 16,7-3 0-16,6-3 0 15,4-6 0-15,3-4 0 0,3-2 0 16,-1-8 0-16,-2-7 0 15,-3-2 0-15,-8-5 0 16,-3-5 0-16,-11-3 0 16,-5-2 0-16,-8 2 0 0,-9-3 0 15,-6 8 0-15,-7 4 0 16,-5 6 0-16,1 5 0 16,-1 2 0-16,8 8 0 0,-3-4-26 15,-12 4-61-15,24 3-3 16</inkml:trace>
  <inkml:trace contextRef="#ctx0" brushRef="#br0" timeOffset="134107.5995">7545 9082 462 0,'0'0'6'16,"0"0"2"-16,0 0 1 15,-10-15 1-15,10 15 1 0,-5-18-6 16,2 5-5-16,3-1 0 16,6-1 0-16,6 2 0 0,6 0 0 15,6 2 0-15,-4 4 0 16,5 4 0-16,0 3 0 15,-3 0 0-15,-2 10 0 16,-2 2 0-16,-11 3 0 16,-1 2 0-16,-2 3 0 0,-4 2 0 15,-5 1 0-15,-5-3 0 16,0-3 0-16,0 3 0 16,-2-5 0-16,4-3 0 15,1 0 0-15,2-1 0 16,5-2 0-16,5-1 0 0,8-3 0 15,2 5 0-15,12 0 0 16,-3-3 0-16,6 2 0 16,-2 2 0-16,-3-5 0 15,-1 2 0-15,-6 1 0 0,-6-2 0 16,-12-7 0-16,8 17 0 16,-14-9 0-16,-6 1 0 0,-6 1 0 15,-8 2 0-15,1 0 0 16,-7-1 0-16,-9-2 0 15,5 3-23-15,0-1-62 16,4-4-3-16</inkml:trace>
  <inkml:trace contextRef="#ctx0" brushRef="#br0" timeOffset="134647.5127">8646 9513 496 0,'0'0'2'0,"0"0"2"0,0 0 1 16,0 0-1-16,0 0-4 15,0 0 0-15,0 0 0 16,0 0 0-16,0 0 0 16,0 0 0-16,0 0-20 0,11-3-66 15,1 3-2-15</inkml:trace>
  <inkml:trace contextRef="#ctx0" brushRef="#br0" timeOffset="135316.2095">9213 9368 351 0,'0'0'9'15,"0"0"4"-15,0 0 4 16,0-9 0-16,0 9-1 16,0 0 1-16,0 0 1 15,0 0 1-15,-7 12-8 16,5 6-4-16,2 4-3 0,-3 5-1 15,3 4-1-15,0 6 1 16,0-3-1-16,0-2-2 16,0-5 2-16,0 0-2 15,0-9 0-15,0 2 0 0,0-6-3 16,0-4 0-16,0-1-5 16,0-9-10-16,0 0-46 15,0 0-21-15</inkml:trace>
  <inkml:trace contextRef="#ctx0" brushRef="#br0" timeOffset="135681.5338">9112 9049 460 0,'0'0'4'0,"0"0"0"0,0 0 1 16,0 0 1-16,0 0 0 16,0 0-1-16,0 0 1 15,2-8-1-15,-2 8-5 0,0 0-3 16,0 0-9-16,10-7-46 16,-1 9-25-16,-1 1-2 15</inkml:trace>
  <inkml:trace contextRef="#ctx0" brushRef="#br0" timeOffset="136445.6921">9578 8925 447 0,'0'0'3'0,"0"0"3"16,0-15 1-16,0 15 0 0,3-20 1 15,2 11 0-15,3-3 0 16,2 0 0-16,4-2-3 15,6 4-3-15,3 5 0 16,-1 1-4-16,0 4 2 16,-2 0-1-16,1 7 0 0,-7 2 0 15,-2 8 0-15,-5-3 0 16,-1 1 1-16,-6 5-1 16,0-3 0-16,-6 0 1 0,-1 0-1 15,-3 1 1-15,6-6-1 16,-6 1 0-16,4-1 0 15,4 0 1-15,-1-4-1 0,3 1 0 16,0-9 1-16,5 12 0 16,-5-12 0-16,11 11 0 15,-11-11 0-15,12 7 0 0,-12-7 1 16,14 6-1-16,-14-6 0 16,16 8 0-16,-16-8 1 15,14 6-1-15,-14-6 0 16,16 8 0-16,-16-8 0 15,13 10 0-15,-13-10 0 16,9 9 0-16,-9-9 0 0,2 10 0 16,-2-10-1-16,-2 15 1 15,2-15 0-15,-13 14 0 16,1-6 0-16,-2-2 0 16,-2 0-1-16,-6 3 2 0,0-5-1 15,-1 1 1-15,-2-2-1 16,3 0 1-16,0-1-1 0,4 1 0 15,3-3 1-15,5 2-1 16,10-2 0-16,-12 0 0 16,12 0 0-16,0 0 0 15,0 0-1-15,0 0-1 16,0 0-1-16,0 0-1 0,0 0-4 16,0 0-6-16,0 0-12 15,5 10-42-15,-5-10-14 16</inkml:trace>
  <inkml:trace contextRef="#ctx0" brushRef="#br0" timeOffset="137540.5282">6200 9653 487 0,'0'0'4'0,"0"0"1"15,0 0 2-15,0 0 1 16,0 0-8-16,0 0 0 16,0 0 0-16,0 0 0 15,0 0 0-15,0 0 0 16,0 0 0-16,5 12-67 0,10-9-23 16</inkml:trace>
  <inkml:trace contextRef="#ctx0" brushRef="#br0" timeOffset="151462.5956">5557 11328 307 0,'0'0'8'16,"0"0"6"-16,0 0 4 15,0 0 3-15,0-10 2 16,0 10 0-16,0-10 2 0,0 10 2 16,0-12-8-16,0 12-5 15,0 0-4-15,2-10-8 16,-2 10-2-16,0 0 0 0,0 15 0 16,0-1 0-16,3 6 0 15,-1 5 0-15,0 5 0 16,3 5 0-16,0-3 0 15,0 3 0-15,3-4 0 16,-3-3 0-16,0 2 0 0,-2-6 0 16,3-4 0-16,-2-1 0 15,3-5 0-15,-7-2 0 16,0-12 0-16,2 15 0 16,-2-15 0-16,0 0 0 15,0 0 0-15,0 0 0 0,0 0 0 16,0-17 0-16,-2 4 0 15,-5-4 0-15,1-6 0 16,1 1 0-16,-2-3 0 0,2-3 0 16,-3 5 0-16,5-2 0 15,-1 2 0-15,-1 1 0 16,0 2 0-16,5 3 0 0,-5 3 0 16,3 1 0-16,2 3 0 15,0 10 0-15,-6-13 0 16,6 13 0-16,0 0 0 15,0 0 0-15,-2 18 0 16,2 1 0-16,0 9 0 0,0-2 0 16,0 12 0-16,2-1 0 15,4 5 0-15,-4-6 0 16,3-5 0-16,-3 2 0 16,1-11 0-16,2-4 0 15,-3-4 0-15,0-1 0 0,-2-13 0 16,3 9 0-16,-3-9 0 15,0 0 0-15,0 0 0 16,0 0 0-16,0-7 0 0,0-5 0 16,-3-3 0-16,-1-2 0 15,-1 0 0-15,0-4 0 16,3 4 0-16,-3 2 0 16,-1 3 0-16,6 2 0 0,0 10 0 15,0 0 0-15,-7-15 0 16,7 15-86-16,0 6-6 15</inkml:trace>
  <inkml:trace contextRef="#ctx0" brushRef="#br0" timeOffset="152339.8328">6284 11464 488 0,'0'0'3'15,"0"0"1"-15,0 0 2 16,0 0 0-16,0 0-2 16,0-10-4-16,0 10 0 0,0 0 0 15,0 0 0-15,0 0 0 16,0 0 0-16,0 0-81 15,0 0-8-15</inkml:trace>
  <inkml:trace contextRef="#ctx0" brushRef="#br0" timeOffset="153845.3909">7207 10439 315 0,'0'0'9'16,"5"-12"2"-16,-5 12 5 16,6-21 2-16,-6 9 1 0,0 0-1 15,-1-3 0-15,-7-2 0 16,-7 5-8-16,-2 4-4 16,-8 1-4-16,-2 4-2 15,-6 3 0-15,-1 0-1 0,-3 8 0 16,2-1-1-16,3 2 1 15,4 7 0-15,1 1 0 16,9 3 0-16,4 4 0 16,3 6 0-16,6 5 0 15,5 4 1-15,5 8 0 0,3 4 1 16,4 5 0-16,3 6 0 16,-2 4 0-16,-1 7 3 15,0-1 1-15,1 6 0 0,-7-1 1 16,-3 5 1-16,1 1 0 15,-4 3 0-15,0 0 1 16,0-1-2-16,0 4-3 0,-7-7-3 16,3 4 0-16,-2-6 0 15,3-2 0-15,0-3 0 16,-2-3 0-16,3-3 0 16,-5-4 0-16,6-6 0 15,-2-2 0-15,3-2 0 16,-2-8 0-16,0-3 0 0,-1-4 0 15,1-3 0-15,2 0 0 16,-5-4 0-16,3-1 0 16,-1-7 0-16,0 1 0 15,-2-2 0-15,3 0 0 0,-3-7 0 16,2 2 0-16,1-1 0 16,-3 0 0-16,3-3 0 15,-3-1 0-15,2 1 0 0,0-3 0 16,1 0 0-16,-3-4 0 15,5 2 0-15,0-10 0 16,-5 8 0-16,5-8 0 0,-2 10 0 16,2-10 0-16,0 14 0 15,-3-3 0-15,1 1 0 16,-1 0 0-16,1 0 0 16,-1 1 0-16,0 1 0 0,-2 3 0 15,3-5 0-15,0-3 0 16,-3 4 0-16,2-4 0 15,1 2 0-15,-3-2 0 16,2 3 0-16,-2-1 0 16,0 1 0-16,3-2 0 0,-3 0 0 15,0 0 0-15,5-10 0 16,-8 12 0-16,8-12 0 16,0 0 0-16,0 0 0 15,0 0 0-15,0 0 0 0,0 0 0 16,0 0 0-16,0 0 0 15,0 0 0-15,0 0 0 16,0 0 0-16,13 7 0 16,-1-7 0-16,11 0 0 0,4 0 0 15,8-2 0-15,10 0 0 16,-1-1 0-16,9 0 0 16,-4 3 0-16,-1 0 0 0,-4 0 0 15,-4 0 0-15,-7 3 0 16,-6 2 0-16,-10-3 0 15,-2-2 0-15,-5 3 0 0,-10-3 0 16,9 2 0-16,-9-2 0 16,0 0 0-16,0 0 0 15,0 0 0-15,0 0 0 16,0 0 0-16,0 0 0 16,0 0 0-16,0 0 0 15,0 0 0-15,0 0 0 0,0 0 0 16,3-7-59-16,-3 7-31 15,0-17-1-15</inkml:trace>
  <inkml:trace contextRef="#ctx0" brushRef="#br0" timeOffset="155213.9029">7384 10736 388 0,'0'0'6'16,"0"-13"3"-16,0 13 2 15,2-14 2-15,-2 4 1 16,0 0 0-16,0 0 0 0,-7-2 0 16,7 12-5-16,-18-5-3 15,3 5-4-15,-5 7 0 16,-5 8-1-16,0 4-1 15,0 7 0-15,-2 4-1 16,5-1 0-16,2 2 1 0,7 1-1 16,2-3 1-16,10-5 0 15,2-2 0-15,13-4 0 16,2-2 2-16,8-4-1 16,6-8 1-16,0 1 0 0,2-5-1 15,-2 0 2-15,0 0-3 16,-3 0 0-16,-8 0 0 15,0-2 0-15,-2 2 0 0,-10-3 0 16,-7 3 0 0,12-1 0-16,-12 1 0 0,0 0 0 15,0 0 0-15,0 0 0 16,0 0 0-16,0 0 0 16,0 0 0-16,0 0 0 0,0 0 0 15,0 0 0-15,0 0 0 16,0 0 0-16,0 0 0 15,0 0 0-15,0 0 0 16,0 0 0-16,0 0 0 0,0 0 0 16,0 0 0-16,0 0 0 15,0 0 0-15,0 0 0 16,0 0 0-16,0 0-2 16,0 0 0-16,0 0-3 0,0 0-1 15,0 0-4-15,0 0-6 16,0 0-19-16,0 0-51 15,0 0 0-15</inkml:trace>
  <inkml:trace contextRef="#ctx0" brushRef="#br0" timeOffset="156195.9239">7791 10694 432 0,'0'0'4'16,"0"0"0"-16,-5-8 2 16,5 8 0-16,-12-10 1 0,2 8-1 15,-5 2 0-15,2 2 0 16,-6 8-2-16,-1 7-3 15,-1 7 0-15,7 8-1 16,-4-1 0-16,6 1 0 16,7 3 0-16,3-5 1 15,2 0-1-15,12-8 1 16,1-4 0-16,9-6 1 0,-2-5 0 16,3-4 0-16,-2-3 0 15,2-4 1-15,-1-7-1 16,-3-6 0-16,-1-6-1 0,-2-4 0 15,-6-5 0-15,-1 0 0 16,-6-3 0-16,-1 4-1 0,-2 0 0 16,-5 4-1-16,-2 7 1 15,-5 5-1-15,-1 5 0 16,1 3 1-16,-1 5-2 16,1-1 1-16,2 3-1 0,0 0 0 15,10 0 0-15,-15 0 1 16,15 0-1-16,0 0 1 15,-9 5 0-15,9-5 0 16,0 0 1-16,0 0 1 16,0 0-1-16,0 0 1 15,0 0 0-15,0 0-1 0,0 0 1 16,0 0-1-16,0 0-1 16,0 0 1-16,-6 10-1 15,6-10 0-15,0 0 0 16,-4 9 0-16,4-9 0 0,-1 10 0 15,1-10 1-15,0 0 0 16,0 13 0-16,0-13 0 0,0 0 0 16,0 0 0-16,0 0 1 15,0 0-1-15,0 7 1 16,0-7 0-16,0 0 0 16,0 0 0-16,0 0 1 0,0 0-1 15,0 0-1-15,0 0 1 16,0 0-1-16,0 0 0 15,0 0 0-15,0 0 0 16,0 0-1-16,0 8 1 0,0-8-1 16,-2 13 1-16,2-13-1 15,0 20 1-15,0-8 0 16,0-3 0-16,2 3 0 16,5 1 0-16,-3-3 0 15,7 2 1-15,2-5 0 0,2 2 1 16,2-3-1-16,1-6 1 15,-4 3-1-15,6-3 1 16,-2 0 0-16,-1 0-1 0,-4-3 1 16,-1 1 0-16,-12 2 1 15,12-4-3-15,-12 4 0 16,0 0 0-16,0 0 0 16,6-13 0-16,-6 13-5 0,0 0-14 15,0 0-67-15,0 0-2 16</inkml:trace>
  <inkml:trace contextRef="#ctx0" brushRef="#br0" timeOffset="156463.0475">8087 10904 476 0,'0'0'2'16,"0"0"1"-16,0 0-1 16,0 0 0-16,0 10 0 0,0-10 0 15,-5 17 0-15,3-4 0 16,-4 4-2-16,1 1 1 16,0 2 0-16,3 2-2 15,0-5-5-15,2 4-15 0,2-7-60 16,3 1-4-16</inkml:trace>
  <inkml:trace contextRef="#ctx0" brushRef="#br0" timeOffset="156861.6164">8278 10960 443 0,'0'0'5'0,"0"0"2"15,0 0 1-15,0 0 1 16,-2-13 1-16,2 13-1 16,0-10 1-16,0 10 0 15,6-13-10-15,5 3 0 0,2 6 0 16,2-4 0-16,0 5 0 16,2 1 0-16,0 2 0 15,-4 5 0-15,-1 3 0 16,-5 4 0-16,-4 1 0 0,-3 4 0 15,0 3 0-15,-10 0 0 16,-2-1 0-16,-6 0 0 16,4 2 0-16,-6-1 0 15,1-3 0-15,5-7 0 16,1 2 0-16,13-12 0 16,-9 12 0-16,9-12 0 0,5 5 0 15,7-5 0-15,5 0 0 16,6-8 0-16,5 7 0 0,1-10 0 15,8 4-49-15,-2 0-38 16,-4-6-2-16</inkml:trace>
  <inkml:trace contextRef="#ctx0" brushRef="#br0" timeOffset="157546.0854">9385 10644 408 0,'0'0'6'0,"2"-12"4"16,3 3 1-16,-2-2 1 16,-1-2 1-16,-2 1 0 15,0-3 0-15,-2 1 1 16,-8 7-7-16,-5-1-3 16,-6 5-4-16,-3 3 0 0,-1 3 0 15,0 5 0-15,0 4 0 16,3 3 0-16,5 1 0 15,1 2-2-15,12 2 1 0,1 3 1 16,6-2 0-16,10-1 0 16,3-2 1-16,9 1 1 15,3 1-2-15,4-5 0 16,-2 3 0-16,7-6 0 0,-7 0 0 16,-3 3 0-16,-2-3 0 15,-8-1 0-15,-4 1 0 16,-8 0 0-16,-5 1 0 0,-5-1 0 15,-10 1 0 1,-2 1 0-16,-11-3 0 0,-4 1 0 16,0-4 0-16,-5-2 0 15,7 2-3-15,0-5-1 16,4-3-5-16,7 0-11 16,7-20-55-16,12 20-13 0</inkml:trace>
  <inkml:trace contextRef="#ctx0" brushRef="#br0" timeOffset="158012.7861">9762 10587 479 0,'0'0'4'0,"0"0"0"15,0 0 1-15,0 0-1 16,0 0 1-16,0 5 0 15,-4 8 0-15,-6-1-5 0,2 10 0 16,-2 6 0-16,3 1 0 16,-4 4 0-16,4 5 0 15,2-7 0-15,5 4 0 16,3-8 0-16,4 0 0 16,4-10 0-16,3-2 0 0,-1-5 0 15,1-4 0-15,7-6 0 16,0-6 0-16,0-9 0 15,-1-5 0-15,-1-6 0 0,-4-7 0 16,-5-6 0-16,0-6 0 16,-10 3 0-16,-3 0 0 15,-4 1 0-15,-7 9 0 16,-4 8 0-16,-5 9 0 0,2 8 0 16,-3 7 0-16,2 7 0 15,4 10 0-15,4 5 0 16,4 7 0-16,8 3 0 15,2-3 0-15,7 4 0 16,9-1 0-16,3-3 0 0,8-9-7 16,6 1-35-16,1-5-45 15,1-11-2-15</inkml:trace>
  <inkml:trace contextRef="#ctx0" brushRef="#br0" timeOffset="158204.2296">10105 10818 412 0,'0'0'5'0,"0"0"2"16,0 9 1-16,0-9 1 15,-5 21 0-15,5-9 0 16,0 5 0-16,0 0 1 0,0 6-6 16,3-5-6-16,2 2-11 15,0 9-46-15,5-14-23 16,-3-3-3-16</inkml:trace>
  <inkml:trace contextRef="#ctx0" brushRef="#br0" timeOffset="158568.3076">10376 10753 484 0,'0'0'3'0,"0"0"1"0,-2-6 1 15,2 6 1-15,0-11 0 16,0 11-3-16,0-15-3 16,0 15 0-16,17-12 0 0,-2 9 0 15,3 0 0-15,-1 3 0 16,1 0 0-16,2 6 0 16,-6 3 0-16,-1 6 0 15,-7 3 0-15,-2 2 0 0,-4 5 0 16,-7-2 0-16,-4 1 0 15,-3 1 0-15,-2-6 0 16,-1 4 0-16,2-7 0 16,3 0 0-16,2-6 0 0,2-1 0 15,8-9 0-15,0 11 0 16,8-8 0-16,9-3 0 16,6 0 0-16,-1-3-6 15,13-5-43-15,-4 4-37 16,-1-1-3-16</inkml:trace>
  <inkml:trace contextRef="#ctx0" brushRef="#br0" timeOffset="159461.4829">7393 11848 446 0,'0'0'5'0,"0"0"3"0,8-12 2 15,-8 5 0-15,2-3 2 16,-2 0 0-16,0 1-4 16,0-5-8-16,-5 2 0 15,-4 5 0-15,-4 2 0 0,1 5 0 16,-3 0 0-16,-3 2 0 15,0 2 0-15,2 10 0 16,-2-2 0-16,6 3 0 16,2-1 0-16,1 3 0 0,9 1 0 15,0 0 0-15,6 2 0 16,4-6 0-16,7 1 0 16,6 0 0-16,4 0 0 15,1-3 0-15,-1-3 0 0,1 5 0 16,-2-2 0-16,-3-2 0 15,-6 0 0-15,-4 0 0 16,-6-1 0-16,-7 4 0 16,-5-1 0-16,-7 1 0 0,-12-4 0 15,4 4 0-15,-14 0 0 16,0-4 0-16,-3-1 0 16,0-3 0-16,2-5 0 15,10 2 0-15,0-2 0 0,7-5-21 16,11 5-56-16,7-10-11 15</inkml:trace>
  <inkml:trace contextRef="#ctx0" brushRef="#br0" timeOffset="159883.2789">7704 11794 463 0,'0'0'5'0,"0"0"2"0,0 0 0 16,0 0 0-16,0 10 1 15,-7-2 1-15,-3 6-4 0,-3 6-5 16,1 0 0-16,-6 7 0 16,4 5 0-16,-2 0 0 15,7 4 0-15,2-4 0 0,7-6 0 16,2-1 0-16,5-3 0 16,9-9 0-16,3-3 0 15,3-8 0-15,3-2 0 16,3-5 0-16,4-9 0 0,-7-4 0 15,-1-4 0-15,-1-5 0 16,-5-5 0-16,-9-6 0 16,-4 1 0-16,-5 3 0 15,-7-2 0-15,-5 9 0 0,-6 3 0 16,-2 9 0-16,-2 7 0 16,2 8 0-16,0 6 0 15,1 11 0-15,3 3 0 16,9 6 0-16,2 2 0 0,5 5 0 15,0-5 0-15,12 3 0 16,6-6 0-16,4 0 0 16,0-16-21-16,8 5-64 0,2-3-4 15</inkml:trace>
  <inkml:trace contextRef="#ctx0" brushRef="#br0" timeOffset="160079.8972">8039 12025 422 0,'0'0'6'0,"0"0"1"16,-4 9 2-16,1 1 0 15,1 2 1-15,-1 3 0 16,1 2 1-16,2 4-1 0,0-1-5 16,2-1-6-16,1-2-7 15,6 1-21-15,16-3-53 16,-15-3-2-16</inkml:trace>
  <inkml:trace contextRef="#ctx0" brushRef="#br0" timeOffset="160446.4321">8241 12017 479 0,'0'0'5'0,"0"0"1"16,0 0 2-16,-2-5 1 15,2 5-5-15,0-12-4 0,0 12 0 16,2-16 0-16,8 7 0 16,2 4 0-16,3-3 0 15,3 3 0-15,-2 3 0 16,0 2 0-16,1 0 0 16,-4 5 0-16,-1 5 0 15,-7 4 0-15,1-1 0 0,-6 7 0 16,0-3 0-16,-6 5 0 15,-6-2 0-15,0 2 0 0,-3-4 0 16,2-1 0-16,2-2 0 16,0-3 0-16,6-1 0 15,5-11 0-15,-3 9 0 16,3-9 0-16,17 0 0 0,1 0 0 16,12-2 0-16,0-11-18 15,12 6-67-15,2-3-4 16</inkml:trace>
  <inkml:trace contextRef="#ctx0" brushRef="#br0" timeOffset="161118.2957">9169 11970 451 0,'0'0'5'16,"0"0"2"-16,0 0 1 15,0 0 1-15,0 0 1 16,7 0 1-16,5 0-1 0,6 0-10 16,9-3 0-16,6-2 0 15,6 3 0-15,-2-1 0 16,6 3 0-16,-4 0 0 16,-4 0 0-16,-7 0 0 0,-8 0 0 15,-3 0 0-15,-10 0 0 16,-7 0 0-16,10 5 0 15,-10-5 0-15,0 0 0 16,0 8-14-16,0-8-73 0,-7 5-4 16</inkml:trace>
  <inkml:trace contextRef="#ctx0" brushRef="#br0" timeOffset="161460.6913">10019 11786 463 0,'0'0'4'0,"0"0"2"0,0-10 1 16,0 10 0-16,-6-9 0 15,6 9 0-15,-19-8 0 16,1 8-4-16,-2 0-3 0,-6 13 0 15,0 4 0-15,-3 3 0 16,1 10 0-16,3-1 0 0,5 7 0 16,5-3 0-16,7-3 0 15,7 3 0-15,1-8 0 16,9-3 0-16,8-1 0 16,6-4 0-16,4-8 0 15,6-5 0-15,1 2 0 0,1-6-7 16,10-16-77-16,-3 8-3 15</inkml:trace>
  <inkml:trace contextRef="#ctx0" brushRef="#br0" timeOffset="161912.5043">10337 11774 469 0,'0'0'3'0,"0"0"1"15,0 0 0-15,-10 0 1 0,10 0 0 16,-15 11 1-16,4-2 1 16,-1 11 1-16,-6 2-8 0,6 5 0 15,0 6 0-15,0-1 0 16,4 0 0-16,6 1 0 16,2-7 0-16,2-4 0 15,9-2 0-15,3-7 0 0,5-7 0 16,5-1 0-16,0-5 0 15,3-6 0-15,-4-7 0 16,2-5 0-16,-5-1 0 16,-5-5 0-16,-6-6 0 0,-3-1 0 15,-6-3 0-15,-8 2 0 16,-2 2 0-16,-8 5 0 16,-1 6 0-16,-6 4 0 15,5 11 0-15,-5 4 0 16,3 0 0-16,7 9 0 15,-2 6 0-15,9 5 0 0,5 2 0 16,3-1 0-16,11 5 0 16,6-3 0-16,6-1 0 0,3-5 0 15,7-5 0-15,4-4-80 16,-2-1-9-16</inkml:trace>
  <inkml:trace contextRef="#ctx0" brushRef="#br0" timeOffset="162128.5036">10635 11950 474 0,'0'0'3'0,"0"0"2"0,0 0 2 16,0 0 0 0,-5 10 1-16,5 2-1 0,-2 6-7 15,2 2 0-15,0 2 0 16,0 2 0-16,0 5 0 0,0-5 0 15,2 0 0-15,0-6 0 16,4 2-42-16,-2-6-44 16,4-4-4-16</inkml:trace>
  <inkml:trace contextRef="#ctx0" brushRef="#br0" timeOffset="162494.2255">10869 11943 503 0,'0'0'4'16,"0"0"0"-16,0 0-4 16,0 0 0-16,0 0 0 15,0 0 0-15,0 0 0 16,7-8 0-16,-7 8 0 16,15-10 0-16,-5 3 0 15,2-1 0-15,6 3 0 0,-1 4 0 16,1-2 0-16,-4 3 0 15,4 3 0-15,-8 3 0 16,-3 5 0-16,-1 5 0 0,-6 2 0 16,0 2 0-16,-11 2 0 15,-1 0 0-15,-3-2 0 16,-2 5 0-16,-1-9 0 0,3 2 0 16,5-5 0-16,0-3 0 15,10-10 0-15,-2 10 0 16,2-10 0-16,20 0 0 15,0 0 0-15,2-2 0 0,3-9 0 16,-13 4-65-16,23-3-26 16</inkml:trace>
  <inkml:trace contextRef="#ctx0" brushRef="#br0" timeOffset="163260.6972">7830 12850 393 0,'0'0'5'0,"0"0"3"16,0-13 3-16,0 13 1 16,-2-12 2-16,2 12 0 15,-7-16 0-15,7 16 0 16,-17-9-4-16,4 9-4 16,-4 9-2-16,-3 7-2 15,5 4-1-15,0 1 0 0,0 6 1 16,6 3-2-16,9-2 0 15,4-1 0-15,13-5 0 0,11-7 0 16,7-2 0-16,4-6 0 16,7-7 0-16,3-2 0 15,-2-5 0-15,-2-7 0 16,-7-1 0-16,-6-2 0 0,-13-2 0 16,-6-3 0-16,-13-1 0 15,-8 0 0-15,-14-1 0 16,-5 5 0-16,-6 3 0 15,-3 7 0-15,0 2 0 0,-1 7 0 16,7 3-2-16,3 6-21 16,12 3-63-16,4 5-3 15</inkml:trace>
  <inkml:trace contextRef="#ctx0" brushRef="#br0" timeOffset="163744.1589">9834 12708 461 0,'0'0'3'0,"0"0"2"0,0 0 1 0,0 0 1 15,0 0-2-15,0 0 1 16,-6 0 1-16,0 7-1 16,-3 8-3-16,-2 3-1 15,4 2-2-15,-1 1 0 0,0 9 0 16,8-4 0-16,6-2 0 15,7-2 0-15,11-8 0 16,6 0 0-16,2-8 0 0,5-6 0 16,-2 0 0-16,3-3 0 15,-12-14 0-15,-1 3 0 16,-10-8 0-16,-7-2 0 16,-8-3 0-16,-8-4 0 0,-9 2 0 15,-7 1 0-15,-1 9 0 16,-7-1 0-16,-4 12 0 15,6 3 0-15,6 7-6 0,1 3-36 16,8 10-46-16,13 2-2 16</inkml:trace>
  <inkml:trace contextRef="#ctx0" brushRef="#br0" timeOffset="164161.2772">12161 12711 468 0,'0'0'4'0,"0"0"1"16,0 0 2-16,0 0 2 15,0 0 0-15,0 0 0 0,12-6-9 16,1 4 0-16,4-1 0 15,6 0 0-15,7-1 0 16,4 2 0-16,4-1 0 16,2 0 0-16,-1 1 0 0,-2-3 0 15,4 5 0-15,-9 0-82 16,-4-2-8-16</inkml:trace>
  <inkml:trace contextRef="#ctx0" brushRef="#br0" timeOffset="164379.8011">12807 12542 491 0,'0'0'5'0,"0"0"0"16,0 0 1-16,0 0-2 16,0 0-4-16,3 10 0 15,-3 7 0-15,0 5 0 16,3 6 0-16,-3 7 0 15,0 2 0-15,0 0 0 0,0 3 0 16,0-4 0-16,3-1-8 16,-1-5-81-16,0-6-2 0</inkml:trace>
  <inkml:trace contextRef="#ctx0" brushRef="#br0" timeOffset="165272.2085">12333 11662 486 0,'0'0'4'16,"0"0"2"-16,0-10 3 15,0 10-3-15,0 0-6 16,0 0 0-16,-7-2 0 0,-4 4 0 16,-1 14 0-16,-3-4 0 15,1 8 0-15,0 2 0 16,0 4 0-16,4 0 0 15,2 0 0-15,8-5 0 0,5 1 0 16,8-5 0-16,4-6 0 16,6-4 0-16,4-2 0 0,3-5 0 15,0-7 0-15,-4-6 0 16,3 1 0-16,-8-8 0 16,-5-2 0-16,-7-5 0 15,-9-4 0-15,-2 2 0 16,-13 0 0-16,-7 4 0 0,-3 0 0 15,-5 7 0-15,0 4 0 16,-2 7 0-16,4 7 0 16,1-3 0-16,8 3-45 15,3 7-45-15,4-2-2 16</inkml:trace>
  <inkml:trace contextRef="#ctx0" brushRef="#br0" timeOffset="165745.1618">12303 10711 458 0,'0'0'3'0,"0"0"2"16,0 0 0-16,0 0 0 16,0 0-1-16,-7-2 1 15,-1 7 1-15,-2 8 0 16,-5 3-4-16,5 5 0 0,1 5-2 16,1 2 2-16,3 2 0 15,5-3-1-15,10-5 0 16,2-2 1-16,9-2 0 15,4-9-2-15,2-4 0 0,5-5 0 16,-1 0 0-16,-1-12 0 16,-1-1 0-16,-5-9 0 15,-4-5 0-15,-8-5 0 0,-10-4 0 16,-2 3 0-16,-12-2 0 16,-8 5 0-16,-10 0 0 15,4 8 0-15,-10 8 0 16,4 3 0-16,0 8 0 0,4 3 0 15,4 6-9-15,9 3-15 16,3 21-54-16,9-20-11 16</inkml:trace>
  <inkml:trace contextRef="#ctx0" brushRef="#br0" timeOffset="166413.8547">12706 10142 456 0,'0'0'3'16,"0"0"2"-16,0 0 1 16,-6-10 0-16,6 10 0 0,6-10 0 15,9 3 0-15,7-2 1 16,8 4-4-16,10 1-1 15,9-1-1-15,6 2-1 0,2 0 1 16,-2 3-1-16,-3 6-1 16,-7 6 0-16,-9 6 0 15,-6 4 0-15,-10 10 0 16,-7 11 1-16,-3 3 0 16,-4 12 1-16,-5 5 0 0,2 12 1 15,2 4 0-15,-3 6 0 16,6 4-2-16,0 2 0 15,4 6 0-15,3-3 0 16,2 6 0-16,1-2 0 0,-1 0 0 16,1 3 0-16,-1-5 0 15,1 4 0-15,-4-4 0 0,4 1 0 16,-6-7 0-16,1 2 0 16,-4-2 0-16,-2-11 0 15,2 1 0-15,-4-4 0 16,-3-6 0-16,-2-6 0 15,2-2 0-15,3-7 0 0,-2-6 0 16,-1-4 0-16,0-6 0 16,3-4 0-16,1-5 0 15,-1-8 0-15,-3-5 0 16,0 1 0-16,1-6 0 16,-3-1 0-16,0-2 0 0,0-2 0 15,0-7 0-15,-12 16 0 16,-3-12 0-16,-2 4 0 15,-3-4 0-15,-10 2 0 16,-2-2 0-16,-8-1 0 0,-3-1 0 16,-3-2 0-16,-3 0 0 15,3 0 0-15,-2 0 0 0,7-9-26 16,5 3-62-16,12-3-3 16</inkml:trace>
  <inkml:trace contextRef="#ctx0" brushRef="#br0" timeOffset="167326.5012">14289 10214 420 0,'0'0'6'0,"0"-16"1"16,-5 4 2-16,1 0 1 15,-4-3-1-15,-2 3 1 16,-6 0 0-16,-4 4 0 16,-6 8-6-16,-4 8-1 0,-5 8-2 15,0 9-1-15,-2 5 1 16,5 7-1-16,0 5 1 0,8 5 0 16,10 6 0-16,7 4 0 15,7 4 0-15,7 6 0 16,7 2 1-16,8 6 1 15,2 1-3-15,3 5 0 16,-2 0 0-16,-5 2 0 0,-3 7 0 16,-1-1 0-16,-7 1 0 15,-6 3 0-15,-1 2 0 16,-2-3 0-16,-2 2 0 16,-1 0 0-16,-4-6 0 0,2 2 0 15,-8-6 0-15,6-2 0 16,-5-6 0-16,-1-1 0 15,0-5 0-15,-2-9 0 16,3-6 0-16,0-8 0 0,1-5 0 16,5-10 0-16,-2-7 0 15,4-7 0-15,0-9 0 16,4-9 0-16,-5 15 0 16,5-15 0-16,0 0 0 0,0 0 0 15,0 0 0-15,0 0 0 16,0 0 0-16,0 0 0 15,16 0 0-15,-2 0 0 16,11-2 0-16,3-3 0 0,9 2 0 16,6-5 0-16,2 7 0 15,5-8 0-15,0 7 0 16,-2-2 0-16,-11 4 0 16,0 0 0-16,-7 0 0 0,-11-3 0 15,5 3-25-15,-8 3-61 16,-16-3-4-16</inkml:trace>
  <inkml:trace contextRef="#ctx0" brushRef="#br0" timeOffset="167997.2509">14563 10221 448 0,'0'0'4'15,"0"0"1"-15,0 0 1 16,0-11 1-16,0 11-1 0,-8-4 0 16,-1 4 0-16,-7 0 0 15,2 10-3-15,-5 5-2 16,2 2-1-16,0 8 0 16,5 2 2-16,-2 3-1 15,13-3 0-15,1 2 1 16,7-6 0-16,11 0 1 0,5-8-1 15,3-3-2-15,10-5 0 16,-2-7 0-16,1 0 0 0,0-7 0 16,-3-5 0-16,-6-8 0 15,-7-3 0-15,-8-2 0 16,-5-2 0-16,-6 3 0 16,-9-4 0-16,-9 6 0 0,-2 5 0 15,-5 4 0-15,-4 8 0 16,1 5 0-16,-2 5 0 15,5 15 0-15,-2 2-11 0,10 11-22 16,11 1-53-16,-7 6-2 16</inkml:trace>
  <inkml:trace contextRef="#ctx0" brushRef="#br0" timeOffset="168491.0074">14645 11223 482 0,'0'0'3'16,"0"0"3"-16,0 0 0 16,0 0-1-16,-2-9 1 0,2 9-3 15,-18 0-3-15,8 5 0 16,-8 7 0-16,1 3 0 16,4 5 0-16,1 7 0 15,3 1 0-15,3 1 0 16,6-1 0-16,11-3 0 0,5-3 0 15,9-5 0-15,5-5 0 16,3-4 0-16,4-6 0 16,-2-2 0-16,-2-10 0 0,-6-5 0 15,-6-7 0-15,-3 1 0 16,-10-10 0-16,-8 1 0 16,-8-4 0-16,-10 5 0 15,-3 0 0-15,-6 9 0 0,-6 6 0 16,1 9 0-16,-4 5 0 15,10 13 0-15,-7 6-12 16,11 9-75-16,7 9-2 16</inkml:trace>
  <inkml:trace contextRef="#ctx0" brushRef="#br0" timeOffset="168796.1986">14714 11918 492 0,'0'0'0'0,"0"0"1"16,0 0 1-16,0 0 1 16,0 10 1-16,0 2 0 15,-2 3 1-15,-2 5-5 0,3 7 0 16,-1 5 0-16,-3 5 0 15,2 3 0-15,3 0 0 16,0 1 0-16,-2-3 0 16,2-4 0-16,0-5 0 15,0-8 0-15,2-3 0 0,3-4-26 16,5-12-59-16,-10-2-5 16</inkml:trace>
  <inkml:trace contextRef="#ctx0" brushRef="#br0" timeOffset="169541.9479">15167 10178 426 0,'0'0'4'0,"0"0"2"16,0 0 1-16,0 0-1 15,9-2 2-15,4-3 0 16,2 0 0-16,11 0 0 15,3 3-3-15,5 2-3 0,3 0-1 16,-3 2 0-16,0 11 0 16,-6 6-1-16,-7 12 0 15,-5 6 1-15,-8 9 0 16,-4 11 1-16,-4 8 0 0,0 9 1 16,-4 10 0-16,1 3 0 15,-5 7 0-15,4-2-1 16,-5 5-2-16,2-1 0 0,5 2 0 15,-3-3 0-15,0 2 0 16,5-4 0-16,-2-3 0 16,2 2 0-16,2-5 0 0,5-6 0 15,-2-1 0 1,0-3 0-16,0-8 0 0,1-2 0 16,-4-5 0-16,-2-5 0 15,0-5 0-15,0-6 0 16,0-1 0-16,-2-6 0 15,-1-1 0-15,-3-3 0 0,2-5 0 16,1 0 0-16,-4-1 0 16,2-5 0-16,-3 3 0 15,1-1 0-15,-3-1 0 0,-3-5 0 16,3-1 0-16,-4-2 0 16,4-2 0-16,-3-2 0 15,0-3 0-15,-1-5 0 16,0 0 0-16,-4-3 0 0,2-2 0 15,-3 0 0-15,-4 0 0 16,-2 0 0-16,0 0 0 16,-4-2 0-16,-1 0 0 15,3-1 0-15,-3-5 0 16,9 3 0-16,-3 1-67 0,10-11-24 16</inkml:trace>
  <inkml:trace contextRef="#ctx0" brushRef="#br0" timeOffset="169794.6422">16154 11321 511 0,'0'0'0'0,"0"0"0"0,0 0 0 16,0 0 0-16,3-13 0 16,-3 13 0-16,21-15 0 15,-1 8 0-15,6 0 0 16,8 4 0-16,6-1-79 16,0 1-9-16</inkml:trace>
  <inkml:trace contextRef="#ctx0" brushRef="#br0" timeOffset="169930.256">16086 11589 509 0,'0'0'-1'16,"0"0"1"-16,0 0 1 15,6 3 1-15,4-2-2 16,10-1 0-16,6-1 0 16,17 1-20-16,6 0-60 0,5-8-4 15</inkml:trace>
  <inkml:trace contextRef="#ctx0" brushRef="#br0" timeOffset="173370.8658">5256 12371 305 0,'0'0'4'16,"0"0"0"-16,0 0 0 0,0 0 5 15,0 0 1-15,0 0 3 16,12-3 3-16,6 1 3 15,12-3-4-15,7-2 0 16,9-3 1-16,14-8-3 0,8 4-4 16,4-5-1-16,-1-2-4 15,0 4 0-15,-9-1-3 16,-6 6 1-16,-13 2-1 16,-8 3-1-16,-13 4 0 0,-10 3 0 15,-1 0 1-15,-11 0 0 16,0 0 1-16,0 10-1 15,0-10 0-15,-11 15-4 16,9-3-14-16,-3 3-62 0,5-5-2 16</inkml:trace>
  <inkml:trace contextRef="#ctx0" brushRef="#br0" timeOffset="175314.6648">17205 10077 393 0,'0'0'4'16,"0"0"3"-16,0-10 1 16,0 10 0-16,-5-12 0 15,5 12 0-15,-17-15 0 0,-3 10 0 16,-6 3-5-16,5 2-2 15,-12 5-2-15,3 4 0 16,1 6-1-16,1 8 0 16,7 4 1-16,0 5 0 15,9 10-1-15,6 6 2 0,6 5 1 16,3 10 0-16,7 5 0 16,7 9 1-16,-1 6 1 15,1-1-1-15,-2 11 1 16,-3 2 2-16,1 4 2 0,-3 5-1 15,-6 5 1-15,1 0 0 16,-5 0 0-16,0 0-1 16,0-3 1-16,0-2-7 15,0-4 0-15,-2-7 0 0,-5-1 0 16,-1-8 0-16,1-7 0 16,-3 1 0-16,0-12 0 15,3-2 0-15,-1-9 0 16,0-8 0-16,4-11 0 15,-1-3 0-15,2-8 0 0,1-8 0 16,2-2 0-16,0-3 0 16,0-12 0-16,5 16 0 15,-5-16 0-15,7 16 0 0,-2-5 0 16,0-1 0-16,0 2 0 16,3-2 0-16,1 2 0 15,9-5 0-15,-1 5 0 16,8-1 0-16,1-4 0 0,8 1 0 15,5-1 0-15,-1-2 0 16,4-2 0-16,-5 2 0 16,1-2 0-16,-6-3 0 15,-2 2 0-15,-6-2 0 0,-4 0 0 16,-4 0 0-16,-6-2 0 16,-10 2 0-1,4-16-46-15,-4 3-42 0,0-7-1 16</inkml:trace>
  <inkml:trace contextRef="#ctx0" brushRef="#br0" timeOffset="176044.8713">17747 10092 399 0,'0'0'5'0,"0"0"4"15,0 0 2-15,2-10 1 0,-2 10 1 16,0 0 1-16,0 0-1 16,0-10 0-16,0 10-5 15,-9 0-4-15,-1 10-2 16,-7 5-2-16,4 5-1 15,-4 5 0-15,1 2-1 16,4 5 1-16,3 6 0 0,6-4 0 16,3-5 1-16,16 1 1 15,5-7 1-15,4-6 0 16,8-7 1-16,-1-6 0 0,2-4 1 16,-4-1-4-16,0-12 0 15,-7-7 0-15,-4-4 0 16,-4-7 0-16,-12 2 0 0,-3-5 0 15,-14-2 0-15,0 7 0 16,-12 2 0-16,0 9 0 16,-6 11 0-16,-3 7 0 15,0 13 0-15,6 8-11 0,-4 14-50 16,15-2-28-16,9 6 1 16</inkml:trace>
  <inkml:trace contextRef="#ctx0" brushRef="#br0" timeOffset="177021.3506">17725 11078 308 0,'0'0'8'0,"0"0"7"16,2-10 2-16,-2 10 4 0,6-7 2 15,-6 7 1-15,5-12 1 16,-5 12 2-16,0 0-8 16,2-8-5-16,-2 8-4 15,0 0-10-15,0 0 0 16,0 0 0-16,-7 15 0 0,-4 2 0 16,-3 8 0-16,3-1 0 15,-3 9 0-15,4 1 0 16,-1 0 0-16,8-2 0 15,3-1 0-15,11-4 0 0,11-10 0 16,3 0 0-16,7-9 0 16,6-3 0-16,-3-5 0 15,2-2 0-15,-7-10 0 16,0-4 0-16,-9-3 0 0,-2-8 0 16,-15-3 0-16,-4-1 0 15,-4-3 0-15,-11 2 0 16,-8 2 0-16,-6 6 0 0,-6 6 0 15,-3 6 0-15,-2 12 0 16,1 0 0-16,2 12 0 16,4 3 0-16,11 12-13 15,3-4-76-15,13-1-3 0</inkml:trace>
  <inkml:trace contextRef="#ctx0" brushRef="#br0" timeOffset="179029.4395">17499 12165 441 0,'0'0'4'0,"0"0"1"15,0 0 2-15,0 0 2 16,0 0 1-16,-5 0 1 16,5 0 1-16,0 0 0 0,-11 3-12 15,11-3 0-15,0 0 0 16,0 0 0-16,0 0 0 15,16 10 0-15,2-10 0 16,10 0 0-16,6 0 0 16,3 0 0-16,6 0 0 0,1-3 0 15,0-1 0-15,-7 1 0 16,-4-2 0-16,-11 2 0 16,-4 3 0-16,-6-2 0 15,-12 2 0-15,10 0 0 0,-10 0 0 16,0 0 0-16,0 0 0 15,0 0 0-15,0 0 0 16,0 0 0-16,0 0 0 0,-5 0 0 16,5 0 0-16,0 0 0 15,0 0-33-15,-10 0-59 16,10 0-2-16</inkml:trace>
  <inkml:trace contextRef="#ctx0" brushRef="#br0" timeOffset="179295.8435">18150 11957 484 0,'0'0'4'0,"0"0"1"0,0 0 3 16,0 0-1-16,0 0-4 16,0 0-3-16,10 13 0 15,-10 4 0-15,0 4 0 16,3 5 0-16,-1 6 0 0,0 3 0 15,1 2 0-15,-2 3 0 16,5-8 0-16,-4-2 0 16,4-3 0-16,-1-5 0 15,-3-4 0-15,3 0 0 0,-5-9 0 16,3 1-7-16,-6 7-78 16,3-17-6-16</inkml:trace>
  <inkml:trace contextRef="#ctx0" brushRef="#br0" timeOffset="180362.912">18386 9963 383 0,'0'0'5'0,"0"0"3"0,-10-5 2 16,10 5 0-16,0 0 1 15,-4-7 1-15,4 7-1 16,0-12 2-16,14 2-5 0,11 3-2 15,6-7-2-15,16 2 0 16,6 0-1-16,5 2 0 16,4 0 0-16,-5 5-2 15,-4 0 0-15,-11 5-1 16,-8 5 0-16,-11 8-1 0,-5 13 2 16,-14 12 0-16,-4 11 0 15,0 13 1-15,-2 15 1 16,0 13 1-16,2 8 0 0,0 7-4 15,0 6 0-15,4 4 0 16,7 1 0-16,3 0 0 16,-1 1 0-16,1 1 0 15,-3 1 0-15,-3-2 0 0,3-1 0 16,-3-5 0-16,-6 1 0 16,3-5 0-16,-5-3 0 15,0-10 0-15,0-5 0 16,0-10 0-16,0-4 0 15,-5-12 0-15,1-3 0 0,-2-10 0 16,1-8 0-16,-1-5 0 16,2-4 0-16,2-4 0 15,-3-7 0-15,3-2 0 16,-1-2 0-16,3-3 0 0,0-3 0 16,-3-2 0-16,3 0 0 15,0-10 0-15,0 17 0 16,0-17 0-16,0 9 0 0,0-9 0 15,0 11 0-15,0-11 0 16,0 9 0-16,0-9 0 16,3 11 0-16,-3-11 0 15,0 0 0-15,3 10 0 0,-3-10 0 16,0 0 0-16,0 0 0 16,0 0 0-16,-13 9 0 15,-7-9 0-15,-5 3 0 16,-9 2 0-16,-9-2 0 15,-4 4 0-15,-8 0 0 0,0 6 0 16,1 1-28-16,9-1-63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23:04.7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6585 5046 511 0,'6'10'0'0,"3"7"0"15,4 8 0-15,0 10 0 16,1 4 0-16,1 11 0 15,-4 2 0-15,-1 12 0 16,-10-10-21-16,-6 4-63 0,-6-7-1 16</inkml:trace>
  <inkml:trace contextRef="#ctx0" brushRef="#br1" timeOffset="421329.3202">6571 16243 330 0,'0'0'0'15,"0"0"-1"-15,4 2 2 16,8 1 0-16,9-3 2 16,16-5 3-16,14-8 2 0,35-19 2 15,29-15 5-15,51-24 1 16,45-26 1-16,70-29-2 16,62-23-1-16,104-22-4 15,36-15-13-15,74-14-68 16,82 8-5-16</inkml:trace>
  <inkml:trace contextRef="#ctx0" brushRef="#br1" timeOffset="422106.7923">8099 10072 417 0,'0'0'1'0,"0"0"-1"15,0 0 0-15,0-12-1 16,20-5 1-16,15-15 0 0,22-23 3 16,38-25 2-16,79-39 2 15,30-36 2-15,74-44 2 16,75-36-2-16,117-32-3 15,54-23-16-15,76-6-64 0,76 2-7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30:16.371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context xml:id="ctx1">
      <inkml:inkSource xml:id="inkSrc3">
        <inkml:traceFormat>
          <inkml:channel name="X" type="integer" max="2732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8.41424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1-03-13T07:30:42.433"/>
    </inkml:context>
  </inkml:definitions>
  <inkml:trace contextRef="#ctx0" brushRef="#br0">2334 10599 157 0,'0'0'5'0,"0"0"3"16,18 8 3-16,-4-3 4 16,9 6 4-16,9-5 2 15,9 9 2-15,10-4 3 0,16 1-4 16,6 0-2-16,9-2-2 15,13 0-2-15,9-6-2 16,10 2-1-16,13-6-3 0,10 2-1 16,6-2-1-16,14 0-1 15,12 0-1-15,8-2 0 16,11 2-1-16,6-3-1 16,8 0 0-16,9 3 0 0,8 0-1 15,8 0-1-15,5 0 0 16,9 3 0-16,14 0 0 15,1-3-1-15,10 0 0 0,5 0 1 16,7 0-1 0,8-6 0-16,5 4 0 0,3 0 0 15,3-3 1-15,2 0 0 16,4 0 0-16,0 5 0 16,3-2 1-16,-3 2-1 15,6-3 0-15,-1 3 0 0,5-3 0 16,3 1-1-16,0 0 1 15,6-3-1-15,7-2 1 16,-1 2-1-16,5-3 1 16,3-2-1-16,-1 2 1 0,-2 2 0 15,5-3-1-15,-8 2 1 16,7 2-1-16,33 0 1 16,-35 0 0-16,34 0-2 0,-36 0 0 15,5 1 0-15,-2 1 0 16,-1-2 0-16,1 3 0 15,-40 2 0-15,31-3 0 0,-38 3 0 16,26 0 0 0,-11 0 0-16,-8 5 0 0,-12 0 0 15,-9 0 0 1,-9 2 0-16,-9 3 0 0,-9-2 0 16,-4 1 0-16,-6 2 0 15,-1-1 0-15,-4 4 0 0,-6-3 0 16,-4 1 0-16,-7 2 0 15,-9 1 0-15,-12-2 0 16,-15 2 0-16,-6 3 0 0,-22-4 0 16,-9 1 0-16,-15-1 0 15,-16-1 0-15,-16-1 0 16,-6 0 0-16,-11-2 0 16,-14 1 0-16,-8-2 0 0,-7-1 0 15,-13 2 0-15,-7-5 0 16,-8 0 0-16,-6-3 0 15,-7 1 0-15,-9-3 0 16,10 2 0-16,-10-2 0 16,0 0 0-16,0 0 0 0,0 0 0 15,0 0 0-15,0 0 0 16,0 0 0-16,0-7 0 16,0 7 0-16,-5-17 0 15,2 2 0-15,1-1 0 0,0-8 0 16,0-1 0-16,-2-7 0 15,3-6 0-15,-3-1 0 16,2-8 0-16,2-5 0 0,0-7 0 16,0-1 0-16,0-10 0 15,2-1 0-15,-2-6 0 16,4-7 0-16,-3-6 0 16,-1-1 0-16,0-9 0 0,0-1 0 15,0-6 0-15,0-3 0 16,0-5 0-16,0-1 0 15,-5-5 0-15,1-2 0 0,-1-2 0 16,5 1 0-16,0-5 0 16,-3 0 0-16,3 4 0 15,0-5 0-15,0 4 0 16,3-3 0-16,2-2 0 16,-5 1 0-16,0 5 0 15,0-4 0-15,0-3 0 0,0 2 0 16,-5 0 0-16,-2 0 0 15,-3 3 0-15,-1 1 0 16,7-3 0-16,-6 2 0 0,5 4 0 16,-3 2 0-16,8-1 0 15,0 2 0-15,0 4 0 16,11 2 0-16,-4 3 0 16,2 4 0-16,2 3 0 0,-1-2 0 15,2 7 0-15,-3 2 0 16,4 0 0-16,-3 6 0 15,0-1 0-15,-3 3 0 16,1 0 0-16,3 5 0 16,-2-1 0-16,3 5 0 15,4 5 0-15,-4 0 0 0,3 3 0 16,2 6 0-16,-2-1 0 16,0 6 0-16,3 2 0 15,-6 5 0-15,1 3 0 0,-1-2 0 16,-5 9 0-16,0 1 0 15,-5 9 0-15,4 0 0 16,-3 3 0-16,-2 9 0 0,2 2 0 16,0 1 0-16,-1 4 0 15,-2 2 0-15,0 1 0 16,0 12 0-16,2-13 0 16,-2 13 0-16,0-10 0 0,0 10 0 15,0 0 0-15,0 0 0 16,0 0 0-16,0 0 0 15,0 0 0-15,0 0 0 16,-7 10 0-16,7-10 0 0,-13 15 0 16,4-9 0-16,-6 1 0 15,-2 3 0-15,-4-1 0 16,0 1 0-16,-4 5 0 16,-8-3 0-16,-7 3 0 15,-2 0 0-15,-7 5 0 0,-8 0 0 16,-8 2 0-16,-10 2 0 15,-7-1 0-15,-8 7 0 16,-7-3 0-16,-8 2 0 16,-3 1 0-16,-12 3 0 0,-6-1 0 15,-6 1 0-15,-3-2 0 16,-10-2 0-16,-8 2 0 16,-1-1 0-16,-7 0 0 0,-3 2 0 15,-6-5 0-15,-1 0 0 16,-3 0 0-16,0 0 0 15,0-1 0-15,-8-2 0 16,-2 3 0-16,-1-4 0 0,0-1 0 16,-6-2 0-16,-6 2 0 15,4-5 0-15,-7 3 0 16,0-3 0-16,-2 1 0 16,-6-3 0-16,0 0 0 15,3-3 0-15,-6-5 0 0,-3 1 0 16,-2-1 0-16,-2-5 0 15,-3 1 0-15,1-3 0 16,1 0 0-16,-3-3 0 0,3-2 0 16,-4 1 0-16,-2-4 0 15,4 1 0-15,-2 2 0 16,-1-2 0-16,-7-1 0 16,-5 1 0-16,0 2 0 0,-1-5 0 15,-6 2 0-15,-1-2 0 16,-2 0 0-16,3 3 0 15,-4-3 0-15,2 3 0 0,-2-4 0 16,2 4 0-16,-1 0 0 16,-6-2 0-16,3 3 0 15,-4 1 0-15,2 1 0 16,-3-1 0-16,-3 2 0 16,4 3 0-16,-6-3 0 0,7 3 0 15,-2 0 0-15,3 3 0 16,-2-3 0-16,1 3 0 15,1 4 0-15,5-5 0 16,0 3 0-16,0 2 0 0,3 1 0 16,-1 2 0-16,3 2 0 15,0-2 0-15,4 0 0 16,1 5 0-16,2-3 0 16,6 1 0-16,1 1 0 0,8-1 0 15,1 2 0-15,-1-2 0 16,6 3 0-16,6 2 0 15,2-2 0-15,3 0-2 16,5 1 1-16,3 1 0 0,8-3 1 16,2-1 0-16,10 2-1 15,2-4 1-15,6 3 0 16,6-5 0-16,6 0 1 16,2-1-1-16,9-2 0 15,6 4 0-15,3-1 1 0,4 0-1 16,8-6 0-16,8 2 0 15,9-1-1-15,6-1 1 16,7-4 0-16,12 0 0 0,9 0 0 16,9-1 0-16,7-2 0 15,10 0 0-15,7-2 0 16,11 2 0-16,5 2-1 16,6 1 0-16,5 4-1 0,4 7 0 15,1 3 0-15,1 11 0 16,5 4 0-16,0 9 0 15,0 8 0-15,0 10 1 16,2 4 0-16,1 10-1 0,5 10 2 16,-3 4 0-16,4 13 1 15,-1 8 0-15,0 8 1 16,2 5-1-16,-4 11 1 16,5 4 1-16,-2 12-3 15,4 3 1-15,-2 4-2 0,-2 3 1 16,3 9-1-16,-1 0 1 15,-2 4-1-15,-1 6 1 16,-4 1 0-16,-1 4 1 16,-3 4 1-16,-7 4 0 0,-3 2-1 15,-5 2 1-15,-3 0 0 16,-2-3-1-16,-2-5 0 16,-2-2-1-16,0-5-1 0,3-10 0 15,0-2 0-15,2-8 0 16,-1-13 0-16,3-7 1 15,-1-9-1-15,4-8 0 0,1-12 0 16,3-11 1-16,0-10 0 16,5-8-1-16,5-14 1 15,0-7-1-15,2-13 0 16,11-7 1-16,6-7 0 16,6-7 0-16,16-10 0 15,19-9 1-15,18-4-1 0,35-9 1 16,31-9-1-16,34-12-7 15,84-12-65-15,4 10-12 16</inkml:trace>
  <inkml:trace contextRef="#ctx0" brushRef="#br0" timeOffset="1335.5433">7267 7775 313 0,'0'0'6'15,"0"-11"4"-15,0 11 3 16,-5-15 1-16,5 5 3 16,-3 0 1-16,1 1-1 15,2-2-2-15,0 11-5 0,-6 6-4 16,3 18-2-16,-1 12-2 15,4 37 2 1,0 11-1-16,4 22 1 16,5 13 1-16,-4 10 0 0,5 5 0 15,-1 4 0-15,4-1 0 16,-6-18-3-16,-2-8 0 16,0-2 1-16,-5-5-1 15,0-2 0-15,0-3 0 16,-5-5-1-16,0-8 0 0,1-3 0 15,-4-12 0-15,0-6-1 16,1-11 0-16,2-11 1 16,0-9-2-16,3-10 2 0,-3-6-1 15,5-7-1-15,0-11-2 16,0 0-3-16,-10-11-7 16,7-8-22-16,6-9-49 0,-3-11-1 15</inkml:trace>
  <inkml:trace contextRef="#ctx0" brushRef="#br0" timeOffset="2029.8126">7281 7635 256 0,'0'0'7'0,"0"0"3"15,0 0 4-15,-2-10 1 16,2 10-2-16,0 0 2 16,0-10-2-16,0 10 1 15,5-5-3-15,8 5-5 16,6 0-1-16,11-3 1 0,8 1 0 16,11-4 1-16,13-1 0 15,6 2 1-15,8-3-2 16,2 1 0-16,1 0-1 0,3 0-2 15,-9 5 0-15,3-1-1 16,-6 3 0-16,-3 0-1 16,-2 0 0-16,-5 0 0 0,-4 0 0 15,-6 0-1-15,-2 0 1 16,-11 0-1-16,-5 0 1 16,-4 0-1-16,-9 0 1 15,-6 0-1-15,-3 0 0 16,-10 0 0-16,9 0 0 0,-9 0-1 15,0 0 0-15,0 0 0 16,0 14 1-16,0 1 0 16,0 8 0-16,-7 12 0 15,2 7 2-15</inkml:trace>
  <inkml:trace contextRef="#ctx1" brushRef="#br0">14710 7913 0,'0'24'62,"0"51"-62,0-1 16,0 1 0,0-26-16,0 26 15,0 24-15,0-49 0,24-26 16,-24 51-16,0-50 15,0 24-15,0-24 16,0 25-16,0-26 16,0 1-16,0 0 15,25 25-15,-25-26 16,0 1 0,0 0-16,0 0 15,0 0 1,0-1-16,0 1 15,0 0 1,0 0-16,0 0 16,0 0-1,0-1 1,0 1 0,0 0-1,0 0 1,25-25-16,-25 25 15,0-1-15,0 1 16,0 0 0,0 0-1,0 0-15,25-1 16,-25 1 0,0 25-16,0-25 15,0-1 1,0 1-16,0 0 15,0 0 1,0 0 15,0-1 32,0 1-63,0 0 15,0 0-15,0 0 16,25-1 0,-25 1-16,0 0 15,0 0 32,0 0 47,0-1-78,24-24 46,1 0-46,0 0-16,0 0 15,24 0 1,26 0-16,24 0 16,-25-24-16,1 24 0,-26-25 15,-24 25-15,0 0 16,0 0 109,0 0-110,-1 0-15,1 0 16,0 0-16,0 0 16,0 0-1,-25-25 17,24 25-17,-24-50-15,50 26 16,-50-1-16,25-25 0,-25 25 15,0 1-15,0-26 16,0 0-16,0 26 16,0-1-1,0 0-15,0-25 16,0 26-16,0-1 0,0-25 16,25 50-16,-25-25 15,0-24-15,0 24 16,0-25-1,0 1 1,0-1 0,0 25-16,25-24 15,-25 24 1,0 0-16,0 0 16,0-24-16,0 24 15,24 0 1,-24 0-1,0 0-15,0 1 16,0-26 0,0 25-1,0 0 1,0 1-16,0-1 16,0-25-1,0 25-15,0 1 16,0-1-16,0-25 15,0 25 1,-24 1-16,24-1 16,0 0-1,0-25 1,0 26 0,0-1 15,0 0 0,0 0-31,-25 25 16,25-25-1,0 1 1,-25-1 15,0 0-31,25 0 16,-25 0 15,25 0-15,0 1-16,-25 24 15,25-25 1,0 0-16,-24 25 16,24-25-1,-25 25 1,25-25-16,-25 1 15,25-1 1,-25 25 0,25-25-1,-25 0 17,1 25-17,24-25 1,-25 25-16,0 0 15,-25 0 1,26 0 0,-26 0-1,25 0 1,0 0 15,1 0-15,-1 0-1,0 0-15,0 25 16,0-25-16,1 0 0,-1 0 16,0 25-1,-25 0-15,26-25 16,-1 0 0,0 0-1,25 25 16,-25-25 16,-24 24-31,24-24-16,-25 0 16,25 0-16,1 0 62</inkml:trace>
  <inkml:trace contextRef="#ctx1" brushRef="#br0" timeOffset="4547.2056">18902 7665 0,'0'49'109,"0"-24"-109,0 25 16,0-26-16,0 26 16,0 0-1,0-26-15,0 1 16,0 0-16,0 0 15,0 0-15,0 0 16,0 24 0,0-24-1,0 0-15,0 0 16,0-1 0,0 1-16,0 0 15,0 0 1,0 0-1,0-1-15,0 1 0,0 0 16,0 0-16,0 0 16,-25-1 15,25 26-15,-25-25-1,25 0-15,0-1 16,0 1-1,-25 0-15,25 25 16,0-26 0,0 1-1,0 0 1,0 0-16,-25-25 16,25 25-1,0-1 1,0 1-1,0 0 17,0 0-17,0 0-15,0 24 16,0 1-16,0 0 16,0-1-16,0-24 15,0 0 1,0 0-16,0-1 0,0 1 15,0 0-15,0 0 16,0 0 0,0-1-1,0 1 1,0 0 15,0 0 32,0 0-63,0-1 15,0 1 1,0 0 15,0 0-31,0 0 31,25-25 63,0 0-94,0 0 16,0 0-16,-1 0 15,1 0-15,25 24 16,-25-24-16,-1 0 0,1 25 16,0-25-1,0 0-15,24 0 0,-24 0 32,0 0-32,0 0 15,0 0-15,24 0 16,1 0-16,-25 0 0,-1 0 15,26 0-15,-25 0 16,0 0 47,-1 0-48,1 0 1,50 0-16,-51 0 15,1 0-15,0 0 16,0 0 0,0 0-16,-25-25 203,24 1-203,-24-1 15,0 0-15,0-25 16,0 1-16,25 24 16,-25 0-16,0-24 15,25-1-15,-25 25 16,0-24-16,0 24 16,0-25-1,0 25-15,25 1 16,-25-1-16,0 0 15,25 0 1,-25 0-16,0 0 16,0 1-1,0-26 1,0 0 0,0 26-16,0-26 15,0 25 1,0 0-1,0 1-15,0-1 16,0-25 0,0 25-16,0 1 15,0-1-15,0 0 16,0 0 0,0-24-1,0 24-15,0 0 16,0 0-1,0 0-15,0 1 16,0-1 0,0 0-1,0-25-15,0 26 16,0-1 0,0 0-16,0 0 15,-25 0 1,25 1-1,0-1 1,0 0 15,-25 25 1,25-25-32,0 0 31,0 0-16,-25 25-15,25-24 16,0-1 0,-25 0-1,25 0 1,0 0 0,0 1-1,-24-1-15,24 0 110,-25 0-95,-25 25 110,1 0-125,-1 0 16,25 0-1,-24-25-15,-75 25 16,74 0-16,25 0 16,0 0-1,-24 0 79,24 0-78,0 0-1,0 0 17,1 0 30,-26 0-46,25 0-16,0 0 31,1 0-15</inkml:trace>
  <inkml:trace contextRef="#ctx1" brushRef="#br0" timeOffset="9011.0948">21109 7689 0,'-25'25'63,"1"25"-48,24-1-15,-50-24 16,25 50-16,25-51 15,0 1-15,-25 25 16,25 0-16,-24-50 16,24 24-16,0 1 15,0 0-15,-25-25 16,25 25 0,0 0-1,-25-1-15,25 1 16,-25 0-1,25 0-15,-25 0 16,25-1-16,0 1 16,-49 25-16,49-1 15,0-24-15,0 0 16,-25 25-16,25-1 16,-25-49-1,25 25-15,0 0 16,0 0-16,0-1 15,0 1 1,-25 0-16,25 0 0,-25 0 16,25-1-16,0 1 15,0 0 1,0 0-16,0 0 16,0-1-1,0 1-15,0 0 16,0 0-16,0 0 15,0 0-15,-24-1 16,24 1-16,0 0 16,0 0-1,0 0-15,0-1 16,0 1-16,0 0 16,0 0-16,0 24 15,0-24-15,0 0 16,0 0-16,0 0 15,0-1 1,24-24 78,1 0-94,0 0 15,0 0 17,24 0-32,1 0 15,49 0-15,-24 0 16,49 0-16,25 25 16,-100-25-16,-24 0 15,0 0 1,0 0 46,-1 0-46,1 0-16,25 0 16,-1 0-16,-24 0 15,50 0 63,-51 0-62,1 0-16,0 0 78,25 0-47,-1 0-15,-24 0-16,0 0 16,24 0-16,-24 0 15,0 0 1,0 0 78,-25-25 124,0-24-202,0-1-16,0-24 16,0 24-16,0 1 15,0-1-15,0 0 16,0 1-16,0 24 15,0 0-15,0 0 16,0 0 0,0 1-16,0-26 15,0 25-15,0 0 16,0 1 0,0-1 15,0 0-31,0 0 15,0-24 1,0 24 0,0 0-16,0 0 15,0 0-15,0-24 16,0 24-16,0 0 16,0 0-16,0 1 15,0-1-15,0 0 31,0 0-31,25 0 16,-25 1 0,0-1-16,0 0 0,0-25 15,0 26 1,25-1 15,-25-25-31,0 1 16,0 24-1,0 0-15,0 0 16,0 0 0,0 0 15,0 1 0,0-1 63,0 0-94,0 0 16,0 0-16,0 1 15,0-1 1,0-25 93,0 25-109,0 1 31,-50 24 157,25 0-172,-25 0-1,1 0-15,24 0 16,-25 0-1,1-25-15,24 25 16,0 0-16,-24 0 16,-1-25-16,25 25 15,25-25-15,-25 25 16,1 0 31,-26 0 47,25 0-48,0 0-30,25 25 0,-24-25-1,-1 0 1,0 25 15,0-25 0,0 0-15,1 0-16,-1 25 31,0-25-15,0 0 0,0 0-1,1 0 1,24 24-1,-25-24-15,0 0 16,0 0-16,0 0 31</inkml:trace>
  <inkml:trace contextRef="#ctx0" brushRef="#br0" timeOffset="43436.8203">12303 12074 275 0,'0'0'-1'0,"0"0"1"16,0 6 4-16,0 2 1 15,0 5 2-15,-2 2 4 16,0 5 0-16,-1-1 1 16,-3 4 2-16,2-3-2 15,4 3 0-15,0-4 1 0,4-4 1 16,14-10 0 0,12-10-1-16,21-15 3 0,27-25 0 15,29-14 1-15,40-25 1 16,35-16-3-16,36-14-2 0,35-4-13 15,23-4 0-15,16 9 0 16,-8 11 0-16,-9 20 0 16,-34 17 0-16,-35 16 0 0,-40 24 0 15,-41 23-60-15,-38 2-26 16,-35 5-4-16</inkml:trace>
  <inkml:trace contextRef="#ctx0" brushRef="#br0" timeOffset="50286.0819">9638 12693 293 0,'0'0'8'0,"0"0"3"0,0 0 4 16,0 0 1-16,0 0 2 16,0-8 1-16,0 8 1 15,0 0-3-15,0 0-6 16,0 0-4-16,-5 6-3 0,5 14-2 16,-2 4-1-16,2 11 1 15,0 10 1-15,-5 6 1 16,2 6 1-16,0 5-1 0,-1 0 0 15,1-3 0-15,-2-1-1 16,1-6 0-16,1-5-2 16,-2-5 0-16,3-4 0 15,-1-4 0-15,-2-7-1 16,2-7 1-16,1-2-1 0,-1-4 1 16,3-6 0-16,0-8 1 15,-2 10 0-15,2-10 0 16,0 0-1-16,0 0-2 15,0 0-1-15,0 0-3 0,0-12-5 16,0 12-10-16,-2-20-23 16,-8 10-41-16,10-1-3 15</inkml:trace>
  <inkml:trace contextRef="#ctx0" brushRef="#br0" timeOffset="51021.3805">9144 12741 249 0,'0'0'6'0,"0"0"5"0,0 0 3 15,0 0 2-15,0 0 0 16,0 0 3-16,0 0-1 0,0 0 2 16,0 0-5-16,0 0-5 15,0 0-2-15,0 0-1 16,0 0-1-16,0 0-1 15,0 0 0-15,0 0 0 0,0 0 0 16,0 0-1-16,0 0 0 16,0 0 0-16,0 0-1 15,0 0 0-15,0 0-1 16,0 0 0-16,0 0-1 0,0 0 0 16,0 0-1-16,0 0 1 15,0 0-1-15,0 0 0 16,0 0 0-16,0 0 0 15,0 0 0-15,0 0 0 16,0 0 0-16,0 0 1 16,0 0-1-16,0 0 0 0,0 0 0 15,0 0 1-15,0 0-1 16,0 0 1-16,0 0-1 0,0 0 0 16,0 0 0-16,0 0 0 15,0 0-1-15,0 0-2 16,0 0-3-16,0 0-3 15,0 0-7-15,0 0-12 0,0 0-21 16,-11 5-31-16,11-5-4 16</inkml:trace>
  <inkml:trace contextRef="#ctx0" brushRef="#br0" timeOffset="52220.8669">9103 12708 270 0,'0'0'5'0,"0"0"5"0,0 0 2 16,0 0 2-16,-7-5 1 15,7 5 0-15,0 0 1 0,0 0 2 16,0 0-2-16,0 0-4 15,7-6-1-15,16 2-1 16,4-4 1-16,13 1 0 0,8-3 0 16,11 0-1-16,8-4-2 15,3 1-1-15,1 1-1 16,-1 0 0-16,0 1-2 0,-8 4 0 16,-2 2-2-16,-11 2 1 15,-4 1-2-15,-7-1 2 16,-6 3-3-16,-7 0 0 15,-3 0 0-15,-4 0 0 16,-9 0 0-16,-9 0 0 0,12 0 0 16,-12 0 0-16,0 0 0 15,0 0 0-15,0 0 0 16,0 0 0-16,0 0 0 16,0 0 0-16,0 0 0 15,0 0 0-15,0 0 0 16,0 0 0-16,0 0 0 0,0 0 0 15,0 0 0-15,0 0 0 16,0 0 0-16,0 0 0 16,0 0 0-16,0 0 0 0,0 0 0 15,0 0 0-15,0 0 0 16,0 0 0-16,0 0 0 0,0 0 0 16,0 0 0-16,0 0 0 15,0 0 0-15,0 0 0 16,0 0 0-16,0 0 0 15,0 0 0-15,0 0 0 0,0 0 0 16,0 0 0-16,0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0,0 0 0 16,0 0 0-16,0 0 0 16,0 0 0-16,0 0 0 15,0 0 0-15,0 0 0 16,0 0 0-16,0 0 0 16,0 0 0-16,0 0 0 0,0 0 0 15,0 0 0-15,0 0 0 16,0 0 0-16,0 0 0 15,0 0 0-15,0 0 0 16,0 0 0-16,0 0 0 16,0 0 0-16,0 0 0 0,0 0 0 15,0 0 0-15,0 0 0 16,0 0 0-16,0 0 0 0,0 0-11 16,0 0-12-16,0 0-29 15,-1 11-35-15,1-11-2 16</inkml:trace>
  <inkml:trace contextRef="#ctx0" brushRef="#br0" timeOffset="53226.1628">10307 13072 399 0,'0'0'4'15,"0"0"2"-15,0 0 2 0,0 0 2 16,0 0 1-16,0 0-1 16,0 0 1-16,-6-10 0 15,6 10-4-15,8-4-2 16,3-1-2-16,6-1-2 0,3 2-2 16,2-1-4-16,5 5-11 15,-2 0-33-15,0 2-34 16,-2 4-2-16</inkml:trace>
  <inkml:trace contextRef="#ctx0" brushRef="#br0" timeOffset="53408.527">10330 13254 343 0,'0'0'1'0,"0"0"2"16,0 0 4-16,0 0 1 15,0 0 4-15,0 0 2 0,0 0 1 16,4 7 1-16,11-7-1 15,3-3-1-15,9-1-4 16,0-4-2-16,11 2-8 16,-4 0-22-16,-11 0-57 0,16 1-2 15</inkml:trace>
  <inkml:trace contextRef="#ctx0" brushRef="#br0" timeOffset="54184.0513">11472 12919 376 0,'0'0'4'0,"0"0"4"16,0 0 0-16,0 0 1 15,-7-6 0-15,7 6 1 16,0 0-1-16,0 0 2 16,5-2-3-16,8 0-2 15,12 2-1-15,7-4 0 0,4 0-1 16,12 1 1-16,2 1-1 15,5-3 0-15,-6 0-2 16,-4 3 0-16,-3-1-1 0,-12 1-2 16,-2 2-2-16,-11 0-5 15,-5 5-16-15,-12-5-57 16,0 12-2-16</inkml:trace>
  <inkml:trace contextRef="#ctx0" brushRef="#br0" timeOffset="54551.3821">11722 12886 404 0,'0'0'1'16,"0"0"1"-16,0 0 1 0,0 0 1 15,0 0 2-15,0 10 1 16,0-1 1-16,4 9 1 16,4 0-1-16,1 9 0 15,2 2-2-15,3 2 0 16,-4 3-1-16,3 4-2 15,-1-1-1-15,-1 0 0 0,-6-1 1 16,-3 2-1-16,-2-3 0 16,-2-1 1-16,-9-4-1 15,-6-2 1-15,-1-6 0 0,-3-1-1 16,-7-6 1-16,-2-1-1 16,-2-5 0-16,0-3-2 15,0-6 0-15,-2 0 0 16,2-8 0-16,2-4 0 0,4-1 0 15,3 0 0-15,3 1 0 16,1-1 0-16,8 4 0 16,1-3-3-16,10 12-13 0,-8-15-17 15,8 15-54-15,0-15-1 16</inkml:trace>
  <inkml:trace contextRef="#ctx0" brushRef="#br0" timeOffset="55017.8973">12326 13005 398 0,'0'0'5'0,"0"0"1"16,0-9 3-16,0 9 0 15,-6-13 2-15,6 13 0 16,-7-10-1-16,-3 10 0 15,-3 7-3-15,-3 9-3 0,-5 11-2 16,-1 8 0-16,-2 7-2 16,-1 8 1-16,1 1 0 15,2 6 0-15,8-6 0 0,3-1 0 16,9-5-1-16,2-5 1 16,2-8 0-16,9-3 0 15,3-4-1-15,7-4 1 16,0-4 0-16,4-10-3 0,0 3-3 15,0-8-8-15,3-2-38 16,-1 0-34-16,-4 0-1 16</inkml:trace>
  <inkml:trace contextRef="#ctx0" brushRef="#br0" timeOffset="55657.7689">12566 13268 379 0,'0'0'5'0,"0"0"1"16,0-14 3-16,-5 6 1 16,1-2 1-16,-1-3 0 15,-5 0 0-15,-3 4 0 0,-1-1-3 16,-4 5-3-16,-1 2-3 16,-2 3-1-16,-1 0-1 15,2 8-1-15,3 2 0 16,1-3 0-16,7 3 0 15,4 0 0-15,5-2 1 0,0-8 0 16,9 15 0-16,3-12 2 16,6-3-1-16,0 0 1 15,1-6-1-15,-1 1 1 0,0-2 0 16,-4-1-1-16,-4 3 0 16,-10 5-1-16,15-5-1 15,-15 5 1-15,5 12-1 16,-5 4 0-16,0 6 0 0,0 0 0 15,0 5 0-15,0 0 1 16,0 4 0-16,0-5 0 16,0-3 0-16,0-3 0 0,0-2 0 15,3-6 0-15,-3-5 1 16,0-7-1-16,0 0 2 16,9 2 0-16,-9-2 0 15,13-12 0-15,-3-3-1 16,3-3 1-16,-1 1 0 15,6 0-1-15,-4-5-1 16,-2 5-3-16,0-1-4 0,1 5-24 16,12 1-51-16,-20 2-1 15</inkml:trace>
  <inkml:trace contextRef="#ctx0" brushRef="#br0" timeOffset="55972.972">12818 12983 433 0,'0'0'0'16,"0"0"0"-16,0 0 1 15,0 0 0-15,0 0 3 16,5 17 0-16,2-2 2 0,0 10-1 16,9 5 1-16,-2 9 1 15,6 6-1-15,-4 2-2 16,-2 6 0-16,-2 1-2 15,-1-3 1-15,-10-1-1 16,-2 3 0-16,-12-7 1 16,-6-2-1-16,-9-1 1 0,-4-1-1 15,-3-7 1-15,-8-3-2 16,3-7 0-16,-1-4-2 0,10-7-2 16,1-2-9-16,0-9-30 15,4-3-43-15,11-13-2 16</inkml:trace>
  <inkml:trace contextRef="#ctx0" brushRef="#br0" timeOffset="56518.8785">12974 12426 431 0,'0'0'4'0,"0"0"3"15,0 0 3-15,7-12 2 0,-7 12 1 16,0 0 1-16,8-8 0 15,-8 8-8-15,0 0-6 16,0 0 0-16,2 8 0 16,2 11 0-16,-4 1 0 0,0 4 0 15,0 4 0-15,0 4 0 16,2-3 0-16,-2 1 0 0,0-3 0 16,0-1 0-16,0-4 0 15,-2 0 0-15,-2-1 0 16,-1-5 0-16,3-3 0 15,-3 2 0-15,5-15-8 16,-8 12-41-16,8-12-40 0,0 0-1 16</inkml:trace>
  <inkml:trace contextRef="#ctx0" brushRef="#br0" timeOffset="56950.7405">12830 12450 375 0,'0'0'8'0,"0"0"1"15,-10-9 3-15,10 9 2 0,0 0 1 16,-13-8 2-16,13 8 0 16,0 0 0-16,0 0-6 15,-7-12-2-15,7 12-2 0,18-7-7 16,1 4 0-16,1-2 0 15,10 0 0-15,0 0 0 16,2 0 0-16,3 2 0 0,-3-2 0 16,1 2 0-16,-6 3 0 15,-2-1 0-15,-5 1 0 16,-3 0 0-16,-4 0 0 16,-2 0 0-16,-11 0 0 15,14-3 0-15,-14 3 0 0,0 0 0 16,0 0 0-16,0 0 0 15,0 0 0-15,0 0 0 16,0 0 0-16,0 0 0 16,0 0 0-16,0 0 0 15,0 0 0-15,0 0 0 0,0 0 0 16,-6 7 0-16,6-7-50 16,0 0-40-16,-4 15-3 15</inkml:trace>
  <inkml:trace contextRef="#ctx0" brushRef="#br0" timeOffset="59185.1949">13724 12770 305 0,'0'0'7'16,"0"0"6"-16,0 0 1 15,0 0 3-15,10-10 2 16,-10 10 0-16,0 0-1 0,0-7 0 16,0 7-6-16,-6-5-5 15,-5 3-4-15,-6-1-1 16,-3 3-1-16,0-2-1 0,-2 2 0 16,0 0 0-16,-1 2 0 15,6 3-1-15,-3 0 0 16,8 0 1-16,1 5-1 15,1 2 0-15,6 3 0 0,2 8 1 16,2 1-1-16,0 3 1 16,2 5 1-16,2 6-1 15,4 3 0-15,-3 5 0 16,1 0 0-16,-4 3-1 16,0 1 1-16,1 2 0 0,-3 3 0 15,0-5 0-15,0-1 1 16,-3-2-1-16,3 0 1 15,-2-3 1-15,-4 1 0 16,1 2 0-16,1-8 0 0,-2 2 0 16,2-2 0-16,-3-1 0 15,-4-2 0-15,3-2 0 16,2-3 0-16,1-4-1 16,-4 0 1-16,5-5-1 0,-2-2-1 15,2-2 1 1,-2-8-1-16,6 0 0 0,0-10 1 15,-3 15-1-15,3-15 0 16,0 0 0-16,-4 9 1 16,4-9 0-16,0 0-1 0,0 0 0 15,-5 10 1-15,5-10-1 16,0 0 0-16,0 0 1 16,0 0-1-16,0 0 0 0,0 0-1 15,0 0 1-15,0 0 0 16,0 0 0-16,0 0 0 15,11 10 0-15,0-10 1 16,4 5-1-16,8-5 1 0,5 2 0 16,4-2 1-16,8 0-1 15,2 0 0-15,0 0 0 16,-3 0 0-16,0 0 0 16,-2 0 0-16,-8 0-1 15,-1 3 1-15,-8-1-1 0,-8 2 0 16,0-4 0-16,-12 0 0 15,11 2 0-15,-11-2 1 16,0 0-1-16,0 0 1 16,0 0-2-16,0 0-4 0,-5 10-9 15,-3-8-44-15,8-2-25 16,-15 0-3-16</inkml:trace>
  <inkml:trace contextRef="#ctx0" brushRef="#br0" timeOffset="60851.1453">14192 13124 332 0,'0'0'7'0,"0"0"3"16,0 0 3-16,0-10 2 0,0 10 0 16,0 0-1-16,0 0-1 15,-7-10 1-15,-6 10-6 16,-1 0-4-16,-9 0-3 16,-4 0 0-16,-3 0-1 0,-3 0 1 15,3 0 1-15,-4-3 0 16,8 3 0-16,2-1 1 15,5-2 0-15,6 0 0 16,3 3-1-16,10 0 0 0,-12-2-1 16,12 2 0-16,0 0-2 15,0 0 1-15,0 5-1 16,7 4 0-16,1 4 0 0,1 7 0 16,-1 7 2-16,4 8 0 15,0 4 0-15,-1 8 0 16,-6 0 0-16,0 3 1 15,-4-1 0-15,2 1 0 16,-3-5-1-16,0-2 1 0,0-7 0 16,0-2-1-16,-3-5 1 15,3-5-1-15,-1-4 0 16,1-5 0-16,-3-1-2 0,3-7-3 16,0-7-4-1,-2 11-10-15,2-11-54 0,0 0-12 16</inkml:trace>
  <inkml:trace contextRef="#ctx0" brushRef="#br0" timeOffset="61129.8334">13785 13454 398 0,'0'0'3'0,"0"0"2"16,0 0 2-16,0 0 1 16,7-3 0-16,1-1 1 15,4 1 0-15,5-3 0 0,8 4-2 16,5-2-2-16,0 1-2 16,7 0-1-16,-3 1 0 15,4 2-1-15,-6 0-2 0,-2 0-3 16,-5 0-6-1,-5 0-16-15,-5 0-55 0,0 0-2 16</inkml:trace>
  <inkml:trace contextRef="#ctx0" brushRef="#br0" timeOffset="61798.1205">14358 12955 391 0,'0'0'1'0,"0"0"2"16,0-6 1-16,0 6 2 15,9-13 0-15,0 2 1 0,3 5 0 16,6-8 0-16,0 5 1 16,6 2-3-16,1-1-1 15,-1 3-1-15,2 1-1 16,-3 1 0-16,-2 3-1 0,-3 3 0 16,-3 4 0-16,-2 3-1 15,-4 6 1-15,-1 8 0 0,-3 5-1 16,-2 10 2-16,-1 7 0 15,1 8-1-15,-3 0 1 16,0 8 0-16,0 3 0 16,0 0 0-16,0-2 0 0,0-3 1 15,2-1 0-15,0-4-1 16,1-1 1-16,-1-6-1 16,3-4 1-16,-3-2-1 15,4-5 0-15,-1-5 0 16,0-1-1-16,0-9 0 15,-1 0-1-15,-1-8 1 0,-1 1 0 16,1-5 0-16,0 0-1 16,-3-10 2-16,0 14-1 15,0-14 1-15,-8 12 1 16,-2-8-3-16,-8 4 0 0,-1-1 0 16,-8 1 0-16,-6-1 0 15,-4-2 0-15,-9-1 0 16,3 1 0-16,-5 1 0 0,0 1 0 15,6-2 0-15,2-3 0 16,10 4 0-16,0-5 0 16,14 5-11-16,1-6-15 0,2 5-57 15,13-5-5-15</inkml:trace>
  <inkml:trace contextRef="#ctx0" brushRef="#br0" timeOffset="62835.689">8569 14581 319 0,'0'0'2'0,"0"0"1"16,5 6 3-16,7 0 1 0,11 2 4 15,9 2 1-15,18-3 3 16,22 0 2-16,20-4-2 15,25-1 0-15,30-2-1 0,19-2-3 16,27-8-1-16,25 3-1 16,16-5-2-16,16-4-1 15,24 3-1-15,4-2 0 16,18 3-1-16,7 3-1 0,10-1 0 16,6 5 0-16,1 0 0 15,1 3-1-15,-1 2 2 16,-2 0-4-16,-9 4 0 15,-10 1 0-15,-19 3 0 16,-9-1 0-16,-27 0 0 16,-23-2 0-16,-35 1 0 0,-21-5 0 15,-39-1 0-15,-26 0 0 16,-31 0 0-16,-21 0 0 16,-21-1 0-16,-13-5 0 0,-14 6 0 15,-2-9 0-15,-10 4 0 16,-4-3 0-16,2 3 0 15,-8 0 0-15,-1 1 0 0,1-4 0 16,0 8 0-16,-1-3 0 16,1 3 0-16,5 0 0 15,-1 0 0-15,6 0 0 16,2 0 0-16,0 3 0 0,10-3-7 16,-8 15-84-16,8-15-1 15</inkml:trace>
  <inkml:trace contextRef="#ctx0" brushRef="#br0" timeOffset="65551.3712">1656 8306 201 0,'0'0'6'16,"0"0"6"-16,0 0 0 15,0 0 0-15,0 0-1 16,-10-3 1-16,10 3 1 0,0 0 0 16,19-2-4-16,2 2-4 15,13-2 0-15,9-1 1 16,14 0 3-16,13 1 0 16,8-6-2-16,12 4 0 0,7-6 0 15,3 2-2-15,2-1-1 16,3-3-1-16,-4-2-1 15,-6 7-1-15,-2-4 0 16,-5 2 1-16,-8 2-1 16,-8 0 0-16,-11 1 0 0,-10 4 0 15,-7 0-1-15,-9 2 2 16,-10 0 2-16,-2 0 2 16,-11 0 1-16,-12 0 1 0,0 0 0 15,-5 0-1-15,-20 0 1 16,-12 2 0-16,-8 6-3 15,-14 2-4-15,-16 2 0 16,-10 5-1-16,-15 4 1 16,-6 0 0-16,-8 4-1 15,-3 2 1-15,-3 1 1 0,1 2 0 16,0-3 1-16,10 0-1 16,4-3 1-16,15 2-1 15,11-5 1-15,14-3-1 0,16-3 0 16,17-3-1-16,19-1-1 15,17-10 1-15,34-1 0 16,27-10 0-16,31-4 1 0,29-9-1 16,44-1-3-16,25-13-28 15,37 2-50-15,24-2-1 16</inkml:trace>
  <inkml:trace contextRef="#ctx0" brushRef="#br0" timeOffset="68034.1239">11201 12547 244 0,'0'0'7'0,"-2"-10"1"15,2 10 4-15,-5-16 3 0,3 4 1 16,-1 3 0-16,1-4-2 15,2 13-3-15,0-7-3 16,0 12-3-16,0 15-1 16,0 17-2-16,0 8 1 0,0 19-2 15,2 13 5-15,-2 13 1 16,0 5 0-16,0 9-1 16,0 0-1-16,-2-4-1 15,-5 4 2-15,-4-15 0 16,6-5-1-16,-5-11 1 15,0-7-1-15,0-14 0 16,3-5-1-16,-2-9 0 16,0-12-2-16,5-1 0 15,-7-3 0-15,7-1-1 0,-3-5 0 16,1 4 0-16,1-2 1 16,1-1-1-16,-1 1 0 0,0 0 0 15,0 1 0-15,3-2 0 16,-2-2-1-16,0 0 1 15,1 3-1-15,3-6 1 16,-2-3-1-16,2-9 0 0,0 13 0 16,0-13 1-16,7 12-1 15,4-9 1-15,8-1 0 16,6 3 0-16,9-5 0 16,14 3 1-16,9-3-1 0,10 0 0 15,12 0 0-15,8-3 0 16,14 0 0-16,2 1-1 15,7 2 1-15,0 0-1 16,8 0 1-16,-1 0 0 16,0 0 0-16,-2 5-1 15,-4 0-1-15,-6 5 1 0,-6-3-1 16,-7 3 0-16,-7 0 0 16,-11-1 0-16,-12 2 0 15,-7-1-1-15,-14-2 2 0,-15-3 0 16,-1-1 0-16,-12-1 1 15,-13-3 0-15,11 5 1 16,-11-5 1-16,0 0 0 16,0 0 0-16,0 0 0 0,0 0 0 15,-8-8-1-15,8 8 0 16,-13-9-1-16,13 9 0 16,-13-18 1-16,6 6 0 0,5-1-1 15,-4-5 1-15,6 2-1 16,0-9 0-16,0 0 0 15,6-5-1-15,1-2-1 16,3-5 0-16,3-7 0 16,0-3 0-16,1-4-1 15,1-5 1-15,-1-6-1 0,-1-3 0 16,1-7 1-16,2-2 0 16,-6 0 0-16,0-3 1 15,-3 1 1-15,0 1-1 0,-2 0 2 16,0 9-2-16,1 4 1 15,-4 0 0-15,-2 7 0 16,0 6 0-16,0-1 0 0,0 3 0 16,0 2-1-16,0 6 1 15,0 0 0-15,-2 4 0 16,2 0 0-16,0 3-1 16,0 2 1-16,0 5-1 0,0-4 1 15,0 6-1-15,2-2 0 16,1 3 0-16,-1 0 0 15,5 0 1-15,-4 2-1 16,2 0 1-16,-1 5-1 16,2-2 0-16,-1 0 1 15,-3 2-1-15,3 1 0 0,0 0 0 16,-3 2 0-16,3 0 0 16,-2-3 0-16,0 5 0 15,-1 0 0-15,3-2 0 0,-2 2 0 16,-1 2 0-16,-2 8 1 15,5-12-1-15,-5 12 0 16,0 0 1-16,2-10-1 16,-2 10 0-16,0 0 0 0,0 0 0 15,0 0 0-15,0 0 0 16,0 0 0-16,0 0 0 16,0 0 0-16,0 0 0 15,0 0 0-15,0 0 0 0,0 0 0 16,-7-3-1-16,-3 3 0 15,-5-2 0-15,-8 2 0 16,-3 0 0-16,-12 0 0 16,-6 0 1-16,-10 0-1 0,-2 0 1 15,-9 5 0-15,-2-3 0 16,-12 6 0-16,-9-2 0 16,-6 2 0-16,-9 2 0 15,-1 1 0-15,-7-2 0 0,-3 4 0 16,-9-1-1-16,7-2 1 15,1 0 0-15,4-2 0 16,-1-1 0-16,6 0 0 0,3-3 0 16,6-3 1-16,8-1-1 15,2 2 0-15,8-2 0 16,6 0 0-16,6 0 0 16,10-3 0-16,4-1 1 0,9 2-1 15,7-3 0-15,7 2 1 16,5-1-1-16,7 1 0 15,6 0 0-15,12 3 0 16,-9-2-2-16,9 2 0 16,0 0-1-16,0 0 1 0,0 8-1 15,2 4 0-15,5 10 1 16,5 8 0-16,4 14 1 16,-2 16 0-16,6 19 1 15,1 16 0-15,0 21-4 0,-3 10-18 16,-6 12-59-16,13 12-2 15</inkml:trace>
  <inkml:trace contextRef="#ctx0" brushRef="#br0" timeOffset="69721.5199">13106 12151 277 0,'0'0'9'0,"0"0"5"16,0 0 2-16,-3 7 3 0,3-7 2 15,0 0 3-15,-4 10 1 16,4-10 0-16,0 0-8 15,0 0-3-15,0 0-4 16,0 0-1-16,20-17-1 0,12-3-2 16,17-10-1-16,23-5 1 15,26-6 0-15,21-9-6 16,22 3 0-16,19-1 0 16,11 7 0-16,-2 6 0 15,1 10 0-15,-14 8 0 0,-15 9 0 16,-17 8 0-16,-14 0 0 15,-20 10 0-15,-22 2 0 16,-10-2 0-16,-12 5 0 16,-12-7 0-16,-9 2 0 0,-8 0 0 15,-4-6 0-15,-13-4 0 16,10 7 0-16,-10-7 0 16,0 0 0-16,0 0 0 15,0 11-23-15,0 1-46 0,0-12-18 16</inkml:trace>
  <inkml:trace contextRef="#ctx0" brushRef="#br0" timeOffset="70456.0811">15718 11697 391 0,'0'0'5'16,"0"0"2"-16,0-7 3 0,0 7 2 15,0 0 1-15,0-10 0 16,0 10 0-16,5-12 1 16,8 2-4-16,10-1-2 15,9 2-3-15,12-4-2 16,11-1 0-16,3-1-1 0,4 3 0 15,0 0-2-15,-10 4 0 16,-7-1 0-16,-8 5 0 16,-15 1-5-16,-6 3 0 15,-16 0-2-15,0 0 0 0,0 0-1 16,-11 3 0-16,-6 1 1 16,-1 5 2-16,-2-1 0 15,-1 1 2-15,0-1 1 0,4 4 1 16,5 5 0-16,2 0 1 15,5 6 1-15,2 4 1 16,3 3 1-16,10 3 0 0,2 5 1 16,4-3 0-16,0 4 0 15,2 2 0-15,3-5-1 16,-5 2-1-16,-4-5-1 16,2-2 1-16,-10-2-1 15,-4-3 1-15,0-2-1 0,-7-4 1 16,-8-3 0-16,-7-1 1 15,-3-7-1-15,-5 0 0 16,-4-8 0-16,-5-1 0 16,2-1-1-16,0-8 1 15,3 0-2-15,1-4 0 0,6-2-2 16,4 3-2-16,7-3-7 16,7 5-18-16,9 10-51 15,-5-9-4-15</inkml:trace>
  <inkml:trace contextRef="#ctx0" brushRef="#br0" timeOffset="70888.5643">16577 11957 444 0,'0'0'2'0,"0"0"1"16,-12-10 1-16,4 6 0 15,-8-2 0-15,-3-1 1 0,-4 2 0 16,1 5-1-16,-6 0-1 16,4 0-3-16,2 12 1 15,1 1-2-15,7 1 0 16,3 6 1-16,7-2-1 0,4-1 0 15,4-2 1-15,12-2 0 16,1-4 1-16,5-4 0 16,3-5 0-16,0 0 0 0,0-7 0 15,2 0 1-15,-6-3-1 16,-2 2 1-16,-8-2-1 16,3 3-1-16,-14 7-1 15,12-7 0-15,-12 7 0 0,10 3 0 16,-10-3-1-16,13 17-2 15,-3-10-6-15,-1 5-15 16,11 0-55-16,-2-2 0 16</inkml:trace>
  <inkml:trace contextRef="#ctx0" brushRef="#br0" timeOffset="71119.6693">16934 11905 426 0,'0'0'3'15,"0"0"1"-15,-17-4 1 16,6 4 1-16,-3 0 0 16,-4 4 1-16,-1 4 0 15,-3 2-1-15,-1 4-2 0,6 6-1 16,4-1-1-16,8 5-1 16,5-5-1-16,0 1-3 15,16 0-3-15,3-8-6 16,7-3-17-16,0 2-41 0,11-5-10 15</inkml:trace>
  <inkml:trace contextRef="#ctx0" brushRef="#br0" timeOffset="71403.1164">17120 11935 404 0,'0'0'3'0,"0"0"0"0,-13 0 2 16,5 0 0-16,-8 2 1 15,2 5 0-15,-2-1 0 16,0 4-1-16,-2 2-1 15,6 3-2-15,4 0 0 16,8 0-1-16,5-3 0 0,10-2 0 16,7-2 1-16,1-8-1 15,7 0 1-15,0 0-1 16,0-6 1-16,-4-3 0 0,-3-4 1 16,-5 2-1-16,-4-3 0 15,-9 2-1-15,-5 0 0 16,-3 4 0-16,-9 1-2 15,-3 4-3-15,-2 1-4 0,-3 2-11 16,1 2-25-16,-6 1-36 16,13-1-2-16</inkml:trace>
  <inkml:trace contextRef="#ctx0" brushRef="#br0" timeOffset="71851.356">17320 11611 438 0,'0'0'3'15,"0"0"3"-15,0 0 1 16,0 0 0-16,0 0-1 0,0 0 0 16,0 0 0-16,0 12 0 15,0 9-4-15,0 13-1 16,5 0-2-16,2 8 0 16,3 5 1-16,0-2 1 0,0-1-1 15,3-4 1-15,0-3-1 16,-2-7 0-16,-3-8 0 15,-3-4 0-15,-3-4 1 16,0-1 0-16,-2-13 1 16,0 0 0-16,0 0-1 15,-4 0 1-15,4 0 0 0,-5-10 0 16,2-3-2-16,3 1 0 16,0-3 0-16,8 3-2 0,1-3 1 15,7 0-1-15,1 5-1 16,3 5 1-16,2 0-1 15,-1 5 0-15,-2 0 0 0,-4 8 1 16,-3 4 0-16,-4 3 0 16,-8 3 1-16,0-1 0 15,-13 0 1-15,-2 3 1 16,-7-3-1-16,0 1-1 16,-6-6-3-16,3-2-2 0,0-5-11 15,11-5-40-15,1 0-24 16,10-10-1-16</inkml:trace>
  <inkml:trace contextRef="#ctx0" brushRef="#br0" timeOffset="72001.6549">17685 11890 397 0,'0'0'3'0,"0"0"1"0,0 0 1 16,0 0 1-16,12 11 0 15,-6-4 0-15,-1 8 1 0,0-1-3 16,4 6-11-16,-1-2-25 15,-5 1-43-15,6 1-4 16</inkml:trace>
  <inkml:trace contextRef="#ctx0" brushRef="#br0" timeOffset="72515.3937">17996 11918 417 0,'0'0'3'0,"-10"-8"2"16,0 3 1-16,-3 1 1 15,-3 1-1-15,-2-2 0 16,-3 5 1-16,0 0 0 16,1 5-4-16,2 5-1 15,6 7-1-15,5 5-1 0,4-5 0 16,3 3 0-16,5-2 1 16,9-1-1-16,4-7 1 15,2-5-1-15,2-2 2 0,1-3-1 16,-1-5 1-16,1-2 0 15,-7-10 0-15,3 3 0 16,-7-4 0-16,-3 6 0 16,-1 3-1-16,-3-3-1 15,-5 12-2-15,7-10-1 0,-7 10 1 16,0 0 0-16,5 10-1 16,-2-3 1-16,3 3-1 15,-4 2 2-15,3 0 1 0,0-2 1 16,2-2 1-16,2-2 0 15,2-6 0-15,-1 0 1 16,5-3 0-16,-2-8-1 16,6-3 1-16,-2 1-1 15,3-4-1-15,-2 2 0 16,-3 3-1-16,-4 2-1 0,0 2-1 16,-4 4 1-16,-7 4-1 15,15 0 1-15,-15 0-1 0,18 17 1 16,-6-2 0-16,1-1-2 15,4 3-4-15,0-1-12 16,-9 4-61-16,19-6 0 16</inkml:trace>
  <inkml:trace contextRef="#ctx0" brushRef="#br0" timeOffset="73200.6456">18759 11468 430 0,'0'0'6'0,"3"-11"2"16,-3 11 3-16,2-13 0 15,-2 13 1-15,0-9-2 0,0 9 0 16,0 0 1-1,0 19-9-15,-2 14-2 0,2 11 0 16,0 9 0-16,2 6 0 16,6 10 0-16,1 4 0 15,2-5 0-15,1-8 0 0,5-6-6 16,-7-9-14-16,2-18-51 16,1 5-14-16</inkml:trace>
  <inkml:trace contextRef="#ctx0" brushRef="#br0" timeOffset="73550.1523">18737 11831 419 0,'0'0'5'15,"0"0"2"-15,0 0 2 16,-3-10 0-16,3 10 0 0,0-9 1 16,0 9 0-16,17-12-1 15,4 6-3-15,9 6-3 16,4 0-2-16,1 7-1 0,8 4 1 15,-4 8-1-15,1 3 0 16,-6 3 0-16,-4 2 0 16,-12 1-1-16,-4-4 1 15,-3 1 0-15,-9-5-1 16,-2-5 1-16,-4-3 0 0,-9-4 0 16,1-4 1-16,-1-4-1 15,1-4 1-15,-4-6 0 16,4-5 0-16,5-3-1 0,2-4 0 15,5 0-1-15,2 0-1 16,10 2-2-16,6 2-5 16,7 6-6-16,2 2-12 15,8 0-36-15,5 7-20 16</inkml:trace>
  <inkml:trace contextRef="#ctx0" brushRef="#br0" timeOffset="74834.2031">19475 11889 393 0,'0'0'4'15,"0"0"1"-15,0-11 2 16,0 11 1-16,-12-12 0 0,1 6 2 16,-3-1 0-16,-4 2 0 15,-6 3-4-15,6 2-2 16,-2 0-1-16,3 7-1 16,2 3-2-16,3 5 0 15,7 5 0-15,5-2 0 0,0 1-1 16,7 1 1-16,3-3 1 15,3-2-1-15,1-5 1 0,4-2 0 16,-4-5 0-16,4-3 0 16,-1-3 1-16,-1-5-1 15,-2-5 1-15,1-4 0 0,0 0-1 16,-2-5 1-16,-4 2-2 16,1 2 1-16,1 0-2 15,-7 6-1-15,-4 12-1 16,5-9 0-16,-5 9 1 15,3 7-1-15,2 6 1 16,-1-1 0-16,5 3 0 0,-2 0 2 16,2 0 0-16,4 0 0 15,4-6 0-15,1-1 0 16,1-6 0-16,1 0 0 16,3-2 1-16,-1-2-1 15,0 0 1-15,1-3-1 0,-3 0 0 16,-3-1 0-16,-2 5 0 15,-5-2 0-15,-1 0-1 0,2 1 1 16,-11 2 0-16,15-7 0 16,-6 4 1-16,0-4 0 15,3 2 0-15,-3-3 1 16,4-1 0-16,-3-4 0 0,-3 1 0 16,1 1 0-16,-5-1-1 15,-1 0 0-15,-2 2-2 16,0 10 0-16,-13-9-1 15,1 6 0-15,0 3-1 16,-1 5 0-16,-1 5 0 0,3 1-1 16,1 4 2-16,8 1-1 15,2 2 0-15,2-2 0 16,14 0-1-16,1 0-1 16,5 2-1-16,1-6-2 0,3 5-1 15,-2-7-4-15,5 4-2 16,-11-3-1-16,-6-1 1 15,-5 0 2-15,-7-2 1 0,0-8 2 16,-15 17 2-16,0-13 3 16,-4 2 4-16,-1-4 1 15,-5 1 1-15,8-3 1 16,-4 0 1-16,9 0 1 0,2 0-2 16,10 0-1-16,0 0 0 15,-3-11 0-15,14 4 0 16,3 0-1-16,12-6-1 15,-5 1-1-15,15-5 3 16,-4 2 0-16,3-7 4 0,2 4 2 16,-5-9 5-16,-5 5 3 15,-4 0 4-15,-4-1-1 16,-6 6 1-16,-5 0-2 16,-4 5-3-16,-4 1-4 0,0 11-5 15,0 0-2-15,-2 6-4 16,0 11 0-16,2 7 0 15,4 6 0-15,1 10 1 0,3 7 1 16,3 8 1-16,6 5 0 16,0 1-1-16,0 3 1 15,0 1-1-15,-1 1-1 16,-4-6 1-16,-4-3-1 0,-6-6 0 16,-2-3 0-16,-8-9-1 15,-6-4 1-15,-6-12-1 16,-3-6 1-16,-1-10 0 15,-6-7 0-15,0-10 0 16,0-7 1-16,0-12 0 0,3-12 0 16,4-5 0-16,4-14 0 15,9-9 1-15,7 0-1 16,6-11-1-16,12 3 1 16,7 3-1-16,3 2 0 0,4 10 0 15,6 11-1-15,1 10 0 16,-5 12 0-16,5 4-1 15,-6 13 0-15,4 4 0 0,-9 8 0 16,-1 3 0-16,-3 11 0 16,-8 6 1-16,-9 3-1 15,-4 1 0-15,-8 4-1 0,-6-2-3 16,-11-3-9-16,4 0-23 16,7-5-41-16,-9-9-2 15</inkml:trace>
  <inkml:trace contextRef="#ctx0" brushRef="#br0" timeOffset="75152.4584">20574 11804 393 0,'0'0'2'0,"0"0"2"16,-8 5 1-16,-4 3 1 15,-3 1 1-15,0 5 1 0,1 4-1 16,1 2 1-16,0 3-2 15,8-1-1-15,5-2-1 16,5-3-1-16,10-2 0 16,6-6 0-16,5-3 0 0,4-6 1 15,0-3 0-15,0-9 0 16,0-3 0-16,-5-5-1 16,-5-2 0-16,-8-3-1 0,-7 3 0 15,-5 2-1-15,-8 0-2 16,-6 8 0-16,-6 2-1 15,-5 7-3-15,4 3-5 16,-3 3-7-16,7 5-14 16,2 6-38-16,9-5-12 15</inkml:trace>
  <inkml:trace contextRef="#ctx0" brushRef="#br0" timeOffset="75464.3664">20996 11776 430 0,'0'0'3'0,"0"0"2"15,0 0-2-15,0 0 2 16,0-12-1-16,0 12 0 0,-17-2 0 16,7-1 0-16,-5 3-3 15,-2 3-1-15,2 3 0 16,2 5-1-16,4 2 0 16,1 1 1-16,3 1-1 15,5 3 0-15,5 1 1 0,7-5-1 16,4 7 0-16,1-9-1 15,3 1 0-15,-3-1 0 16,0 1-2-16,-6-6 2 16,-11-7-1-16,7 14 2 0,-7-14 0 15,-18 11 0-15,1-6 1 16,-3-1 0-16,-5-1-1 16,5 0-6-16,-2-3-13 15,-3 0-55-15,25 0-3 0</inkml:trace>
  <inkml:trace contextRef="#ctx0" brushRef="#br0" timeOffset="75815.3242">21283 11812 399 0,'0'0'2'16,"0"0"2"-16,0 0 0 15,-8 9 3-15,8-9 0 16,-5 18 1-16,5-9 2 0,0 1 0 15,0-10-1-15,18 13-1 16,-3-12-2-16,6-1 0 16,5 0-1-16,3-9-2 15,-1-3 1-15,-1-3-2 16,3-7 0-16,-8 2-1 0,-4 0 0 16,-6 0-1-16,-10 1-1 15,-2 6-1-15,-10 8 1 16,-12 5-1-16,-3 8 0 0,-5 11 1 15,0 9-1-15,3 4 2 16,3 4 0-16,3 4 1 16,16 1 0-16,8-2-1 0,14-6-6 15,16-24-53-15,7 18-23 16,7-9-2-16</inkml:trace>
  <inkml:trace contextRef="#ctx0" brushRef="#br0" timeOffset="76684.3237">14484 13655 341 0,'0'0'4'16,"0"0"1"-16,0 0 1 15,0 0 0-15,0 0 0 0,0 0 0 16,-4 4 3-16,10 7 2 15,15 3-2-15,9 6 1 0,13 5 0 16,22 5 2-16,20-1 2 16,23 4 0-16,17-2-2 15,14-3-2-15,13 1-2 16,0-7-1-16,3 4-2 16,-12-4-1-16,-12 3-2 0,-14-3-2 15,-17 2 0-15,-23-3 0 16,-15-1 0-16,-17-3 0 15,-13-5 0-15,-12 0 0 16,-10-2 0-16,-10-10 0 0,-4 12 0 16,-2-7 0-16,-6-1-9 15,12-4-15-15,-15 3-58 16,5-4-4-16</inkml:trace>
  <inkml:trace contextRef="#ctx0" brushRef="#br0" timeOffset="77630.2723">17180 13501 336 0,'0'0'7'15,"-7"-15"3"-15,-5 8 2 16,-4-4 1-16,0 2 1 16,-12 1 0-16,1 4 1 15,-6 4 0-15,1 15-5 16,2 12-1-16,5 26-1 16,10 14 0-16,8 8-1 15,7 9 0-15,13 5-2 0,8 5 0 16,4-7-1-16,5-5-2 15,-2-15-1-15,-6-11-2 16,-7-6-2-16,-5-8 0 0,-10-7-1 16,0-8 0-16,-10-7-1 15,-5-10-1-15,-3-5 1 16,-7-7 1-16,1-13 1 16,-3-5 1-16,-1-8 1 0,3-1 1 15,0-5 0-15,6 0 1 16,5-2 1-16,10 2 0 15,4 0-1-15,12 5-3 16,6 0-4-16,14 4-7 16,6-3-9-16,9 3-5 15,6 3-4-15,2 3 3 16,1 5 4-16,-4 0 8 0,-5 4 7 16,-9 0 10-16,-8 6 13 15,-13 4 8-15,-4 0 1 0,-13 9 2 16,-12 6-2-16,-4 3-5 15,-6 2-3-15,-3 4-4 16,-3 3-1-16,7-2-4 0,-2 0-2 16,7-3-1-16,12-5-1 15,4-2-2-15,7-6 1 16,8-6 0-16,8-3 0 16,-1-3 0-16,0-8 1 15,6-4 0-15,-6-4-2 0,-2-3 0 16,-5-1 0-16,-5-2-1 15,-6 0 0-15,-4 6 1 16,0-3 0-16,-4 4 0 16,-5 3 2-16,3 3-1 0,6 12 1 15,-10-11-1-15,10 11 0 16,0 0 0-16,10 0 0 16,6 0-2-16,8 8 1 15,3 2 0-15,5 4 0 0,3 3 0 16,0 2 0-16,-3 1 0 15,-2 1 0-15,-5 3-1 16,-7-8 1-16,-6 2 0 0,-8-1-2 16,-4-5 2-16,-4-2 1 15,-8-5 0-15,-5-3 0 16,4-2 1-16,-4-5-1 16,6-4 0-16,-2-8 1 15,9 0-3-15,4-3 0 0,4-3-3 16,9-4-5-16,8 5-19 15,13 2-54-15,-4-1 1 16</inkml:trace>
  <inkml:trace contextRef="#ctx0" brushRef="#br0" timeOffset="77850.9907">17960 13909 402 0,'0'0'4'0,"0"0"1"0,-11 8 2 16,0 0 0-16,-1 1 2 16,0 6-1-16,-2 3 1 0,1-1 0 15,0 5-3-15,6 2-1 16,7 1-2-16,0-5-2 16,12 3-4-16,3-11-4 15,12 3-17-15,1 5-49 16,4-18-8-16</inkml:trace>
  <inkml:trace contextRef="#ctx0" brushRef="#br0" timeOffset="78200.9944">18241 13961 429 0,'0'0'2'0,"0"0"1"16,-14 0 1-16,14 0 1 15,-18 10 1-15,6-5-1 0,3 6 2 16,0-2-1-16,5 1-1 15,0 2 0-15,4-2-1 0,14 0-1 16,2-5-1-16,8 0 0 16,1-5-1-16,-1 0 1 15,1-7-1-15,-2-1-1 16,-3-2 0-16,-6-5-1 0,-9 3 0 16,-5 3 0-16,-2-2-1 15,-10 6 1-15,-11 3-1 16,0 2 1-16,-7 10 1 0,3 5 0 15,1 2 1 1,0 5 0-16,5 6 0 0,10-1 0 16,9-3 0-16,4 1 0 15,13-5-2-15,10-5-3 16,7-4-8-16,10-5-33 16,6-6-37-16,4 0-1 0</inkml:trace>
  <inkml:trace contextRef="#ctx0" brushRef="#br0" timeOffset="78598.5407">18818 13922 434 0,'0'0'5'0,"0"0"3"16,0 0 0-16,0-13 1 16,0 13-1-16,0 0 2 0,11 0-1 15,-1 5 1-15,2 7-6 16,3 8-1-16,5 3 0 16,2 2-3-16,1 2 0 15,-1 2 0-15,0 0 0 0,-4-8 0 16,-3-1 0-16,-3-3 0 15,-5-4 0-15,-7-13 0 16,13 9 0-16,-13-9 0 0,3-7 0 16,-1-8 0-16,-2-2 0 15,3-5 0-15,1-5 0 16,1-9 0-16,3 5 0 16,0 2-4-16,4 3-21 15,1 2-60-15,1 8-3 0</inkml:trace>
  <inkml:trace contextRef="#ctx0" brushRef="#br0" timeOffset="78947.9044">19252 13991 404 0,'0'0'3'0,"0"0"2"0,0 0 1 15,0 0 1-15,0 0 2 16,-9 10 3-16,9-10 0 0,11 3 0 15,3-3-2-15,4-5-2 16,5 0-1-16,3 0-2 16,2-2-1-16,-3-4-2 0,0 4-1 15,-7-6-1-15,-9 3-1 16,-4 0 0-16,-5 4 0 16,-7 0-1-16,-11 4 1 15,-1 2-1-15,-9 5 0 16,1 7 1-16,-3 5 0 0,3 7 1 15,3-3 0-15,8 6 1 16,6 0-1-16,6-2 0 16,12 0-1-16,10-7-2 15,10-4-3-15,4-4-5 16,12-2-9-16,1-8-14 0,1-5-38 16,8-3-11-16</inkml:trace>
  <inkml:trace contextRef="#ctx0" brushRef="#br0" timeOffset="79137.8015">19786 13969 430 0,'0'0'3'0,"-5"-2"0"16,5 2 1-16,-21-3 1 16,7 3 1-16,-6 5 0 15,1 1 1-15,-4 6 0 16,3 0-3-16,0 5 0 0,7 5-1 16,6-1-1-16,5 0-1 15,4-1-1-15,10-2-2 16,8-4-1-16,8-4-4 15,4-5-4-15,8 0-17 0,7-5-53 16,-2-2-1-16</inkml:trace>
  <inkml:trace contextRef="#ctx0" brushRef="#br0" timeOffset="79364.5715">20027 13689 421 0,'0'0'2'0,"0"0"0"0,0 0 1 15,-12 0 0-15,12 0 1 16,-13 20 0-16,5-6 1 0,4 11 0 16,-1 6-1-16,2 3-1 15,3 5 1-15,5 4-1 16,2-4-2-16,1 2 0 16,-1-2-1-16,1-7-2 0,-3-3-4 15,0-1-5-15,-4-4-14 16,-1 3-50-16,0-12-6 15</inkml:trace>
  <inkml:trace contextRef="#ctx0" brushRef="#br0" timeOffset="79551.0884">19895 14050 441 0,'0'0'4'16,"0"0"0"-16,0 0 1 0,0-15 0 15,5 8 0-15,5-3 0 16,5 0-1-16,8-2 0 0,3 0-6 16,12 4-11-16,2 1-29 15,2 2-39-15,3-1-2 16</inkml:trace>
  <inkml:trace contextRef="#ctx0" brushRef="#br0" timeOffset="80079.631">20320 13951 412 0,'0'0'3'0,"0"0"2"16,-7 0 1-16,7 0 2 15,-18 4 1-15,9 5 0 16,-4 2 0-16,-2 1 0 16,2 2-2-16,6 6-1 0,5-3-2 15,2 4-1-15,3-7 0 16,14 1-1-16,2-5 0 15,1-3 0-15,5-2 0 0,0-5 0 16,-5 0 0-16,2-7 0 16,-6 0-1-16,-4-6 0 15,-5 1-1-15,-7 0-1 0,0-9-1 16,-7 6 0-16,-5-2-2 16,-1 5 1-16,3-3 0 15,-1 7 0-15,4-2 1 16,7 10 0-16,-7-12 1 0,7 12 1 15,5-10 1-15,4 5 0 16,7 2 1-16,-2 1-1 16,9 2 2-16,-3 0-1 15,5 5 0-15,3 2-1 16,-4 7 0-16,6 0 0 16,-5 1-1-16,2 2 1 0,-2 3-1 15,-2-3 0-15,-4 4-1 16,-4-9 1-16,-3 0 1 15,-4-2-1-15,-8-10 2 0,3 10 0 16,-3-10 0-16,-8-3 1 16,8 3-3-16,-12-20 0 0,9 5 0 15,3-9 0-15,8-6 0 16,12-5 0-16,7-7-14 16,3-2-72-16,17-6-3 15</inkml:trace>
  <inkml:trace contextRef="#ctx0" brushRef="#br0" timeOffset="84647.1203">9462 12361 318 0,'0'0'8'16,"0"0"2"-16,4 0 4 0,-4 0 1 15,0 0 5-15,12-7-1 16,-12 7 0-16,6-10 1 16,-6 10-5-16,0-19-4 15,-7 4-3-15,-1-2-2 0,-2-4-1 16,-4-4-1-16,-7-4-1 16,-1 0 0-16,-6-7-1 15,-9 1 0-15,-3-3 0 16,-7 5-1-16,-8 0 0 0,-4 3 0 15,-8 1 0-15,-7 2 0 16,-6 7 1-16,-5 1-2 16,-1 1 0-16,-4 5 0 15,-5 1 0-15,1 5 0 16,-1 4 0-16,1 3 0 16,-5 7 0-16,-1 8 0 0,-4 5 0 15,0 10 0-15,-4 6 0 16,2 4 0-16,-2 8 0 15,4 0 0-15,2 1 0 0,9 0 0 16,7-5 0-16,9-2 0 16,8-1 0-16,11-5 0 15,6-4 0-15,8 1 0 16,6-1 0-16,8-5 0 0,2 0 0 16,7-1 0-16,6-2 0 15,0-2 0-15,6 1 0 16,5-1 0-16,4 0 0 15,0-4-6-15,0 1-9 0,4-2-27 16,5 3-45-16,1-2-1 16</inkml:trace>
  <inkml:trace contextRef="#ctx0" brushRef="#br0" timeOffset="85346.6519">4211 13454 331 0,'0'0'4'0,"-9"0"2"0,-1 0 2 16,-3 2 2-16,1 1 1 16,-1 2-1-16,1-3 1 0,0 0-1 15,12-2-2-15,0 0-2 16,5-2-1-16,19-10 0 15,16-10 1-15,13-6-1 0,9-6 2 16,11-7-1-16,8 2-1 16,-1-3-1-16,-1 4 0 15,-10 9-2-15,-12 5-1 16,-15 6-1-16,-4 9-1 0,-16 3-5 16,-9 6-4-16,-2 6-13 15,-11 8-43-15,-4 1-15 16</inkml:trace>
  <inkml:trace contextRef="#ctx0" brushRef="#br0" timeOffset="85681.6184">4548 13258 361 0,'0'0'2'0,"0"0"0"16,0 0-1-16,0 0 3 15,0 0 0-15,0 15 2 0,7-1 2 16,0 7-1-16,5 5 0 15,6 12 0-15,4 4 0 16,2 6 0-16,6 0-1 0,0 2-1 16,0 2-1-16,-2 0 0 15,-6-2 0-15,-1-3 0 16,-7-3-1-16,-9-2 1 16,-5-6 1-16,-3 0-1 0,-11-6-1 15,-6-4 1-15,-8-5-1 16,-6-3 0-16,-6-9-1 15,-5-2 0-15,-2-4-1 16,0-6-1-16,2-6-2 0,2-8-1 16,11 0-5-16,2-6-6 15,10 0-13-15,10 8-48 16,10-9-9-16</inkml:trace>
  <inkml:trace contextRef="#ctx0" brushRef="#br0" timeOffset="86032.7702">4972 13583 328 0,'0'0'4'0,"0"0"1"16,0 0 3-16,5 4 2 16,-5 4 3-16,0 4-1 15,3 3 2-15,-3 3-2 0,2-1-2 16,1 1-3-16,4 1-1 15,0-4-3-15,3-3 0 16,3-4 0-16,1-4-1 16,2-1 1-16,1-3 0 0,3-3 1 15,-9-4 0-15,5-3 0 16,-4-5 0-16,-1-2-1 16,-9 0-1-16,-2-4 0 15,-7 4 0-15,-7 0-2 16,1 2 0-16,-10 3-2 0,-2 5-1 15,0 7-2-15,3 2-4 16,-3 5-12-16,10 1-36 0,3 6-25 16,2 2-4-16</inkml:trace>
  <inkml:trace contextRef="#ctx0" brushRef="#br0" timeOffset="86781.2108">5532 13501 401 0,'0'0'1'0,"5"-10"0"15,-3 0 0-15,0 0 1 16,1-5-1-16,-1-3 1 0,1 1 0 15,-1 0 0-15,-2 4-1 16,0 4-2-16,0 9-1 0,0-10 0 16,0 10 0-16,0 0-1 15,13 10 0-15,-6-1 0 16,3 1 2-16,3-2 1 0,4-1 0 16,1-2 1-16,2-2 1 15,1-3 0-15,2-6 1 16,2-3 0-16,-6-6 1 15,-1-4 2-15,0-1 1 0,-8-7 0 16,-3 1 0-16,-5-3 0 16,-4-1 0-16,-8-3 1 15,-3 9-2-15,-1 0-1 16,2 4-2-16,-1 2-3 16,3 10 0-16,10 8-1 0,-13 5 0 15,13 13-1-15,13 7-1 16,-1 2 1-16,6 3 0 15,5 7 1-15,1-2-5 16,1 0-9-16,2-5-21 0,-12-4-44 16,5-1-4-16</inkml:trace>
  <inkml:trace contextRef="#ctx0" brushRef="#br0" timeOffset="86933.0255">5817 13391 354 0,'0'0'4'0,"0"0"1"15,0 0 1-15,0 0-1 16,3-14 2-16,10 4 1 16,6-5-1-16,6-5 0 15,10-3-6-15,2-1-20 16,1 0-54-16,11-1-1 0</inkml:trace>
  <inkml:trace contextRef="#ctx0" brushRef="#br0" timeOffset="87531.0705">5328 13650 423 0,'0'0'-10'0,"0"0"-31"16,0 0-35-16,0 0-5 15</inkml:trace>
  <inkml:trace contextRef="#ctx0" brushRef="#br0" timeOffset="88928.1547">5449 13448 349 0,'0'0'6'16,"0"0"4"-16,0 0 0 0,0 0 1 16,-9 0-1-16,9 0 1 15,0 0-1-15,-6 11 1 16,6-2-5-16,0 4-2 15,0-1-3-15,0 5 1 16,3 1 1-16,5 0-1 0,-4-4 0 16,-1 1 1-16,4-5-2 15,-7-10 1-15,13 17-1 16,-13-17 1-16,5 10-1 16,-5-10 1-16,0 0-1 0,7 7 2 15,-7-7 1-15,0 0 0 16,0 0 1-16,0 0 0 15,0 0 0-15,0-5-1 0,0 5 0 16,-5-14-1-16,3 4-1 16,-3 0-1-16,0-2 0 15,2 2-1-15,-2-6 0 16,0 4 1-16,3 0-1 16,-1-1 0-16,3 1 0 0,-2 0 0 15,2 2 1-15,0-2-1 16,0 0 0-16,2 1-1 15,1-1 1-15,2 4 0 16,-5 8 0-16,13-15-1 0,-13 15 0 16,12-12 1-16,-3 10-1 15,-9 2 0-15,18 0 1 16,-8 0-1-16,0 0 1 0,2 2-1 16,-1 6 1-16,3 1 0 15,-2 1 1-15,-1 0-1 16,1 2 0-16,-2 4 0 15,0-2 1-15,0-1-1 0,0 2 1 16,-2-3-1-16,1 1-4 16,-9-13-6-16,21 7-40 15,-7-2-36-15,0-2-1 16</inkml:trace>
  <inkml:trace contextRef="#ctx0" brushRef="#br0" timeOffset="89948.5879">5303 13389 368 0,'0'0'5'16,"0"0"1"-16,0 0 0 0,0 0 0 15,0 0 1-15,-3 12 0 16,3 1 0-16,0 2 1 15,5 10-5-15,0-3-1 0,3 5 0 16,2 3 1-16,-1-3-2 16,2 0 1-16,1-2 0 15,-1 0-2-15,1-7-4 16,-5-3-8-16,0-6-36 16,-3 3-30-16,5-4-4 0</inkml:trace>
  <inkml:trace contextRef="#ctx0" brushRef="#br0" timeOffset="90194.2919">5124 13126 433 0,'0'0'3'15,"0"0"2"-15,0 0 0 16,0 0 0-16,-5-10 0 16,5 10 0-16,0 0-2 0,0 0 1 15,0 0-6-15,0 5-14 16,0 21-62-16,7-16-5 16</inkml:trace>
  <inkml:trace contextRef="#ctx0" brushRef="#br0" timeOffset="90901.2176">4455 14501 389 0,'0'0'6'0,"-3"-18"3"16,3 6 3-16,0 0 2 15,-2 3-1-15,2-2 0 16,0 11 0-16,0 0 1 0,0 11-6 16,7 18-2-16,6 13-4 15,2 3 0-15,5 7-2 16,0 5 2-16,3 0-1 0,1-3-2 15,2-1-5-15,-5-9-10 16,1-4-34-16,-4-6-35 16,-6-4-2-16</inkml:trace>
  <inkml:trace contextRef="#ctx0" brushRef="#br0" timeOffset="91068.9991">4408 14898 413 0,'0'0'3'15,"0"0"0"-15,-2-11 0 16,2 11 0-16,0-15 0 0,7 6 0 16,5-3 0-16,3 2 1 15,7-2-8-15,5-3-9 16,9 5-20-16,11 0-43 16,-5-2-4-16</inkml:trace>
  <inkml:trace contextRef="#ctx0" brushRef="#br0" timeOffset="91631.0961">4898 14662 381 0,'0'0'6'0,"0"0"1"16,0 0 1-16,-11-3 0 0,3 3 1 15,-3 0 1-15,-5 6 0 16,0 4 1-16,-7 2-5 16,3 9-2-16,1-2-1 15,1 1-2-15,6 2 0 16,7 1 0-16,-1-3-1 0,8-3 0 15,7-5 0-15,5-5 1 16,6-4 0-16,1-3 0 16,3 0 0-16,1-8 0 0,-5 1 0 15,-1-5 1-15,1-3 0 16,-4-2 0-16,-7 1 0 16,-4 2 0-16,-3-1 0 15,-2 0 0-15,-4 0 0 0,-3 3-1 16,-4 2 1-16,3 0-1 15,8 10-1-15,-14-10 1 16,14 10-1-16,0 0 0 0,-8-10-1 16,8 10 0-16,8-7 0 15,4 4 0-15,4-2 0 16,3 2 0-16,6 3 0 16,0 0 1-16,5 0 0 15,-3 3 0-15,-2 2-1 16,-3 2 1-16,-2 1-1 0,-6 1 0 15,-3 3 1-15,-3 2-1 16,-7-4 0-16,-1-3 1 16,-1 3 0-16,1-10 0 0,-19 12 1 15,9-9 0-15,-1-3-1 16,0-8 0-16,2 1 1 16,4-8-1-16,0-2 0 15,3-6-1-15,2 4 0 0,5-3-2 16,2-1-4-16,4 3-10 15,-1 2-31-15,6 4-34 16,2 1-3-16</inkml:trace>
  <inkml:trace contextRef="#ctx0" brushRef="#br0" timeOffset="92219.7567">5459 14483 397 0,'0'0'5'0,"0"0"2"15,-5-12 1-15,5 12 1 16,-12-14 1-16,4 4 0 16,-5 0 1-16,2 3-1 15,-2 2-5-15,-4 0-1 16,-2 5-3-16,3 0 0 0,-1 7-2 15,5 5 0-15,-1 0-1 16,3 3 1-16,5 2 0 16,5 1 0-16,0-5 0 15,7 2 1-15,3-3-1 16,1-5 1-16,3-1 1 0,1-6-1 16,0 0 1-16,3-6 0 15,-6-1 0-15,-1-2 0 16,3-2-1-16,-8 4 0 15,-6 7 0-15,16-13-1 0,-16 13 1 16,17 6-1-16,-7 8 1 16,3 4 0-16,-1 9 0 15,6 6 1-15,-1 6-1 0,0 2 1 16,1 5 0-16,-1-2-1 16,-4 1 1-16,0-4-1 15,-3 0 0-15,2-7 0 16,-7-5 0-16,-2-6 0 0,1-8 1 15,-2-3 1-15,-2-12 0 16,0 0 0-16,0 0 0 16,-2-15 1-16,-3-4-1 15,3-9 0-15,-3-9 0 16,0-5-3-16,-2-2-1 0,1-6-4 16,2 3-9-16,1 2-34 15,0 3-35-15,3 6-2 16</inkml:trace>
  <inkml:trace contextRef="#ctx0" brushRef="#br0" timeOffset="93477.2396">5631 14343 413 0,'0'0'3'15,"0"0"1"-15,0 0-1 16,0 0 0-16,0 0 0 15,0 4 0-15,0-4 1 16,7 11-1-16,-7-11-2 0,13 15-1 16,-3-8 1-16,-1 1 1 15,7-5 0-15,-2-1 0 16,4-2 0-16,-1-5 0 16,-2-3 1-16,0-5-1 15,3-1 1-15,-6-4-1 0,-4 1 0 16,-3 0 0-16,-3 3-1 15,-2-3 1-15,0 5-2 16,0 5 0-16,0 7-1 0,-10-2 0 16,10 2-1-16,-8 9 0 15,6 6 1-15,2 1-1 16,2 2 1-16,6-2 0 0,2 4 1 16,2-8 1-16,6 0-1 15,1-6 2-15,-1-6-1 16,7-3 0-16,0-12 0 15,0-2 0-15,-1-5 0 16,1-3 0-16,-2-3 1 0,-6 4-2 16,-2-3 3-16,-3 2-1 15,-6 4 1-15,-4 2 0 16,-2 2-1-16,-2 7 1 16,2-2-1-16,0 12 0 15,-11-12-2-15,11 12 0 0,0 0 0 16,0 0 0-16,-9-5-1 15,9 5 1-15,0 0-1 16,0 0 0-16,0 0 0 0,0 0 0 16,0 0 1-16,0 0-1 15,0 0 1-15,0 0 1 16,0 0-1-16,0 0 1 0,0 0-1 16,0 0 1-16,0 0 0 15,0 0-1-15,0 0 1 16,0 0-1-16,-5-11 1 15,5 11-1-15,0 0 0 0,0-9 0 16,0 9 0-16,-3-9 0 16,3 9 0-16,-5-12 1 15,5 12-2-15,-5-9 2 16,5 9-2-16,-10-3 0 16,10 3 0-16,-14 0 0 15,14 0-1-15,-16 17 1 0,9-1-1 16,0 1 0-16,1 5 0 15,3 2-1-15,3 1 2 16,3 0 0-16,8-2 0 0,-2-1 0 16,3-5 0-16,4-5 2 15,1-3 0-15,3-6 0 16,2-3 0-16,-1 0 0 16,3-7 1-16,1-5-1 0,2-5-1 15,3-3 2-15,0-5 0 16,2-1-1-16,0-5 0 15,1-1 0-15,-3 3 0 0,-3-9 0 16,0 6 0-16,-4 0-2 16,-6 2 1-16,-4 3 1 15,-6 2-1-15,-2 3 1 16,-5 4 0-16,0 4 0 16,-7 3 0-16,-1 2 0 0,-2 6 0 15,0-2 0-15,1 5-1 16,-2 0 0-16,-3 5 0 15,-2 3 0-15,2 4 0 16,2 0-1-16,1 3 1 0,-1 3-1 16,4 2 1-16,3-3-1 15,5 0 1-15,0 0 0 16,8-2-1-16,7-1 2 16,-2-2-1-16,6-5 0 0,4 3 0 15,-1-6 0-15,-3 2 1 16,4-2-1-16,-3 1 0 15,-3-2 0-15,-1 1 0 16,-7-1 0-16,-9-3 1 0,12 8-1 16,-12-8 1-16,0 14 0 15,-7-4 0-15,-7 4 0 16,-4 0-1-16,1 3 0 16,-6 0 0-16,2 3-1 15,-3-4-6-15,10 5-29 0,-2-5-48 16,7-2-3-16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41:2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6424 15537 222 0,'0'0'6'15,"0"0"2"-15,0 0 2 0,0 0 2 16,0 0 1-16,0 0 0 15,0 0 1-15,0 0 0 16,0 0-2-16,7 0-3 16,1 0-2-16,7 0 1 0,5 0-1 15,1 0 0-15,13 0 1 16,3 0-1-16,7 0 0 16,11-3-2-16,10 2 0 15,7-5 0-15,10 3-1 0,10-1-1 16,10 0 0-16,8 0 0 15,13 2 0-15,6-1-1 16,6-2 0-16,7 5 0 16,-1-2-1-16,11 2 1 0,-3 0-1 15,2 0 0-15,1 2 0 16,-3 0 0-16,4 1 0 16,0 0 1-16,-1 2-1 15,-8 0 1-15,3-1 0 0,-8 5 0 16,-5-5 0-16,-7 4 0 15,-5-1-1-15,-12 3 0 16,-9-3 0-16,-14 1-1 16,-13-1 0-16,-14-3 1 0,-7 4-1 15,-19-5 0-15,-6 2 1 16,-13-2 0-16,-3-2 0 16,-12-1 0-16,0 0 2 15,7 3-1-15,-7-3 1 0,0 0-3 16,0 0-3-16,0 0-9 15,0 0-39-15,-7-7-29 16,-5 2-3-16</inkml:trace>
  <inkml:trace contextRef="#ctx0" brushRef="#br0" timeOffset="915.5035">6307 15649 89 0,'0'0'4'0,"0"0"-1"16,0 0 7-16,0 0 2 0,0 0 8 16,15 0 4-16,7 2 2 15,5 1 2-15,16-1 0 16,-2 0 0-16,20 3-2 0,3-5-5 15,11 0-4-15,9 0-4 16,14 0-1-16,6-5-1 16,8 1-3-16,12-4 0 15,8 3-2-15,7 1-1 0,6-2 0 16,-2 1-1-16,6 4 0 16,-2-4-1-16,2 5 1 15,-2 0-2-15,-2 0 0 16,-2 0 0-16,-1 0-1 15,-6 5 1-15,-4-4-1 16,0 1 0-16,-8 1 0 0,-2 0 0 16,-5 1 0-16,-12 2 1 15,-6-1-1-15,-7 0 1 16,-7-1-2-16,-11 4 1 0,-9-1-1 16,-8-2 1-16,-7 0-1 15,-13 0 0-15,-5-2 1 16,-7 1-1-16,-8-1 0 15,-6-1-1-15,-11-2 2 0,7 3-1 16,-7-3 0-16,0 0-2 16,0 0-3-16,0 0-7 15,0 0-22-15,0 0-43 16,0 0-3-16</inkml:trace>
  <inkml:trace contextRef="#ctx0" brushRef="#br0" timeOffset="1660.8345">11458 15490 351 0,'0'0'2'15,"0"0"0"-15,0 0 0 16,0 0-3-16,0 0 1 15,0 7 2-15,0 6 0 16,0 10 3-16,0 11 1 0,0 6 0 16,0 16 4-16,0 11 3 15,5 10 1-15,0 12 1 16,-1 5-1-16,2 6-1 16,-1 4-1-16,-3 0-2 15,-2 2 1-15,0-2-3 0,-7 0 1 16,-1 3-4-16,-2-6-5 15,3 1 0-15,5-52 0 16,-1 7 0-16,1-4 0 16,-1 7 0-16,0-5 0 0,3 6 0 15,0-3 0-15,0 0 0 16,0 0 0-16,0-1 0 16,0-5 0-16,0 0 0 15,0-5 0-15,3 3 0 0,0-11 0 16,-1 1 0-16,-2-40 0 15,3 32 0-15,-3 0 0 16,2-9 0-16,-2-1-14 16,5-2-7-16,-5-20-25 15,0 0-41-15,2-15 0 16</inkml:trace>
  <inkml:trace contextRef="#ctx0" brushRef="#br0" timeOffset="2864.3202">11881 15545 166 0,'0'0'4'16,"0"0"-2"-16,0 0 2 16,0 0-2-16,-10-3-1 15,10 3-1-15,0 0 0 0,0 0 0 16,0 0-3-16,0 0-14 15,2 10-35-15,-2-10-1 16</inkml:trace>
  <inkml:trace contextRef="#ctx0" brushRef="#br0" timeOffset="3463.5841">11304 15717 127 0,'0'0'3'0,"10"0"2"16,11 3 1-16,12-3 1 15,13 0-4-15,18 3-47 16,6-3-4-16</inkml:trace>
  <inkml:trace contextRef="#ctx0" brushRef="#br0" timeOffset="5765.943">6290 15373 306 0,'0'0'6'15,"0"0"4"-15,0 0 2 0,5 0-1 16,-5 0-1-16,0 0 0 15,7 13 2-15,-7-1 0 16,0 6-6-16,-5 4-3 0,3 5-2 16,-3 8 1-16,-1-1 1 15,-1 9 0-15,0-6-1 16,0 0 1-16,-1-2-1 16,0-4 0-16,-1 0 0 15,4-9-1-15,0-2 0 0,-1-3 0 16,4-8 0-16,2-9-1 15,-6 15 0-15,6-15 1 16,0 0 0-16,0 0 1 16,0 0 0-16,0 0 0 0,0 0 1 15,0 0 0-15,0 0 0 16,0 0 0-16,0 0 0 16,0 0-1-16,0 0-1 15,0 0 0-15,0 0 0 16,0 0-1-16,0 0 0 0,0 0-1 15,0 0-1-15,0 0 0 16,0 0 1-16,0 0-1 16,6 11 1-16,-6-11 0 15,15 3 1-15,-3-1 0 0,6 1 0 16,5 1 0-16,1-1 1 16,3-1-1-16,3-2 0 15,2 3 1-15,2-3 0 0,0 3 0 16,3-3 0-16,-7 0 0 15,2 0 1-15,0 0-1 16,-4 0 0-16,-1 0 0 16,-6 0 1-16,-2 0-1 0,-1 0 1 15,-6 0 1-15,-5-3 0 16,-7 3 1-16,13-5 0 16,-13 5 1-16,5-10-1 0,-3 0 1 15,-2 0-1-15,0-5 1 16,0-2-2-16,0-3 1 15,-2-5-2-15,-5 0 1 16,-2-5-1-16,2 1 0 16,-3 0 0-16,-1-4-2 15,1 6 0-15,4-3 0 0,-1 3 0 16,-1 4 0-16,-1 3 0 16,6 1 0-16,-2 6 0 15,2-2 0-15,1 5 0 0,2 10 0 16,-7-14 0-16,7 14 0 15,0 0 0-15,-4-11 0 16,4 11 0-16,0 0 0 16,-12 0 0-16,5 3 0 0,-11 2 0 15,0 0 0-15,-6-2 0 16,-3 4 0-16,-5-2 0 16,2-2 0-16,-2 0 0 15,4-3 0-15,1 0 0 16,9 0 0-16,3 0-4 0,5-6-4 15,10 6-5-15,-12-3-7 16,19 3-21-16,21-2-45 16,-6 0-2-16</inkml:trace>
  <inkml:trace contextRef="#ctx0" brushRef="#br0" timeOffset="6435.7103">6727 15329 304 0,'0'0'5'15,"0"0"1"-15,0 0 4 0,0 0-1 16,0 5-1-16,0-5 1 16,0 0 1-16,12 0 2 15,6 0-5-15,0 0-1 16,12-2-3-16,-1-1 1 0,13 3 0 16,-1 0 0-16,8 0 0 15,-1 0-2-15,-7 3 1 16,1-1-1-16,-7 4-1 0,-3-5 0 15,-9 2-1-15,-3 2 0 16,-9 0 1-16,-2 0-1 16,-9-5 1-16,10 20 0 15,-8-11 0-15,-2 6 1 16,0 2-1-16,0 4 1 0,0 1 0 16,0 2-1-16,0 1 0 15,0 3 0-15,0 1 0 16,0-2 0-16,0 5-1 15,0-4 1-15,3-1 0 0,-1 1-1 16,5-6 1-16,-1-2-1 16,-1-3 1-16,-3-3-1 15,3-1 1-15,-2-6 2 16,-3-7 0-16,0 12 1 0,0-12 0 16,-13 11 1-16,-2-11-1 15,-7 2 1-15,-6 0-2 16,-4-2 0-16,-8 0-1 0,-2 0-1 15,-5 0-1-15,2 0 1 16,0-2-1-16,6 0 0 16,2-1 0-16,7 0-1 15,7 3-3-15,5-2-6 0,9 2-9 16,-1-3-12-16,10 3-51 16,0 0-3-16</inkml:trace>
  <inkml:trace contextRef="#ctx0" brushRef="#br0" timeOffset="7049.2836">7272 15380 307 0,'0'0'7'0,"0"0"5"16,0 0 1-16,0 0 1 0,0-9-1 16,0 9 2-16,0 0 0 15,15-12 0-15,-3 7-7 16,8 0-4-16,4-3-2 16,6 4 0-16,2-1 0 15,6-2 0-15,-3 1 0 0,2 3-1 16,-2-1 0-16,-5 0-1 15,-5 4 0-15,-5 0-1 16,-6 0 1-16,-3 6 0 16,1 5 0-16,-7 4 1 0,-5 4 0 15,0 2 1-15,0 7-2 16,0 2 1-16,0 2 1 16,-3 2-1-16,1 2-1 15,2 1 0-15,0-6 1 0,0 5 0 16,0-4-1-16,5 0 0 15,2-2 1-15,-2-6-1 16,1-2 1-16,-2-2-1 0,1-3 0 16,0-4 1-16,-5 0 0 15,0-3 2-15,0-10-1 16,-5 15 2-16,-4-10-1 16,-7 2 1-16,-4-3-1 15,-4-1 1-15,-3-3-2 16,-12 0 0-16,0 0-1 0,-3-3 0 15,3-4-1-15,-4 3 0 16,3-4 0-16,8 4-1 16,0-2-2-16,7 1-2 15,9 1-4-15,7 1-9 0,-1-2-13 16,7-6-44-16,3 11-9 16</inkml:trace>
  <inkml:trace contextRef="#ctx0" brushRef="#br0" timeOffset="7649.6573">7700 15319 309 0,'0'0'6'0,"0"0"5"0,0 0 1 16,0 0 1-16,0 0 1 15,0 0 1-15,0 0 1 16,0 0-1-16,21-5-5 16,-6-1-3-16,5 2-3 15,8-1-1-15,4-3 0 16,5 4 0-16,6-4-1 0,-1 4 0 16,0-2-1-16,-2 2-1 15,-8 4 1-15,-4-3-2 0,-9 3 1 16,-1 0 0-16,-6 3-1 15,-12-3 1-15,13 19 0 16,-11-4 0-16,-2 5 1 16,0 5-1-16,0 2 2 0,-2 5-1 15,-3 6 0-15,-1-2 0 16,4 2 0-16,-3 4 1 16,5-5-2-16,0 0 1 15,0-2-1-15,3-3 1 0,1 0-1 16,2-4 0-16,1-4 0 15,-2-4 0-15,0-3 1 16,0 1 0-16,-5-5 0 16,0-4 2-16,0 1 0 15,-5-2 0-15,-7 1 0 0,-6-4 0 16,-4 0 1-16,-6 0-2 16,-7-5 0-16,-2 0-1 15,-4 0-1-15,-5 0 0 0,4-2-1 16,-1-3 0-16,6 2-1 15,5-2-2-15,7 0-3 16,6-2-4-16,2 5-12 16,9-4-30-16,8 6-30 0,-5-12-4 15</inkml:trace>
  <inkml:trace contextRef="#ctx0" brushRef="#br0" timeOffset="8313.8235">8209 15288 286 0,'0'0'6'0,"0"0"3"0,0 0 4 15,-10-6 3-15,10 6-1 16,0 0 0-16,0 0 2 15,-7-10 1-15,7 10-6 0,17-5-3 16,3 3-3-16,2-1-2 16,8-2 1-16,4 0 0 15,9 0 0-15,1-2-1 0,4 3-1 16,-5-2-1-16,1 4 0 16,-7-1 0-16,-7 0-2 15,-2 1 0-15,-9 2 0 16,-4 0 0-16,-5 5 0 15,-10-5-1-15,8 15 1 16,-7-5 0-16,3 5 0 16,-2 2 0-16,3 3 0 0,-5 4 1 15,5 1-1-15,-3 3 2 16,1-1-1-16,2 5 1 16,-1 0-1-16,2-2 1 0,-1 4 0 15,2 1-1-15,-2-5 0 16,2 5 0-16,1-6 0 15,-3 1-1-15,1 2 1 0,0-4-1 16,-1-1 0-16,-5-5 1 16,3 3 0-16,-3-2 0 15,0-7 0-15,-3 2 0 16,3-1 1-16,-7-5 0 0,0-2 1 16,-1 0 0-16,-5-2 0 15,-1-4-1-15,-9 5 0 16,1-7 0-16,-11 3-1 15,-6-3 1-15,-3 1-2 16,-6 0 1-16,2-2-1 16,-4 2 0-16,2-3 0 0,6 0 0 15,10 0-1-15,4 0-5 16,3 0-6-16,16 0-13 0,-4 8-55 16,13-8-7-16</inkml:trace>
  <inkml:trace contextRef="#ctx0" brushRef="#br0" timeOffset="10869.0064">11414 15579 372 0,'0'0'4'0,"0"0"3"0,0 0 2 15,-1-10 1-15,1 10 1 16,-8-10 2-16,8 10 1 15,-10-9 1-15,10 9-3 16,-12-8-4-16,12 8-1 16,-18 15-2-16,8 10-2 15,1 7 0-15,-2 8-2 0,5 9-1 16,-2 6 1-16,1 3-1 16,4 0 1-16,-2-4 0 0,3-9 0 15,2-3 0-15,0-8 0 16,0-10 1-16,0-5 0 15,0-7 1-15,0-12-1 16,0 0 0-16,0 0-2 0,-2-19 0 16,-1-8 0-16,3-8 0 15,0-18 0-15,0-4 0 16,0-4 0-16,0-4-2 16,3-2 1-16,-1 5 1 15,0 11 0-15,1 6 0 0,-3 7 1 16,0 14 1-16,2 7-4 15,-2 7 1-15,0 10 0 16,10-8 0-16,3 8 0 16,6 5 0-16,8 5 0 0,3 2 0 15,8 0 1-15,4 4 1 16,3-2-1-16,2 4 0 16,-5-5 0-16,0-4 0 0,-4 1 1 15,-1-6-1-15,-10 2 0 16,-6-1 0-16,-2-3 0 15,-8 1 0-15,-11-3 0 16,12 3 0-16,-12-3 1 16,0 13 0-16,-3 4 0 0,-4 0-1 15,-3 9 1-15,-5 5 0 16,-3 6 1-16,1 2-2 16,-3 1 0-16,3 2-2 15,2 0 4-15,5 1-2 16,5-9 0-16,1 3 0 0,4-7 0 15,0 0 0-15,0-3 0 16,0-8 0-16,0 1 0 16,0-5 0-16,0-2 0 15,-4-4 0-15,-3 1 0 0,-7-4 0 16,-7-2 0-16,-4-1 0 16,-7-3 0-16,-5-3 0 0,-3-1 0 15,0-6 0-15,-2 2 0 16,5 1-3-16,7-1-10 15,0 3-12-15,10-8-58 16,11 13-5-16</inkml:trace>
  <inkml:trace contextRef="#ctx0" brushRef="#br0" timeOffset="11862.5577">11274 16320 354 0,'0'0'5'16,"0"0"1"-16,0 0 2 15,0 0-3-15,0 0 2 0,-2 7 1 16,-1 13-1-16,3 3 1 16,0 6-5-16,0 5-2 15,0 12-1-15,0-2 3 16,0 3 0-16,5-5-1 0,-3 0-1 16,3-9 1-16,-2-4 0 15,-1-7 0-15,1-7 1 0,-1-5 1 16,-2-10 0-16,0 11-3 15,0-11 1-15,-5-11 0 16,3-8 1-16,-3-9-3 16,-2-6-1-16,2-7-1 15,-3-7 0-15,0-5 1 0,1 2 0 16,5-2 0-16,-3 8 1 16,3 3 0-16,-2 10 1 15,4 5 1-15,0 7-1 16,6 5 0-16,1 5-1 0,3 6 1 15,5-1 0-15,13 5-1 16,4 0 0-16,4 7 1 16,9 1 0-16,3 2 0 15,2-3 0-15,-1 3-1 16,-1-2 1-16,-9-4-1 0,-2 1 1 16,-9 0-1-16,-6-3 1 15,-5-2 0-15,-9 3 1 0,-8-3 1 16,12 0 0-16,-12 0 0 15,0 0 0-15,0 0 0 16,-4 15-1-16,-6-6 0 16,2 7-2-16,-4 0 1 15,0 8-2-15,-4 0 1 0,4 11-1 16,4-5 1-16,1 7-2 16,4 0 2-16,1-5 1 15,2 3 0-15,0-4 0 16,5-1 0-16,-3-4 0 15,3-5 0-15,-1-3 2 0,-2-1-2 16,-2-5 0-16,0 1 1 16,0-1 0-16,-8-4 0 15,-4 2 0-15,-5-3-1 16,-6 0 1-16,-3 1-2 0,-7-6 0 16,0-2-1-16,-5 0-3 15,1 0-2-15,0 0-3 16,7-2-10-16,-3-3-25 15,7 2-40-15,10 3-2 0</inkml:trace>
  <inkml:trace contextRef="#ctx0" brushRef="#br0" timeOffset="12579.6762">11306 16902 317 0,'0'0'6'0,"0"0"1"0,0 0 2 15,-9 0 0-15,9 0 0 16,-11 13 3-16,6-4-1 15,3 8 2-15,-1 3-4 16,3 7-2-16,0 8-1 0,-2 0 1 16,2 5-1-16,0 2-1 15,0-25-2-15,0 5-1 16,0 1 0-16,0-3-2 0,0-1 0 16,0 1 0-16,0-5 1 15,0 2 1-15,0-4 2 16,0 0 0-16,0-13 0 15,0 12 0-15,0-12 1 16,0 0-1-16,-7-20-1 16,7-13-1-16,0-4-1 15,0-2 0-15,0-4 0 0,0 7-1 16,0 4-1-16,5 3 0 16,-3 8 0-16,3 3-1 0,2 6 1 15,1 0-1-15,2 1 1 16,2 5-1-16,3 0 1 15,5 2-1-15,2 1 1 16,3 3 0-16,0 0 1 16,3 3-1-16,-1 3 1 0,0 4 0 15,0 1 0-15,-2 1 0 16,0 6 0-16,-2-4 0 16,-4 4 0-16,-1-5 0 15,0 8 0-15,-4-4 0 0,-2 1 0 16,-2-1 1-16,-2-5-1 15,-1 3 1-15,-4 3 1 16,-3-6 0-16,-3 6-1 16,-4-9 0-16,-1-1-1 0,-2 4 0 15,-7 0 0-15,-3 1 0 16,-5 1-1-16,-1 0 0 16,-8 1-2-16,5-1-12 15,-4-2-62-15,-1-2-3 16</inkml:trace>
  <inkml:trace contextRef="#ctx0" brushRef="#br0" timeOffset="14862.5584">14630 13515 154 0,'0'0'8'0,"0"0"6"0,-3-12 2 16,3 12 2-16,0 0 0 15,0-12 0-15,0 12 1 16,8-12-1-16,9 7-5 16,6 2-6-16,9 3-1 0,9 0-3 15,9 0 1-15,13 8 1 16,24 23 1-1,4 11 0 1,0 13 1-16,-4 13 2 0,-6 13 1 16,-8 14 1-16,-9 12 0 15,-4 8 2-15,-28-4-1 16,-4 4-1-16,-2 1-1 16,-2-2-2-16,-5 2 0 0,6-4-1 15,-5-3 0-15,0-5-2 16,-3-5-1-16,-2-7-1 15,0-8 1-15,-3-7-1 16,1-13-2-16,-5-5 1 16,-1-9-1-16,2-8 0 15,-3-7-1-15,1-11 1 0,-4-1-1 16,2-8 0-16,-5-5 1 16,0-10 0-16,2 10 1 0,-2-10 0 15,0 0 0-15,0 0-1 16,0 0-3-16,0 0-10 15,0 19-59-15,0-19-12 16</inkml:trace>
  <inkml:trace contextRef="#ctx0" brushRef="#br0" timeOffset="15878.8121">15458 15438 326 0,'0'0'6'0,"0"0"4"16,0 0 3-16,0 0 4 15,0 0 1-15,0 0-1 16,0 0 1-16,0 0-1 0,0 0-6 15,0 0-3-15,10 6-3 16,-3 5-1-16,1 4-2 16,7 5 0-16,2 5 0 15,7 2 2-15,4 8-1 0,2-5 0 16,0 1-1-16,2 0-1 16,0-7 0-16,-5 0 0 15,-1-3-1-15,-4-6 0 0,-5 0 1 16,-2-8-1-1,-5 0 2-15,-10-7 2 0,13 5 2 16,-13-5 1-16,1-7-7 16,3-8 0-16,-2-7 0 15,5-9 0-15,-2-3 0 16,6-3 0-16,-1 0 0 0,4 2 0 16,-3 0 0-16,3 8 0 15,-1 4 0-15,-1 9 0 16,0 5 0-16,1 1 0 0,-1 3 0 15,6 5 0-15,-1 2-78 16,3-2-13-16</inkml:trace>
  <inkml:trace contextRef="#ctx0" brushRef="#br0" timeOffset="18217.1818">16936 15061 329 0,'0'0'8'0,"0"-12"3"15,0 12 6-15,6-15 1 16,-6 15 1-16,7-14 0 16,-7 14-1-16,5-16 0 0,-5 16-7 15,0 16-3-15,0 11-4 16,0 12-1-16,3 19 1 15,2 16 1-15,-1 12 1 16,5 21 1-16,-5 9-1 16,6 13-6-16,-8 5 0 15,6 7 0-15,-8 1 0 0,0 3 0 16,-3-2 0-16,-4 2 0 16,0-5 0-16,-3-3 0 15,4-73 0-15,2 8 0 16,-1-3 0-16,2 5 0 0,-2-1 0 15,3-1 0-15,-3-6 0 16,2 4 0-16,0-16 0 0,3 6 0 16,-2-10 0-16,0-1 0 15,-1-6 0-15,0-2 0 16,1-11 0-16,2-1 0 16,-2-8 0-16,-3-9 0 15,5-12 0-15,0 0-22 0,-5-15-64 16,5-3-6-16</inkml:trace>
  <inkml:trace contextRef="#ctx0" brushRef="#br0" timeOffset="20860.7638">16975 15649 224 0,'0'0'7'15,"0"0"4"-15,-11-3 3 0,11 3 3 16,0 0 3-16,-10-8 2 16,10 8 3-16,0 0 0 15,-7-7-3-15,7 7-4 16,0 0-3-16,0 0-3 0,0 0-2 16,0 0-3-16,0 0-2 15,0 0 1-15,0 0-1 16,17-5 0-16,1 4 1 0,4 1-1 15,11-5 2-15,4 1-1 16,6 2 1-16,7-4-1 16,4 5-2-16,-5-2-4 15,1 0 0-15,-3 1 0 16,-6-1 0-16,-3 3 0 0,-3 0 0 16,-8 0 0-16,1 0 0 15,-10 0 0-15,-4 0 0 16,-1 0 0-16,-6 0 0 15,-7 0 0-15,10 0 0 16,-10 0 0-16,0 0 0 0,0 0 0 16,0 0 0-16,0 0 0 15,0 0 0-15,0 0 0 16,0 0 0-16,0 0 0 16,0 0 0-16,0 0 0 0,0 0 0 15,0 0 0-15,0 0 0 16,-2 5 0-16,-6 2-43 15,8-7-46-15,-13 17-2 0</inkml:trace>
  <inkml:trace contextRef="#ctx0" brushRef="#br0" timeOffset="21861.121">17012 16254 147 0,'0'0'4'16,"0"0"6"-16,-13 0 1 16,13 0 5-16,0 0 2 0,0 0 4 15,-10 0 1-15,10 0 3 16,0 0-3-16,0 0-2 16,0 0-2-16,0 0-3 15,0 0 0-15,0 0-1 0,5-3-3 16,-5 3-2-16,0 0-1 15,0 0-1-15,0 0 0 16,0 0-2-16,0 0-1 16,0 0 0-16,0 0 0 0,0 0-1 15,13 0 1 1,-13 0 1-16,17 0 0 0,0 0 1 16,6 0 1-16,7 0 0 15,7-3 1-15,5-4-6 0,6 2-3 16,1-3 0-16,1 0 0 15,-6 1 0-15,0 0 0 16,-6-1 0-16,-3 6 0 16,-10 0 0-16,-2 2 0 0,-9-3 0 15,1 3 0-15,-7 0 0 16,-8 0 0-16,13 0 0 16,-13 0 0-16,0 0 0 15,9 0 0-15,-9 0 0 0,0 0 0 16,0 0 0-16,0 0 0 15,0 0 0-15,0 0 0 16,0 0 0-16,0 0 0 16,0 0 0-16,0 0 0 15,0 0 0-15,0 0 0 0,0 0 0 16,0 0 0-16,0 0 0 16,0 5 0-16,0-5 0 15,0 0 0-15,0 0 0 16,-7 2 0-16,7-2-35 0,0 0-54 15,0 0-5-15</inkml:trace>
  <inkml:trace contextRef="#ctx0" brushRef="#br0" timeOffset="22977.901">16929 16837 307 0,'0'0'7'0,"0"0"4"16,0 0 3-16,0 0 1 15,7 0 3-15,-7 0 1 16,0 0-1-16,0 0 1 0,0 0-6 16,0 0-2-16,11 0-1 15,-11 0-1-15,22 5 0 16,-2-2 0-16,10-1 0 15,9 3 0-15,7-3-5 0,6-2-4 16,4 3 0-16,4-3 0 16,-4 0 0-16,0 0 0 15,-6 0 0-15,-3 0 0 16,-9 0 0-16,-6 0 0 16,-4 0 0-16,-8 0 0 0,2 0 0 15,-10 0 0-15,-2 0 0 16,-10 0 0-16,6 3 0 15,-6-3 0-15,0 0 0 0,0 0 0 16,0 0 0-16,0 0 0 16,0 0 0-16,0 0 0 15,0 0 0-15,0 0 0 16,0 0 0-16,0 0 0 0,0 0 0 16,0 0 0-16,0 0 0 15,0 0 0-15,0 0 0 16,0 14-57-16,0-19-36 15</inkml:trace>
  <inkml:trace contextRef="#ctx0" brushRef="#br0" timeOffset="25278.627">17270 15170 333 0,'0'0'9'0,"0"0"4"16,0 0 5-16,10-12 3 16,-10 12 1-16,3-13 1 15,1 4 2-15,-4-1 0 16,0 0-7-16,0 10-14 0,-4-12-4 16,-4 6 0-16,-9 6 0 15,-1 0 0-15,-6 0 0 16,1 2 0-16,-4 2 0 0,2 4 0 15,1-4 0-15,3 4 0 16,8-3 0-16,1-2 0 16,12-3 0-16,-9 4 0 15,9-4 0-15,-4 9 0 0,4-9 0 16,6 20 0-16,-1-5 0 16,5 5 0-16,3 2 0 15,-1 6 0-15,1 1 0 16,1 0 0-16,0 4 0 0,2-1 0 15,-4-5 0-15,-2 3 0 16,-2-5 0-16,-1 0 0 16,-5-8-12-16,-2 2-75 15,0-5-1-15</inkml:trace>
  <inkml:trace contextRef="#ctx0" brushRef="#br0" timeOffset="25461.9382">17094 15380 433 0,'0'0'5'0,"0"0"0"0,0 0 3 16,0 0 1-16,0 0 1 15,7-7-1-15,5 3 1 16,4 1-1-16,-2-2-3 16,9-2-6-16,4 2-8 0,1-4-18 15,-12 3-56-15,14 4-4 16</inkml:trace>
  <inkml:trace contextRef="#ctx0" brushRef="#br0" timeOffset="25661.8645">17487 15322 421 0,'0'0'5'16,"0"0"1"-16,0 0 2 15,0 7 0-15,0-7 2 0,-9 15 0 16,2-5 0-16,0 5 0 15,-3-1-3-15,0-2-3 16,3 5-3-16,-1 0-3 16,3-5-6-16,-3-3-10 0,8-9-24 15,0 15-40-15,0-15-3 16</inkml:trace>
  <inkml:trace contextRef="#ctx0" brushRef="#br0" timeOffset="25816.6084">17387 15346 391 0,'0'0'6'0,"0"0"1"15,0 0-1-15,0 0 2 16,0 5 1-16,0-5 0 16,4 18 0-16,7-7 1 15,1 4-5-15,3 2-2 16,2 4-2-16,6 1-10 0,2-2-37 16,0 2-33-16,-6-4-4 15</inkml:trace>
  <inkml:trace contextRef="#ctx0" brushRef="#br0" timeOffset="26380.9423">17320 15804 442 0,'0'0'3'0,"0"0"0"15,0 0 0-15,0 0 0 16,0 0 0-16,-3 5 1 16,3-5-1-16,-18 18 1 0,6-6-3 15,0 1 0-15,-5 0-1 16,-1 1 0-16,3-2-1 0,0 1-4 16,0-6-2-16,6-2-7 15,-2-5-6-15,2 0-5 16,9 0-3-16,-12-12 2 15,5 2 4-15,5-5 6 16,0 5 10-16,0-2 9 0,2 2 9 16,0 0 6-16,0 10 1 15,0 0 2-15,0 0-1 16,0 0-6-16,6 5-4 16,3 5-4-16,1 3-1 0,-1 1 0 15,9 3 0-15,-4 3-3 16,4-3 0-16,5 1-1 15,-6-6-3-15,1 6-10 16,-4-1-26-16,-1-5-39 0,-3-2-4 16</inkml:trace>
  <inkml:trace contextRef="#ctx0" brushRef="#br0" timeOffset="27342.0718">17228 15807 392 0,'0'0'6'0,"0"0"3"0,0 0 3 16,0-10 2-16,0 10 1 16,0 0-1-16,0-10 1 15,0 10-1-15,0 5-4 0,0 10-5 16,-3 7 0-16,1 6-5 15,-3 3 0-15,-1 4 0 16,4 3 0-16,-3-1 0 16,3-6 0-16,-1-2 0 0,3-7 0 15,0-5 0-15,0-2 0 16,0-3 0-16,0-12 0 16,0 9 0-16,0-9-4 15,0 0-6-15,0 0-16 0,0 0-57 16,-2-12-4-16</inkml:trace>
  <inkml:trace contextRef="#ctx0" brushRef="#br0" timeOffset="27776.2465">17292 15936 365 0,'0'0'7'15,"0"0"1"-15,0 0 3 16,0 0-1-16,0 0 1 16,0 0 0-16,-5 7 2 15,5-7 0-15,5 2-4 16,-5-2-2-16,18 9-1 16,-6-7-1-16,4-2 0 0,-2 2 0 15,1 1-2-15,2-3 0 16,-2 0-1-16,0 0 0 15,0 0-1-15,-7 0 0 0,-8 0-1 16,14 0 1-16,-14 0 0 16,0 0 0-16,11 0 1 15,-11 0-1-15,0 0-1 16,0 0 1-16,0 0-2 0,0 0 1 16,-5 9-2-16,5-9 0 15,-11 16 1-15,9-7 1 16,-5 4-1-16,2 2 1 0,0 2 0 15,-1-2 0-15,1 3-1 16,3-1-3-16,0-3-8 16,-2-2-16-16,0 1-54 15,4-6-3-15</inkml:trace>
  <inkml:trace contextRef="#ctx0" brushRef="#br0" timeOffset="28412.4325">17325 15958 355 0,'0'0'7'0,"0"0"4"15,0 0 3-15,0 0 0 0,0 0 2 16,0 0-1-16,0 0 0 16,0 0 1-16,0 0-7 15,0 5-4-15,0-5-2 0,7 10-2 16,-7-10 0-16,15 15-1 15,-5-5 0-15,0 0-1 16,5-1-3-16,-3-1-6 0,2 2-8 16,-6-5-14-16,3-2-30 15,1 3-18-15,-12-6-8 16</inkml:trace>
  <inkml:trace contextRef="#ctx0" brushRef="#br0" timeOffset="28544.5732">17459 15970 357 0,'0'0'8'16,"0"0"1"-16,0 0 0 15,0 0 0-15,0 0-1 16,0 16 1-16,0-4 1 16,0 7-1-16,0 1-9 0,3 2-11 15,-3 13-37-15,2-5-28 16,3-3-3-16</inkml:trace>
  <inkml:trace contextRef="#ctx0" brushRef="#br0" timeOffset="29044.6123">17328 16358 418 0,'0'0'5'0,"0"0"1"0,0 0 1 16,-6-11 1-16,6 11 0 0,-10-6 0 15,-3 5 0-15,1-2 0 16,3 3-3-16,-4 0-3 16,-2 0-1-16,2 3 0 15,-1 4-1-15,1 1 1 0,3-2-1 16,3 5 0-16,2-1 0 16,3 5 0-16,-1 0 0 15,3 2 0-15,0-1 0 16,5 4 0-16,2 4 0 0,1-5 0 15,-1 1 0-15,-1 1 1 16,1 3-3 0,-2-7 3-16,2 3-5 0,-5-3-2 15,3 0-8-15,-5 0-30 16,0-2-40-16,-2-4-1 0</inkml:trace>
  <inkml:trace contextRef="#ctx0" brushRef="#br0" timeOffset="29229.1548">17136 16602 406 0,'0'0'4'16,"0"0"2"-16,0 0 2 0,0 0-1 16,9-4 1-16,4-1 0 15,2 2-1-15,5-1-5 16,-1-7-25-16,2 6-56 15,6 1-2-15</inkml:trace>
  <inkml:trace contextRef="#ctx0" brushRef="#br0" timeOffset="29595.9272">17342 16575 441 0,'0'0'4'0,"0"0"2"16,0 0 1-16,0 0 1 0,0 0 0 16,0 0 0-16,0 0 1 15,0 0 0-15,15 0-4 16,3 0-3-16,-2-2 0 16,1 2-2-16,4-3 0 0,-4 3 0 15,-1 0-1-15,-9 8 0 16,-2 0 1-16,-5 4-2 15,-7 0 1-15,-9 5 1 16,-1 2 1-16,-1 1 0 16,1 1-1-16,0-2 0 0,-3-2 0 15,10-2 2-15,0-3-2 16,3-1 3-16,7-2-3 16,5-3 0-16,9-6 0 15,10 0 0-15,10-6-9 0,13-16-69 16,0 15-10-16</inkml:trace>
  <inkml:trace contextRef="#ctx0" brushRef="#br0" timeOffset="40990.3593">16917 18187 258 0,'0'0'10'15,"0"0"3"-15,0 0 3 16,0 0 0-16,0 0 0 16,0 0 1-16,0 0 0 15,0 0 1-15,0 0-7 16,0 0-5-16,0 0-3 15,0 0 0-15,0 0 0 0,0 0-2 16,5-2 1-16,-1-3 0 16,2 0-1-16,-2 3 0 15,2-3 1-15,-1 0-1 16,14 7 0-16,-8 8 1 0,-1 0 0 16,2 0-1-16,-2-6 1 15,2-1-1-15,38 5 0 16,-27-8-2-16,7-5-12 15,0-2-60-15,4-4-3 16</inkml:trace>
  <inkml:trace contextRef="#ctx0" brushRef="#br0" timeOffset="44692.8713">16892 14991 256 0,'0'0'8'0,"0"0"5"15,0 0 5-15,0 0 3 0,4-12 3 16,-4 12 2-16,0 0 2 16,3-9 1-16,-3 9-7 15,0 0-5-15,0 0-4 16,0 0-4-16,0 0-3 0,0 0-1 15,0 0-1-15,18 0-1 16,-3 0 0-16,7 5 0 16,6-4 0-16,4-1-3 15,7 3 0-15,4-3 0 0,6 0 0 16,1 0 0-16,3-4 0 16,-4 1 0-16,4-4 0 15,-1 1 0-15,-6 2 0 16,2-4 0-16,-8 4 0 15,-5-2 0-15,-7 2 0 0,-2 1 0 16,-8-2 0-16,-3 3 0 16,-6 2 0-16,-9 0 0 15,8-3 0-15,-8 3 0 16,0 0 0-16,0 0 0 0,0 0 0 16,0 0 0-16,0 0 0 15,0 0 0-15,0 0 0 16,0 0 0-16,0 0 0 15,0 3 0-15,0-3 0 16,0 20 0-16,0-4 0 0,0 4 0 16,-2 5 0-16,-1 5 0 15,3 2 0-15,0 2 0 0,0 4 0 16,0-1 0-16,0 0 0 16,3 6 0-16,-1-2 0 15,1 3 0-15,-1-4 0 16,-2 6 0-16,0 1 0 15,3-4 0-15,-3 8 0 0,2-4 0 16,-2 0 0-16,2 3 0 16,-2 0 0-16,2-4 0 15,1 6 0-15,-3-5 0 16,0 1 0-16,0-2 0 0,3 1 0 16,-3-2 0-1,2-1 0-15,1 1 0 0,-3-1 0 16,3 1 0-16,-3 0 0 15,2 1 0-15,-2-1 0 16,3 2 0-16,-3 1 0 0,0-4 0 16,2 1 0-16,-2-1 0 15,3 1 0-15,-1-1 0 16,0 1 0-16,0-2 0 0,4 0 0 16,-4 1 0-16,4-1 0 15,-1 0 0-15,-3 2 0 16,3-4 0-16,-1 1 0 15,-1-19 0-15,-1 1 0 0,1 3 0 16,0-1 0-16,0 1 0 16,-1 0 0-16,0 3 0 15,3 2 0-15,0-5 0 16,-3 5 0-16,1 1 0 16,2-1 0-16,-2 2 0 15,-1 4 0-15,1-6 0 16,-1 7 0-16,-2-39 0 0,5 36 0 15,-3 0 0-15,3-4 0 16,-2 1 0-16,-1-1 0 16,1-1 0-16,-1 1 0 15,1-3 0-15,-3 1 0 16,0-1 0-16,0-4 0 0,0 5 0 16,0-6 0-16,0 1 0 15,0-4 0-15,0 3 0 16,0-2 0-16,0-2 0 15,0-20 0-15,0 27 0 16,-5 0 0-16,5-27 0 16,-5 23 0-16,2-4 0 0,3-19 0 15,-5 23 0-15,3 0 0 16,2-23 0-16,0 0 0 16,0 0 0-16,-5 9 0 15,3 3 0-15,-1-2 0 16,-2 0 0-16,5-10 0 15,0 0 0-15,0 0 0 16,-5 10 0-16,0-1 0 16,-2 2 0-16,0 2 0 0,7-13 0 15,0 0 0-15,0 0 0 16,0 0 0-16,-6 2-63 16,3-1-28-16,-2 4-1 15</inkml:trace>
  <inkml:trace contextRef="#ctx0" brushRef="#br0" timeOffset="47039.373">17062 16987 375 0,'0'0'9'0,"0"0"3"0,0 0 1 0,0 0 2 16,-9-11 0-16,9 11 1 15,0 0 1-15,3-12 1 16,7 4-8-16,5 3-2 16,5 0-5-16,3-2-3 15,0-1 0-15,7 1 0 0,0 0 0 16,0 2 0-16,-5 3 0 16,-4-1 0-16,-5 0 0 15,2 1 0-15,-3 2 0 0,-5 0 0 16,0 0 0-16,-10 0 0 15,12 0 0-15,-12 0 0 16,11 2 0-16,-11-2 0 0,0 0 0 16,0 11-3-16,0-2-36 15,9-2-50-15,-9 6 1 16</inkml:trace>
  <inkml:trace contextRef="#ctx0" brushRef="#br0" timeOffset="50192.8422">17521 18049 433 0,'0'0'6'15,"0"0"2"-15,0 0 3 16,0 0 1-16,0 0 1 0,0 0 1 16,0 0 0-1,0 0-14-15,0 0 0 0,0 0 0 16,0 0 0-16,0 0 0 15,0 0 0-15,0 0 0 16,0 0 0-16,0 0 0 16,0 0 0-16,3 0 0 15,2 0 0-15,-1 0 0 16,1 0 0-16,0 0 0 0,20 10 0 16,-14-3 0-16,-2 1 0 15,1 24 0-15,-10-11 0 16,0-21 0-16,-14 29 0 15,-7 0 0-15,9-12 0 16,-3 6 0-16,0-3 0 16,-2-3 0-16,17-17 0 15,-21 25 0-15,2-1 0 16,19-24 0-16,0 0 0 0,-7 11-10 16,-4-1-77-16,6-1-1 15</inkml:trace>
  <inkml:trace contextRef="#ctx0" brushRef="#br0" timeOffset="51088.7012">17529 18151 347 0,'0'0'7'0,"0"0"2"0,0 0 4 16,0 0 1-16,0 0 1 16,0 0 0-16,0 0 1 15,0 0 0-15,0 0-5 16,0 0-4-16,0 0-1 15,0 0 0-15,0-7-2 0,0 1 0 16,0 1 0 0,0 3-1-16,0-5 0 0,0 4 0 15,0-5-1-15,4 8-1 16,1-3 0-16,-2 3 0 16,1-2-1-16,2 2 3 15,-1-2-3-15,20 2 0 16,-15 4 0-16,-2 1 0 15,6 4 0-15,-14 0 0 0,0 2 0 16,0-2 0-16,-10 23 0 16,-2-12 0-16,12-20 0 15,-16 23 0-15,2-3 0 16,14-20 0-16,0 0 0 16,-5 12 0-16,0-3 0 15,-3 1 0-15,3 5-67 16,10-12-19-16</inkml:trace>
  <inkml:trace contextRef="#ctx0" brushRef="#br0" timeOffset="82438.4824">17180 17093 369 0,'0'0'7'0,"0"0"3"16,0 0 2-16,0 0 2 15,0 0 0-15,0 0 0 16,-5-7 1-16,5 7 0 0,0 0-6 15,-2 5-3-15,2 4-2 16,-3 3-1-16,3 6-1 16,0 1 0-16,0 4 0 15,0 4 0-15,0-14-2 16,0 2 0-16,0-3 0 0,0 3 0 16,0-3-1-16,0 3 0 15,0-6 1-15,0 2-1 16,0-1 3-16,0-1 0 0,0-9 1 15,0 11-1-15,0-11 3 16,0 0-5-16,5-17 0 16,-5-10 0-16,5-6 0 15,-2-9 0-15,2 2 0 16,0 3 0-16,0 8 0 0,0 0 0 16,-3 7 0-16,3 10 0 15,-3 2 0-15,-2 10 0 16,0 0 0-16,0 0 0 15,0 0 0-15,11 8 0 16,-6 6 0-16,4 4 0 0,0 9 0 16,0 0 0-16,1 3 0 15,0 2 0-15,-7-17 0 16,2-3 0-16,-3 6 0 0,3-3 0 16,0-3 0-16,-3 0 0 15,0-4 0-15,1 4 0 16,-3-12 0-16,8 11 0 15,-8-11 0-15,0 0 0 16,10-11 0-16,-8-9 0 0,1-12 0 16,-1-2 0-16,6-7 0 15,-3 2 0-15,2 5 0 16,0 2 0-16,-3 7 0 16,5 5 0-16,-4 6 0 0,-2 6 0 15,-3 8 0-15,0 0 0 16,9 2 0-16,-5 13 0 15,-1 7 0-15,3 6 0 16,-1 2 0-16,1 4 0 0,-2-14 0 16,-2-3 0-16,2 4 0 15,-1 0 0-15,3-3-2 16,-4 1-12-16,3 1-19 16,0 0-53-16,-3-5-1 15</inkml:trace>
  <inkml:trace contextRef="#ctx0" brushRef="#br0" timeOffset="82984.2855">17496 17270 376 0,'0'0'9'16,"0"0"2"-16,0 0 2 16,8-7 2-16,-8 7-1 0,0 0 1 15,9-9 0-15,-9 9 0 16,8-10-8-16,-8 10-4 16,12-8-1-16,-12 8-1 15,16 0-1-15,-9 5 1 16,-7-5-1-16,10 15-1 15,-10-15 0-15,7 13 1 0,-5-4 0 16,2 0-1-16,-4 0 1 16,0-1-1-16,0 2 1 15,0-1 1-15,0-9 0 0,0 15 0 16,0-15-1-16,-4 10 0 16,4-10 0-16,0 0 1 15,0 0-2-15,0 0 2 16,-2-10 0-16,2-5-1 0,8-4 1 15,-1-2 0-15,1 4 0 16,-1 2-1-16,-1 5 0 16,-6 10-1-16,0 0 0 15,0 0 0-15,0 0 0 16,4 8-2-16,-4-8 1 16,5 14 0-16,-2-4 1 0,-3-2 0 15,4 1 0-15,-1 2-1 16,2-1-5-16,-1-1-10 15,-4-9-50-15,18 16-15 16</inkml:trace>
  <inkml:trace contextRef="#ctx0" brushRef="#br0" timeOffset="83803.6373">17195 17608 417 0,'0'0'5'0,"0"0"1"0,0 0 2 15,0 0 0-15,0 0 0 16,0 0 0-16,0 0 0 16,-7 0 1-16,7 0-5 0,-5 15-2 15,2-7-1-15,0 4 0 16,1 0 0-16,0 0 0 15,2 6 0-15,-3-4-1 16,3 2 0-16,0 1 1 16,0-2-1-16,0 0 2 0,0-1-1 15,0-1 1-15,0-4-1 16,0-9 1-16,0 0-1 16,0 0 0-16,5-7-1 15,-3-8 0-15,1-2 0 16,0 5 0-16,0-8 0 0,-3 2-1 15,2 3 0-15,-2-2-1 16,3 0 1-16,-1 2 0 16,3 3-1-16,0 2 1 0,-5 10 0 15,9-7 1-15,-9 7 0 16,13 7 1-16,-5 8 0 16,1-3-1-16,-1 3 1 15,0 2 0-15,1 0 0 0,-1-4-1 16,0 2 2-16,-1 0-1 15,2-3 1-15,-3-2 0 16,-6-10-1-16,15 7 0 0,-15-7 0 16,8-9 0-16,-4-4-1 15,2-1-1-15,-4-6 1 16,0 2-1-16,1-2 1 16,2 1-1-16,-3 1 0 15,0-2-1-15,1 2 1 16,-2 4 0-16,3 7 0 0,-4 7 0 15,10-8 1-15,-10 8 0 16,10 13 1-16,-5 3 0 16,-1 5 0-16,2 1-3 0,-6-22-7 15,7 25-10-15,1 2-34 16,1-1-31-16,-1-2-3 16</inkml:trace>
  <inkml:trace contextRef="#ctx0" brushRef="#br0" timeOffset="84249.9964">17536 17737 422 0,'0'0'3'0,"0"0"1"16,0 0-1-16,0 0 1 15,0 0 0-15,0 0 0 16,0 0 0-16,0 0 0 16,0 5-2-16,0-5-1 0,2 7 1 15,-2-7-1-15,0 0 1 16,13 13 0-16,-13-13 0 16,12 2 1-16,-12-2 1 0,16 2-1 15,-7-2 1-15,-9 0 0 16,17-2-1-16,-17 2 0 15,16-8-1-15,-16 8 0 16,12-7-2-16,-12 7-1 0,13-5 1 16,-13 5-1-16,0 0 0 15,0 0 1-15,0 0-3 16,0 0 2-16,0 0-1 16,2 8 1-16,3 4-1 15,0 0-2-15,-1 28-2 16,-4-15-5-16,0-3-7 15,-3 1-15-15,-7-4-45 16,4 1-6-16</inkml:trace>
  <inkml:trace contextRef="#ctx0" brushRef="#br0" timeOffset="85067.3053">17170 18017 422 0,'0'0'4'0,"0"0"2"16,0 0 0-16,0 0 1 16,0 0-1-16,0 0 1 15,0 0 0-15,0 0 0 16,0 0-4-16,0 2-1 0,0 2 0 16,0 2-1-16,5 51 0 15,-5-33 1-15,2-3-1 16,-2 1 0-16,0 0-1 15,3 1 1-15,-3-2-1 16,0 5 1-16,0-2 1 16,0-2-1-16,0-22 0 15,0 23 1-15,0-2-1 16,0-21 0-16,0 0 0 16,0 0 0-16,0 0-2 15,3-6 0-15,0-7 1 0,6-38 0 16,-4 28 0-16,0-2 0 15,0 0-1-15,-3-2 0 16,7-2 0-16,-2 6 1 16,0-2 0-16,-7 25-1 15,13-19 1-15,-1-3 1 0,-12 22 0 16,0 0 0-16,0 0 0 16,7 7 0-16,6 3 0 15,-6 0-1-15,18 24 1 16,-12-6-1-16,-13-28 1 15,10 27 0-15,2 2 0 16,-12-29 1-16,7 20-1 0,1-1 1 16,-8-19-1-16,0 0 1 15,0 0 0-15,0 0-2 16,8-6 0-16,-3-7 0 16,11-31 0-16,-10 20 0 15,-4 4 0-15,1-6-3 16,2 7 3-16,-4-1-1 15,-1 20 0-15,0 0 0 16,6-10 2-16,-2 1-1 0,2-2 2 16,-1-1 1-16,0 18-3 15,2 3 0-15,16 35-4 16,-18-22-3-16,2 7-13 16,0 4-49-16,2-3-16 15</inkml:trace>
  <inkml:trace contextRef="#ctx0" brushRef="#br0" timeOffset="85516.8494">17519 18401 413 0,'0'0'5'15,"0"0"2"-15,0 0 2 16,0 0 0-16,0 0 1 0,0 0 0 16,0 0 1-16,0 0 0 15,0 0-5-15,0 0-3 16,0-6-1-16,2 2 0 16,-2-1 0-16,3 0-1 15,18-20-1-15,-10 21 1 0,-4-2-1 16,9 0 2-16,-16 6-1 15,9 0 1-15,1 0-1 16,1 0 0-16,-2 0 1 16,-9 9-2-16,0 1 0 15,0 0 0-15,-5 24 0 16,-5-11 0-16,10-23 0 16,-12 19 0-16,0 1 0 15,12-20 0-15,0 0 0 0,0 0 0 16,0 11 0-16,0 0 0 15,0-1 0-15,30 5 0 16,-10-12 0-16,6-3-81 16,-3-3-5-16</inkml:trace>
  <inkml:trace contextRef="#ctx0" brushRef="#br0" timeOffset="86826.9699">17014 17374 330 0,'0'0'7'0,"0"0"1"16,0 0-1-16,0 0 2 15,0 0 3-15,-2 8 5 16,2 7-1-16,0 3 2 16,0 7-6-16,0 4 0 0,0-29-1 15,4 38 0-15,1 43-3 16,-2-29-2-16,1 2-2 15,-4 6-1-15,6 2-1 16,-6 8-1-16,0 1 1 16,0 1 0-16,0 2-1 15,0-4-1-15,0-6 0 16,0 1 0-16,-6-8-1 16,4-6 1-16,-3-5 0 15,0-5 0-15,5-41 0 0,-4 33 2 16,-1-1-1-16,0-10 1 15,-1 0 0-15,6-22-1 16,0 0 2-16,0 0-3 16,-2 10 2-16,-1 0-2 15,3-1 0-15,-4 2 0 0,4-11-2 16,0 0 2-16,4-6-1 16,9 0 1-16,29-20 0 15,-22 19 0-15,10 3 0 16,3-6 0-16,4 2 1 15,45-2-1-15,-35 3 0 16,3 2-1-16,-1 2 2 0,-2 3-2 16,4-2 1-16,-5 2-1 15,0 0 2-15,-5 0-1 16,-41 0 1-16,34 0 1 16,4 0-2-16,-13 0 0 15,5 0 0-15,-30 0 0 16,25 0 0-16,0 0 0 15,-25 0 0-15,0 0 0 16,0 0 0-16,0 0 0 16,0 0 0-16,0 0 0 0,2-3 0 15,-2-4 0-15,0 5 0 16,3-7-4-16,-1-30-7 16,-2 27-12-16,-2 0-53 15,-3-33-11-15</inkml:trace>
  <inkml:trace contextRef="#ctx0" brushRef="#br0" timeOffset="94401.722">7373 7795 202 0,'0'0'1'0,"0"0"-1"0,-7-7 1 16,7 7 1-16,0 0-1 15,0 0 1-15,-7-13 0 16,7 13-1-16,0 0 1 0,2-7 0 15,-2 7 2-15,12-10 0 16,-1 8 3-16,1-2 0 16,1-2 1-16,4-1 2 15,0 4 3-15,-1-4 1 0,8-1 0 16,3 1-1-16,1 2 2 16,4-2-2-16,3 1-1 15,-1 1-1-15,6 0-1 16,5 1-3-16,1-1 0 15,2-1-2-15,3-1-1 0,0 3-1 16,2-7 0-16,1 5-1 16,1-5 1-16,3 4-1 15,-2-3 0-15,-1 2-1 16,0-2 0-16,-5 5 0 0,-1 0 0 16,-4 3 0-16,2-1 0 15,-10 3-1-15,1 0 1 16,-3-3-1-16,-6 3 0 0,1 0 0 15,-5-1 0-15,-1-2 0 16,-6-2 0-16,0 2 0 16,-6 1 0-16,-2 0 0 15,-10 2 1-15,12 0 0 0,-12 0 0 16,0 0 0-16,3 7 0 16,-3 2 0-16,0 7 1 15,0 2-1-15,-5 4 0 16,3 3-1-16,-4 4 1 15,1 6-1-15,-2-1 1 0,2 8-1 16,-2 6 0-16,-4 1 1 16,2 3 0-16,-1 5-1 15,-3 2 1-15,4 4 0 0,-5 4 1 16,2 2-2-16,0 3 0 16,-3-3 1-16,3 0 0 15,-3 2-1-15,0-3 2 0,2-6-2 16,6-1 0-16,-3 0 1 15,5-10 0-15,0 2 0 16,5-5 0-16,-2 0-1 16,2-1 0-16,0-2 0 15,0-3 0-15,-3 1 0 0,3-2-1 16,0 4 1-16,0-6-1 16,-3 1 1-16,3-3 0 15,0 1 0-15,0-4 0 16,0-2 0-16,0-2 0 0,0-5 0 15,0-3 0-15,0 0-1 16,0-2 1-16,0 0 0 16,0-3-1-16,0 0 1 15,0 3 0-15,0-3 0 0,0 4 0 16,0-4-2-16,0-2 1 16,0-3 0-16,0 2-1 15,0-3 1-15,0 1-1 0,0-12 1 16,-4 15 0-16,4-15 0 15,-10 12 0-15,10-12 1 16,-19 13 0-16,13-8 0 16,-7 2 0-16,1-2 0 15,-2 3 0-15,-2-1-1 0,-3-2 0 16,-6 2 0-16,0-2 0 16,-7 6 0-16,-6-1-1 15,-3-1 1-15,-2 2 0 16,-7-2 0-16,-2 1 1 15,-3 0 2-15,-2-3 0 0,2 3 0 16,-2-3 2-16,4-1 0 16,2-2 0-16,3 1 1 15,4-2-2-15,1-3 0 16,6 0 0-16,5 0-1 0,2-3 0 16,7 1-1-16,4-4-1 15,1 2 0-15,9 1 0 0,-2-2-1 16,11 5 0-16,-12-9 0 15,12 9 0-15,-7-15 0 16,1 3 0-16,4-3 0 16,-1-2 1-16,3-7 0 15,-2 0 1-15,-2-5-1 0,3-4 1 16,1-4 0-16,-3 0 0 16,1-11 0-16,0 0 0 15,-3-10 0-15,-2 0 0 16,-3-10 0-16,2 1 0 0,-3-5 0 15,2-2 0-15,-1 5-1 16,3-1 1-16,-4 3 0 16,6 3 0-16,-2 2 1 15,5 8-1-15,-3 0 0 0,0 1 0 16,2 3 1-16,-2-1-1 16,0-2 1-16,3 6-1 15,-1-4 0-15,1-5-1 0,-1 5 1 16,3-4-1-16,0 3-1 15,0 0 1-15,0 3-1 16,0 4 0-16,3 6 1 16,-1 4 0-16,1 4 0 0,-3 7 0 15,0 7 0-15,0 4 1 16,0 4 0-16,0 9 0 16,0-15-1-16,0 15 1 15,0-18-1-15,0 10 0 16,0-1 0-16,0-1 0 0,0 0 0 15,0 3-1-15,0 7 2 16,0-12-1-16,0 12 0 16,0 0 0-16,0 0 0 15,0 0 0-15,0 0 0 0,0-7 0 16,0 7 1-16,0 0-2 16,0 0 2-16,7-11-1 15,-7 11 0-15,11-7 0 0,-11 7 0 16,14-8 0-16,-1 6 1 15,1-2-1-15,7 0 1 16,0 2-1-16,3-1 0 16,12 1 1-16,2-4 0 0,1 2-1 15,8-1 1-15,3-5 0 16,5 0 0-16,2-2-1 16,6-1 1-16,-1-1-1 15,2-1 0-15,3 0 0 16,-5 0-1-16,5 3 1 15,-7 1-1-15,-5 4 0 0,-5 0 1 16,-4 2-1-16,-3 2 0 16,-8 1 1-16,-5 2-1 15,-8 0 1-15,-6 0 0 0,1 0 0 16,-8 0 0-16,-9 0 0 16,10 0 1-16,-10 0 0 15,0 0-1-15,0 0 1 0,0 0-1 16,0 0 0-16,-10 10-1 15,5 3 0-15,1 3 0 16,4 12-3-16,-3 11-5 16,3 3-20-16,5 8-52 0,9 4-1 15</inkml:trace>
  <inkml:trace contextRef="#ctx0" brushRef="#br0" timeOffset="96652.6738">14480 7989 422 0,'0'0'-1'15,"0"0"0"-15,0 0 0 16,0 0 1-16,0 0 0 16,0 0 0-16,0 10-1 0,0 2 1 15,6 3 2-15,4 5-1 16,-1 12 0-16,0 0-1 16,0 14 1-16,1-3-1 15,-6 10 1-15,5 3-1 0,-8 4-1 16,-1 2 1-16,0 2 1 15,0 3 0-15,-1 0 0 16,-5 0 1-16,-1 0 1 16,-3-3 0-16,3-1 1 15,-2-5 0-15,5 2-1 0,-3-6-1 16,4 3 0-16,1-1-1 16,2-2-1-16,0-3 0 15,2 4-1-15,1-4 0 0,-2 0 1 16,5-4-1-16,-4-5 0 15,3-1 0-15,1 3 0 16,1-10 1-16,-4 5 1 0,1-1-1 16,-1-4 0-16,-1 5 1 15,0-3 0-15,-2 0 1 16,0-4-1-16,0-1-1 16,0-9 1-16,0 0-1 0,-2-5-1 15,2 1 1-15,0-6-1 16,0 1 0-16,0-1 1 15,5 0-1-15,-2 3 1 16,0-2 0-16,-2 2 0 16,5 2 1-16,-4-2-1 15,0 0 0-15,1-1 0 0,-3-1-2 16,3-4 0-16,-3-9 0 16,2 10-1-16,-2-10 2 15,0 0-1-15,15 11 1 0,-15-11 0 16,17 4 1-16,-4 2 1 15,2-1 2-15,5 0-3 16,0-1 2-16,4-1-1 16,6 2 0-16,2-2 0 0,4-3 0 15,5 0 0-15,-1 0 0 16,8-3-1-16,-4-2 0 16,5-2 0-16,0-3 0 0,0 0-1 15,-1-1 0-15,-4-1 0 16,1 2-1-16,-3-2 1 15,0 2 1-15,-6 3-1 16,-4-3 0-16,-5 5 1 16,0 0 0-16,-6 0 0 15,1 3-2-15,-8-1 1 0,-1 1 0 16,-2-2 0-16,3 2 0 16,-8 2 0-16,-6 0-1 15,13-4 0-15,-13 4-1 0,0 0 1 16,7-3-1-16,-7 3 0 15,0 0 1-15,0 0 0 16,6-8 0-16,-6 8 2 16,3-12-1-16,-2 2 2 0,5 0-1 15,-2 0 1-15,2-2-1 16,2 0 1-16,-3-5 0 16,0-1-1-16,-1-5 2 15,1-1-1-15,0-3 0 16,1-9 0-16,-1-3 1 0,-3-6-1 15,3-2 1-15,-3-4 0 16,5-4 0-16,-4-2 0 16,2-2 0-16,3-1 1 0,-3 1-1 15,-1 4 0-15,6-4-1 16,-8 2 1-16,7-1-1 16,-2 2 0-16,-2 2-1 15,-1-1 1-15,1 3-1 0,1-2 0 16,-3 1 0-16,-1-1 1 15,0-1-1-15,1 1 2 16,-1-4-1-16,1 2 0 16,-3 1 0-16,2 2 0 0,0 0 0 15,-2 2-1-15,0 0 0 16,0 2 0-16,0 1-1 16,0 2 0-16,0-2 0 15,3 4 1-15,-1-6-1 16,6 8 0-16,-3 1 0 0,0 0 1 15,0 9 0-15,-3 5 0 16,1 2 0-16,-1 5 0 16,-2 3 0-16,0 2 0 15,0 3 0-15,0 2 0 0,0-3 0 16,0 0 0-16,0 2-1 16,0-2 1-16,2 3 0 0,-2 10 1 15,0-15 0-15,0 15 0 16,4-9 1-16,-4 9 0 15,0 0 0-15,0 0 0 16,0 0 0-16,0 0 0 16,-11 0-1-16,11 0 0 0,-14 0-1 15,1-2 0-15,1 2-1 16,-4-3 1-16,-3 0-1 16,-1 3 1-16,-3-2-1 15,-7 2 1-15,0 0 0 0,-7 0 0 16,-4 0 0-16,-7 8 0 15,-4-1 0-15,-5-3 1 16,-3 7-1-16,-2-4 2 16,0 0 0-16,-3 0 1 15,0 1 0-15,6-4 1 0,-1 2 0 16,6-3 0-16,3 2-1 16,4-2 0-16,8 1 0 0,5-1-2 15,3 2 0-15,6 0 0 16,0-1-2-16,11 1 0 15,1 1-2-15,13-6-1 16,-15 7-3-16,15-7-3 16,0 0-5-16,7 4-13 0,11 2-53 15,-1-6-3-15</inkml:trace>
  <inkml:trace contextRef="#ctx0" brushRef="#br0" timeOffset="98629.22">18804 7766 360 0,'0'0'-2'0,"0"0"-1"16,0 0 1-16,0 0 1 16,0 0-1-16,0 0 0 15,0 0 1-15,-5 2 0 16,3 8 3-16,2 5 0 0,2 7 0 15,1 8-1-15,-1 4 0 16,0 9 0-16,3 7 0 16,-2 6-1-16,-1 6 2 0,-2 5-1 15,0-2 2-15,0 2 0 16,0 2 3-16,-2 0-1 16,-6-2 2-16,4 0-2 0,-1-3 1 15,2 1-2-15,1 1-1 16,-2 2 1-16,-1-2-1 15,3 4-1-15,2 2 0 16,-5 2 0-16,5-3 1 16,-4 1-1-16,1-9 0 15,1 1 0-15,-1-9-1 0,3-6 1 16,0-4-1-16,0-9 0 16,0 2 0-16,0-6-2 15,3-5 1-15,-1 3-1 0,1-4 0 16,-1-2 0-16,0 0 0 15,-2 1 0-15,0 0 0 16,0 0 1-16,0-3 0 16,0-5 1-16,0 0-1 0,-2-4-1 15,0-3-1-15,2-10 0 16,0 10-1-16,0-10 1 16,0 0-1-16,0 0 0 15,0 0 1-15,0 0 1 0,0 0 1 16,0 0 0-16,7 8-1 15,-7-8 1-15,15 0-1 16,-3 0 0-16,9-3 0 16,0-4 1-16,4-1-1 15,6-2 1-15,-1 0 0 0,11 3 1 16,-6-1 0-16,7-1-1 16,-7 3 1-16,2 4-1 15,1-1 0-15,2-1 0 0,-7 1-1 16,7 0 1-16,1 1-1 15,-1-3 0-15,5 0-1 16,4 1 1-16,-4-1-1 16,4 0 0-16,1 2-2 0,-5-1 0 15,2 1-2-15,-6 0 0 16,-2 1-1-16,-7-1 1 16,-4 0-1-16,-6 3 2 15,-5-3 0-15,-2 2 1 0,-5-5 1 16,0 4 1-16,-10 2 1 15,10-18 2-15,-8 6 0 16,2-5 0-16,-4 3 1 16,2-9 1-16,-2-2-1 0,0-5 0 15,0 1 0-15,-2 2 0 16,-2-6-1-16,2 4 1 16,-3-3 1-16,2-2 1 15,-1-2 1-15,1-6 0 0,1-8 1 16,2-6-1-16,-3-9 0 15,3-2-1-15,0-4-3 16,0-6 0-16,5 4-1 16,-2 7 0-16,1 1 0 0,4 11 0 15,-6 7 3-15,2 5 0 16,-2-1 3-16,-2 4 0 16,0-1 0-16,0-2-1 15,0-5 0-15,-2-3-1 0,2-3-1 16,0-2-3-1,0 2-1-15,0 9 1 0,0 2-1 16,2 7 0-16,0 5 2 16,-2 13 0-16,0 2 1 15,0 3 0-15,0 4 0 0,0-4 0 16,-2-1 0-16,0-4-1 16,2 0 0-16,0-5-2 0,0 2 0 15,0-1 2-15,0 5-1 16,0 3 1-16,2 3 1 15,-2 10 0-15,2-12 0 16,-2 12 1-16,0 0-1 16,0 0-1-16,0 0 0 0,0 0-1 15,0 0-1-15,0-7 0 16,0 7 1-16,0-10-1 16,0 10 2-16,0-15-1 15,0 15 1-15,-4-13 0 0,4 13 1 16,-14-15-1-16,2 13 1 15,-1-6-1-15,-3 6 0 16,-5-3 0-16,-4 3 0 16,-4-1-1-16,-10 3 0 15,0 0 0-15,-8 0 0 0,-5 0 0 16,-4 0 0-16,-4 0 1 16,3-3 0-16,-1 1 1 0,-1 2 0 15,5-5 0-15,8 5 0 16,1-2-1-16,10 2-2 15,6 0-9-15,11 2-22 0,18-2-49 16,-3 15-1-16</inkml:trace>
  <inkml:trace contextRef="#ctx0" brushRef="#br0" timeOffset="100813.4711">20874 7934 355 0,'0'0'-4'0,"0"0"1"0,0 0-1 0,0 0 1 16,-4 0-1-16,4 0 1 15,0 0 1-15,0 0 1 16,0 0 4-16,0 0 2 16,0 0-1-16,2 6 1 15,3 3 2-15,0 6-1 0,0 7-1 16,0 7 1-16,-2 5-1 16,-1 5-1-16,-2 9 0 0,0 3 0 15,-5 2-1-15,-5 3-2 16,0 4 1-16,0-4-1 15,-1 4 2-15,2-4 0 16,-1 2 0-16,2-4-1 0,1 6 0 16,2-4 1-16,1 2 0 15,-2 2-1-15,-5 1-1 16,7 4 0-16,-5 4 0 16,1 0 1-16,-2-1 0 0,0-2 0 15,-2-4 1-15,5-7-1 16,4-6 0-16,-2-12-1 15,0-6-1-15,3-10 0 16,2-4 0-16,0-4-1 16,0-4 1-16,0-9 0 15,0 15 0-15,0-15 1 0,0 12 0 16,0-12 0-16,0 0-1 16,-5 14-1-16,5-14-2 15,0 0 1-15,0 0-1 0,0 0 0 16,0 0 2-16,0 0-1 15,0 0 2-15,0 0 0 0,0 0 1 16,0 0 0-16,0 0 0 16,0 0-1-16,7 4 0 15,3 2 0-15,3-4-1 16,3 1 1-16,5 1 0 0,1 1 0 16,2-2 1-16,3-1-1 15,4 3 1 1,1-2 1-16,-2-3-1 0,5 5 0 15,2-3 1-15,3 0 0 16,-1 3-1-16,7-2 0 16,-2 0 0-16,6-2-1 0,-2 2 2 15,6-1-4-15,-4-2 2 16,2 0-1-16,3 0 0 16,-3 0-1-16,0-2 0 0,-2-2-1 15,-3-2 0-15,0 1 0 16,-7-2-2-16,-1 5 0 15,-5-6 0-15,-4 3-1 16,-2 0 0-16,-3 1 0 0,-7-1 1 16,1 2-1-16,-1 0 2 15,-6 2 1-15,4-2 1 16,-9 0 0-16,3 1 2 0,-10 2 0 16,13 0 2-1,-13 0-1-15,0 0 0 0,0 0-1 16,0 0 1-16,0 0-1 15,0 0 0-15,0 0 0 16,0 0-1-16,0 0 0 16,0 0 1-16,0 0 0 15,0 0 0-15,7-12 1 0,-7 12 1 16,0-18 1-16,0 3 2 16,0-7 1-16,0-3 0 15,-3-13 0-15,-1-6 0 0,0-5-1 16,4-11 0-16,0 1 0 15,0-3-3-15,4 2 0 16,3 8 1-16,-2 7 0 0,-2 6 0 16,-3 7 1-16,5-1 1 15,-5 4-1-15,-8-5 1 16,0-9 0-16,-1-6-1 0,-2-11-1 16,2-10-2-16,4-4-2 15,-2-3-1-15,7 3 1 16,0 12 0-16,4 5 1 15,1 15 1-15,-2 8 1 16,-1 10 0-16,-2 11 2 16,0-3 0-16,-5 5-1 15,-2-9-1-15,-1-3-1 0,0-7-1 16,4-1 0-16,1-5-1 16,3 7 0-16,0-1 1 15,3 3 0-15,-1 7 0 0,3 5 1 16,0 5 0-16,-5 10 0 15,0 0 1-15,0 0-1 16,0 0 0-16,0 0 0 0,3-10-1 16,-3 10 0-16,0-8 0 15,0 8-1-15,3-14 1 16,-3 14 0-16,0-17 1 0,0 7-1 16,0 10 1-16,2-14 0 15,-2 14-1-15,0-9 1 16,0 9 0-16,0 0 0 15,0-12-1-15,0 12 1 16,0-13-1-16,0 13 0 0,0-17 0 16,-2 8 1-16,2 1-1 15,0 8 0-15,-3-17 1 16,3 17 1-16,-3-12 0 16,3 12-1-16,0 0 1 15,-10-12 0-15,10 12 0 0,-12-4 1 16,12 4-2-16,-18-2 1 15,6-1-1-15,-3 3-1 16,3 0 2-16,-8 0-2 0,3 0 0 16,-4 0 0-16,1 0 0 15,-1 0 0-15,-7 3 0 16,3-3 0-16,-2 0 0 0,-3 0 0 16,-2 0 0-16,-1 0 0 15,1 2 0-15,-3-2 0 16,2 0 0-16,-4 0 0 15,2 0 0-15,-4 0 0 0,2 0 0 16,-4 0 0 0,-1 0 0-16,1 3 0 0,-2 3 0 15,3-2 0-15,-5 1 0 16,10 2-8-16,-4-7-15 16,-3-3-61-16,12-3-3 0</inkml:trace>
  <inkml:trace contextRef="#ctx0" brushRef="#br0" timeOffset="104611.5874">7933 7585 61 0,'0'0'3'0,"0"0"3"0,0 0 2 15,0 0 2-15,0 0-1 16,0 0 3-16,0 0-1 16,-2 5 0-16,2-5-2 0,0 15-3 15,0-3-2 1,0 0 0-16,0 8 0 0,0 2 0 16,2 16 0-16,0 5 1 15,1 5-2-15,2 9 0 16,-1 5 0-16,0 5-1 15,1 3 0-15,0 2 0 0,-4-5-2 16,2-2 1-16,0 3-1 16,-3-1 0-16,0 0 1 15,0 2-1-15,0 1 0 0,-3 2 0 16,0-1 0-16,3 4 1 16,0 4-1-16,-1 5 1 15,1 3-1-15,-3 1 2 16,1 4-1-16,-4 0 0 0,1 3 0 15,-2 4 1-15,-3-12 2 16,0-3-1-16,0-8 0 16,3-4 2-16,0-4 2 15,-4-8-4-15,6-2 2 16,3-9-1-16,-3 4-1 0,5-9 1 16,0 4-1-16,0-4-1 15,0-2-3-15,0-2-5 16,2-9-11-16,6 5-29 15,-6-16-12-15</inkml:trace>
  <inkml:trace contextRef="#ctx0" brushRef="#br0" timeOffset="105414.0085">7856 7572 141 0,'0'0'1'0,"0"0"0"0,0 6 2 16,0 3 0-16,4 11 2 16,2 5-1-16,4 10 2 15,-1 1 0-15,7 22 1 0,-2 6-2 16,9 8 0-16,0 5 0 16,4 10-2-16,-5-3 0 15,0 7 0-15,1 11-1 16,-4-8 4-16,-3 2 1 15,-7 4 5-15,-4-1 1 0,1 2 2 16,-4 14 0-16,-2-9 1 16,0 1 1-16,-8-3-5 15,3-5-2-15,-2-5-3 16,0 0-2-16,2-7 0 16,-1-7-2-16,1-7-1 0,3 1 0 15,-1-6 0-15,3-1-1 16,0-3 0-16,0-5-1 0,0 3 1 15,0-4 0-15,5-4 0 16,0-3-2-16,1-1-1 16,-1-8-4-16,2-4-12 15,-5-4-24-15,3-14-27 0,0-2-6 16</inkml:trace>
  <inkml:trace contextRef="#ctx0" brushRef="#br0" timeOffset="106880.3795">15060 7798 282 0,'0'0'-4'15,"0"0"-4"-15,0 9 2 16,0-9 0-16,-2 21 1 0,-1-1-1 16,3 2 1-16,0 10-1 15,0-2 6-15,0 15 3 16,8 4-2-16,-2 8 0 0,2 2-1 15,8 1 1-15,-4 7-1 16,3 2-1-16,-5 0 0 16,4 1-1-16,-6-2 0 15,9-2 1-15,-6-4 1 0,-4 1-1 16,3 0 1-16,-1-9 0 16,-1 8 1-16,4-2 0 15,-4-3 1-15,0 5-2 16,-1-3 1-16,-2 6-1 0,-3-5 1 15,2 3 1-15,0-1 0 16,-2-5 1-16,-2 2 1 16,2-4-1-16,-2 2 1 15,0 2 0-15,6 1-2 16,-6 0-1-16,5-1-2 0,-4 3-1 16,5-5-1-16,-2 5-1 15,2-2 0-15,-4-9-3 16,4 7 2-16,-4-9-5 0,1-3-8 15,-2 0-13-15,5-12-15 16,1 4-13-16</inkml:trace>
  <inkml:trace contextRef="#ctx0" brushRef="#br0" timeOffset="107778.3825">19264 8018 358 0,'0'0'-4'0,"0"0"-4"0,-8 10 0 16,4 0 0-16,1 8 1 15,-1-1-1-15,2 5 1 16,2 8 0-16,0 2 5 0,6 8 3 15,1-3 0-15,1 10-3 16,1-2 0-16,2 10 1 16,-4 4-3-16,3 5 1 0,-6 6 0 15,2 1 0-15,2 4 0 16,-6 2 3-16,3 0 0 16,0 4 0-16,-1-4 1 15,2 2 0-15,-1 0 0 16,2-2 0-16,-2-3 0 0,0-4-2 15,1-1 1-15,-2-5-1 16,1-11-3-16,-2-4-13 16,1 1-31-16,-1-15-14 15</inkml:trace>
  <inkml:trace contextRef="#ctx0" brushRef="#br0" timeOffset="110161.5339">19383 8044 287 0,'0'0'-2'0,"-18"0"-2"16,4 0 1-16,-4-6-1 15,1 0 1-15,-8-3 1 0,-2-3 0 16,-6-3 0-16,4 0 3 16,-1-5 1-16,0 1-2 15,0 1 1-15,-5-2 0 16,3 6 0-16,-8-1-1 0,5 10 1 15,-4 5 0-15,1 0 1 16,1 5 3-16,8 5 0 16,-1 4 0-16,5-2 2 15,4 9-2-15,4-6-2 16,9 2-1-16,1 2-2 16,2 12-2-16,1 1-1 0,1 7-1 15,3 8-1-15,0 6 1 16,3 7 1-16,-1 3 1 15,3 12 1-15,0 2 0 0,-1 3 0 16,2 3-1-16,-1-1 0 16,-3-1 0-16,1 2 0 15,-1 3 0-15,-2-9 0 0,0 2 0 16,0-4 1-16,-2 0 1 16,-6-4 1-16,3 0-1 15,-2-6 1-15,-3-8 0 16,0 2 1-16,-3-9 0 0,1-3-1 15,2-5 0-15,-2-5-1 16,4 3 0-16,-2-3 0 16,5 0 2-16,-5-3-2 15,3 1 0-15,-1-3 1 16,1-1 1-16,0-6-1 0,2-3-3 16,0-10-3-16,-1-3 1 15,6-9-1-15,0 0 0 16,0 0 0-16,0 0 0 0,0 0-1 15,0-5 5-15,0 5 2 16,8-4 2-16,-8 4 1 16,15-3-1-16,-2 3 1 15,1 0 1-15,4 0 0 0,4 0 0 16,8 0 1-16,-1-5-2 16,17 1 0-16,-2-4-1 15,8-2 0-15,3 1 0 0,5-2-1 16,5 2-1-16,-1-1-1 15,5-1 0-15,-1 7 0 16,-6-2-1-16,8 4 0 16,-3-3-1-16,-1 2-1 15,-1-1 0-15,-5-1-1 16,2 0 0-16,-7-3-2 0,0 1 0 16,-10-3 0-16,-6 3-3 15,-6 2-1-15,-8-3 2 16,0 4 1-16,-9 0 1 0,-3 2 4 15,-13 2 2-15,10-3 1 16,-10 3 4-16,0 0 2 16,2-7 2-16,-2-3-1 15,0-2-2-15,0-8 0 0,-2-12-2 16,-3-3 0-16,0-7-1 16,0-5 1-16,0-5-2 15,-2-5 2-15,2-4 0 16,-2-7 1-16,-3 7 2 15,4-11-2-15,-1-1 0 0,0 0-1 16,1 1-1-16,-1 0-1 16,2 0 1-16,0 0-3 15,0 3 0-15,1-3 1 16,0-2 0-16,2 4 0 0,2 3 0 16,0 6 0-16,0 3 1 15,6 4 0-15,-2 9 1 16,4 8 0-16,-4 6-1 0,4 5 1 15,-4 2 1-15,1-1-2 16,-1 3 0-16,-4 2-1 16,4 2 0-16,-4 1 0 15,5 2-1-15,-2 2 0 0,-1 1 0 16,-1 3 0-16,-1 9 0 16,6-16 0-16,-6 16 1 15,4-13-1-15,-4 13 1 16,1-16-1-16,-1 0 0 0,0 2 0 15,0-3 0-15,0-1-2 16,-1-2 1-16,-5 1 1 16,2 1 1-16,3 6 0 15,-4-3 2-15,0 8 0 16,1-3 2-16,4 10 1 0,-13-9-1 16,13 9-1-16,-10-9-1 15,10 9-2-15,-14-9-1 16,5 3-1-16,9 6-2 0,-17-12 2 15,4 2-1-15,1 0 1 16,-5 0 1-16,-5 1 0 16,-1-1 1-16,-7 0 1 15,-5 2-1-15,-6 7 2 0,-2-5 0 16,-5 3 0-16,-3 1 0 16,-2-1 1-16,1 0-1 15,-2-1 1-15,4-1 1 16,-2 0-1-16,3-1 1 0,1 2-1 15,-2 2 0-15,5-1 1 16,0 3-1-16,3 0 1 16,-1 5-1-16,4-1 0 15,7 4-1-15,2-3 0 16,5 2 1-16,8-1-2 0,-1-4-2 16,9 1 0-16,9-3 0 15,0 0-1-15,0 0-1 16,0 10 1-16,0-10 0 0,9 9 0 15,1-3 1-15,0-1 0 16,5 0 0-16,0-1 1 16,2-1-1-16,1-1 1 15,1-2-1-15,0 3 1 0,3-3-1 16,0 0 0-16,0 0 0 16,2 0 0-16,7-3 0 15,-1 1 0-15,7-1 0 16,1-1 1-16,6-4-1 0,4 3-1 15,-2-2 1-15,4 5-1 16,-2-5-1-16,1 2-1 16,-1 1-1-16,-6 4 0 15,-5-2 0-15,-3 2-1 16,-6-3 0-16,-8 3 1 0,0 0 1 16,-12 0 1-16,-8 0 2 15,0 0-1-15,0 0 2 16,0 0 0-16,-16 0 0 0,-1 3-1 15,-3 2-3-15,-5 2-4 16,-7 1-3-16,4 2-6 16,-10 0-7-16,5-1-9 15,-4 1-27-15,-6 0-19 0</inkml:trace>
  <inkml:trace contextRef="#ctx0" brushRef="#br0" timeOffset="110368.8585">19448 7922 462 0,'0'0'-26'0,"7"0"-53"0,-7-12-1 16</inkml:trace>
  <inkml:trace contextRef="#ctx0" brushRef="#br0" timeOffset="115077.0182">20971 7645 185 0,'0'0'2'0,"0"0"4"15,0 0 2-15,0 0 1 0,0 0 1 16,-7 4 1-16,7-4-1 15,-2 11 0-15,2-11-1 16,-3 17-1-16,1-5-3 16,2 8 2-16,-3 4-1 0,3 7 1 15,-4 5 2-15,1 12-3 16,-3-1 1-16,-1 10 0 16,2-1-1-16,-2 1-2 0,-1 0 0 15,-2 3-1-15,3-8-1 16,0-3 1-16,-1 6-1 15,3-5-1-15,0 2-1 16,0 0 0-16,0 2 0 16,3 3 0-16,0-2 0 15,-5 7 0-15,3-8 0 16,-1 0 1-16,0 4-1 16,-4-7 1-16,-2 5-1 0,-1-8 1 15,3 2-2-15,-4-5 1 16,8-4 0-16,-5 0 0 0,2-2 0 15,-2 1 0-15,8-5 0 16,-1-3 0-16,-1 3 0 16,-1-6 0-16,-1 3 1 0,1 1-1 15,-2-7 0-15,2 2 0 16,-5-3 0-16,5-4 0 16,-2 3 0-16,2-5 1 15,-2 1-1-15,2-3 0 0,-1 4 0 16,1-1 1-16,0-1-1 15,3-2 1-15,0 1-1 16,-3-4 0-16,5-2 0 16,-3 1 0-16,3-13-2 15,-2 11 2-15,2-11-1 16,0 0 1-16,0 0 0 0,0 0 0 16,0 0 0-16,2 9 0 15,-2-9 0-15,0 0 0 16,10 8 0-16,-10-8 0 0,10 0 1 15,0 0-1-15,5 0 2 16,2 0-1-16,3-3 1 16,9-2 0-16,4 0 0 0,5-2 0 15,4 2 1-15,8-4-2 16,1 6 2-16,4-1-2 16,2 2 0-16,1-1 0 0,9 1 0 15,-5 0 0-15,1-1-1 16,3-2 0-16,2 0-1 15,-4-5 0-15,-2 3 0 16,0-3-1-16,-4 5 1 16,-3-2-2-16,-4 2 1 15,-4 0 0-15,-4 3 1 0,4-1-1 16,-7 0 1-16,-3 2-1 16,-4 1 1-16,2-3-1 15,-14 0 0-15,7 1 0 16,-13-1 0-16,-3 1 0 0,-2-2 0 15,-10 4 1-15,15-9-1 16,-15 9 2-16,7-10 0 16,-7 10 0-16,3-17 1 0,-3 7 0 15,0 0 1-15,-3 0-1 16,1-2 0-16,-3 3 0 16,0-8 0-16,-3 5 0 15,3-8 0-15,-2 3-1 0,2-5 1 16,-2-2-1-16,-1-9 1 15,1-1 0-15,2-6 0 16,0 0 0-16,2-9 1 16,-1-1-1-16,2-4 0 15,-4 4 0-15,6 1 0 0,0-1-1 16,-3 3 1-16,3 2 0 16,0 1-1-16,-2 5 1 15,-1-7 1-15,3 3-1 16,-2-6 1-16,2 1 0 0,0-5-1 15,0-6 1-15,0 4-1 16,5-1-1-16,0 1 0 16,3 6 1-16,-1 3-1 0,0 10-1 15,1 2 1-15,-4 11 1 16,2 0 0-16,-4 1-1 16,3 2 1-16,-5 1 0 15,3-7 0-15,-3-1 0 0,0-7 0 16,2-2-3-16,1-2 2 15,1-2-1-15,1 2 1 16,1 4-1-16,1 9 1 0,0 0 1 16,-4 8 0-16,2 5 3 15,-5 12-2-15,5-11 0 16,-5 11 0-16,0 0-1 16,0-11 0-16,0 11 0 15,0-15-1-15,0 2 0 16,0-2 0-16,0 5 0 0,0-2 1 15,3 2 0-15,-3 10 1 16,5-12 0-16,-5 12 0 16,0 0 1-16,0 0-1 0,0 0 1 15,0 0-1-15,0 0-1 16,0 0 0-16,0 0 0 16,0 0-1-16,0 0 0 15,0-10 0-15,0 10 0 0,0 0 1 16,0-10-1-16,0 10 1 15,-3-8 0-15,3 8 1 16,0 0-1-16,-10-9 1 16,10 9 0-16,0 0-1 0,-10-5 1 15,10 5-1-15,-12-6-1 16,12 6 1-16,-15-6-1 16,5 3 0-16,-3-2 0 15,-4 3 0-15,-1-4 1 0,-3 1-1 16,-7 0 1-16,-2 3-1 15,1 2 1-15,-10-3 0 16,2 3 0-16,-7 0 0 16,4 0 0-16,-8 0 0 0,4 0 1 15,-5 3-2-15,1-3 1 16,-5 0 0-16,4 0 1 16,-1 0-1-16,1 0 1 15,-3-3-1-15,4 1 0 0,-2 2 1 16,-2 0-1-16,5 0 0 15,0 0 0-15,-1 2 0 16,7 3 0-16,-2-3 0 0,3 6 0 16,6-2 0-16,1-4-1 15,6 3 1-15,2 0-1 16,8-2-2-16,2-2-3 16,7 2-7-16,8-3-18 15,-20 3-48-15,20-3-3 0</inkml:trace>
  <inkml:trace contextRef="#ctx0" brushRef="#br0" timeOffset="123125.2179">18076 15240 48 0,'16'-4'-2'16,"22"-2"-15"-16,11-4-12 16</inkml:trace>
  <inkml:trace contextRef="#ctx0" brushRef="#br0" timeOffset="123342.3815">17685 16315 162 0,'0'0'1'0,"25"0"-1"0,7-3-1 15,18-7-7-15,7 1-22 16,23-9-21-16</inkml:trace>
  <inkml:trace contextRef="#ctx0" brushRef="#br0" timeOffset="130225.8284">16942 14846 75 0,'0'0'1'0,"12"-3"4"15,13-1 3-15,5-3 4 0,14-4 3 16,4-1 4-16,12-5 3 16,4-1 1-16,8-2 0 15,-7 5-3-15,-6-2-3 16,3 4-4-16,-7 1-2 16,-5 2-4-16,-9 5-3 0,-5 2 0 15,-6 3 0-15,-8 0 0 16,-1 0 2-16,-12 8 2 15,-2 7 0-15,-4 0 0 16,0 10 2-16,0 4-1 0,-1 9 0 16,0 6 0-16,1 13 0 15,-1 5-1-15,5 7-2 16,-2 8 2-16,3 5-3 16,0 5-1-16,4 5 0 0,-2 2-2 15,2 2-1 1,0 6 2-16,-3 2 0 0,0-2-1 15,-3 2 2-15,3 2-1 16,-4-2 2-16,0 0-1 0,-2 5 1 16,-1-5-1-16,0-2 0 15,2 2 1-15,-4-3 0 16,6-1 0-16,-6-49-3 16,2 6 2-16,0 0-1 0,5 3-1 15,-3 2-1-15,-4 5 0 16,5-5-2-16,2 4 0 15,0 1 1-15,0 3 0 16,2-3 0-16,-5 2-1 16,6-2 0-16,-4 2 1 15,2-2 1-15,1-3-1 16,-2 5 1-16,2-9-1 0,-5-5 1 16,1-3-1-16,2-6-1 15,-2-3 0-15,1 1 1 16,-4-4 0-16,-2-40-1 15,0 37 1-15,3-2 0 16,-3-8 0-16,0 5 1 16,0-7 0-16,-5 3-1 0,-1-9 1 15,-3 4 0-15,9-23-1 16,-23 25 1-16,-1-2-1 16,-3-12 0-16,1 2-1 15,-15-6 1-15,-39 6 0 16,29-11-1-16,-1 1 1 15,-8 0 0-15,2-3 0 0,-8 0 2 16,-3 0-1-16,0 0-1 16,-1 0 1-16,0 0-1 15,-2 0 0-15,3 0 1 16,3-3 0-16,4 0-1 16,6 1 0-16,4 2 2 15,0 0-1-15,9 0 0 16,3-3 0-16,40 3 0 15,-30-3-1-15,-5 1 1 16,10 0 1-16,4-1-2 16,21 3 1-16,-25-13 0 0,-1 1 1 15,26 12-2-15,-7-29 2 16,-6-1 0-16,11-1-2 16,-5-40 0-16,7 24 0 15,0-5 1-15,0-8-1 0,3-6 0 16,1-9-1-16,1-4 1 15,-5 16 1-15,10-116 0 16,1-13 0-16,3 4-2 16,-2 5 0-16,-2 10 2 0,-8 11-1 15,-2 14 1-15,-4 32-1 16,-1 2 1-16,2 2 0 16,-1 1 0-16,-4 2 0 15,6 4 0-15,-2 6-1 16,4-2 1-16,-2 4 0 0,0 4-1 15,-2 3 0-15,0 6 0 16,0 0 1-16,-1 4-1 16,-3 3 0-16,-1 6 0 15,3 0 0-15,-3 5 0 0,0 5 0 16,2 1 0-16,0 10 0 16,0-1 1-16,-1 6-1 15,3 3 0-15,-2 7 0 0,2 0 0 16,0 4 0-16,2 2 0 15,-2 5 1-15,2 5-2 16,-2 1 2-16,5 5-2 16,0 7 1-16,0 6 0 0,-4-16 0 15,4 16 0-15,0 0-1 16,0 0 0-16,0 0 1 16,0 0-1-16,0 0 0 15,7-2 0-15,6 2 1 16,4 5-1-16,5-4 1 0,8 5 0 15,10 0 1-15,6-4-1 16,8-2 0-16,10 3 1 16,6-3-1-16,7-3 1 15,5 1-1-15,2-6 1 0,6 0-1 16,-1 0 1-16,1 3-1 16,-6 1 0-16,-5 4 0 15,-6 0-1-15,-11 15-2 16,-8-3-13-16,-24 15-66 0,11 5-2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20:59.49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13469 5646 280 0,'0'0'1'0,"13"-18"-1"16,1 3 1-16,11-7 1 0,10-8 2 16,13-4 3-16,16-11-1 15,23-10 3-15,12-2 0 16,14-2 3-16,20-3-1 16,19-5 1-16,12 0-1 0,12 3 0 15,13 1 1-15,11 3-3 16,8-1-1-16,6 10 0 15,2 3-1-15,-4 12-1 0,-1 10-1 16,-2 9-1-16,-13 10-1 16,-8 7-2-16,-17 18 1 15,-8 6-1-15,-19 8 0 16,-11 12-1-16,-22 4 1 16,-11 8-1-16,-21 7 0 0,-16 6 1 15,-16 5-2-15,-18 8 3 16,-21 2 0-16,-16 6 1 15,-30 1 0-15,-15 1 1 16,-25 5 0-16,-24-2-1 0,-19 0 0 16,-25-3-2-16,-14 1 0 15,-24-3 0-15,-15-6-2 16,-21-4 1-16,-6-6-1 16,-9-2 1-16,-11-13 1 0,-1-5 0 15,3-11 0-15,3-9 0 16,11-14 0-16,11-10 1 15,13-13 0-15,19-14 0 0,20-14 0 16,20-17 0-16,23-16-1 16,25-11 0-16,25-17 0 15,29-14 0-15,28-10-1 16,29-7 0-16,38-10 0 0,34-3-1 16,48-2 0-16,39 2 0 15,48 9 0-15,72 3 0 16,17 15 0-16,36 13-7 15,51 9-73-15,19 32-1 16</inkml:trace>
  <inkml:trace contextRef="#ctx0" brushRef="#br1" timeOffset="368011.6144">1920 4127 89 0,'0'0'4'0,"0"0"1"15,-11-7 6-15,11 7 0 0,0 0 3 16,0 0 2-16,-12-11 3 15,12 11-1-15,0 0 0 16,0 0-3-16,0 0-2 0,0 0-2 16,0 0-2-16,0 0-5 15,0 0-3-15,0 0-2 16,-7-2 0-16,7 2-1 16,0 0-1-16,-8 10-1 0,5 3 2 15,1-4 1-15,-1 8 2 16,-1-2 0-16,1 6 2 15,1-4 0-15,2 9 1 16,-5-1 0-16,5-1 2 0,-2 3-1 16,2 1 3-16,0 3 0 15,0-1 1-15,2 4 1 16,3-2 1-16,-5 3 0 16,5 2 0-16,-5 0-1 15,2-2-1-15,-2 4 1 0,0 1-2 16,0-3-1-16,-2 0-3 15,2-4 0-15,0 1 0 16,-3-1-1-16,3 6 0 16,0-7-1-16,0 1-1 0,3-1 1 15,-1 3-1-15,0-3 1 16,-2 5 0-16,3-2-1 16,-3-1 1-16,2 1-1 0,-2 3 0 15,3-4-1-15,-3 4 2 16,3-5 0-16,2 2-1 15,-3-3 1-15,3-2-1 16,0 0 0-16,2 0 1 0,1-3 0 16,0 0-1-16,-5 3-1 15,3-1 1-15,-1 1 0 16,1 2 0-16,-1 1 0 16,-3 2 0-16,0-1 2 15,-2 1-3-15,3 2 2 0,-3 0-1 16,0-2 0-16,0 4-1 15,0-2 1-15,1-2-1 16,-1 0 0-16,0 0 0 0,4-6 0 16,-4 7-1-16,0-7 2 15,0 0-1-15,2-1 1 16,-2 2-1-16,0 1 0 16,0-3 0-16,2 7 0 0,-2-3 1 15,0 0-1-15,0 3 0 16,0-1 0-16,0 1 0 15,0 0 0-15,0-1 1 16,0 3-2-16,-2-1 1 16,0-2 0-16,-2 3 0 0,3 2-1 15,1-4 1-15,-3 3-1 16,1-1 1-16,2-1 0 16,0 2-1-16,-2-1 1 15,-1 3 0-15,1-2-1 0,2 1 2 16,0-3-1-16,-4 7 1 15,2-4-1-15,2 1 0 16,-2 0 1-16,2-1-1 0,-3 6 0 16,-3-5 0-16,5 4-1 15,-1-4 1-15,-3 2-1 16,0 3 1-16,1-3-1 16,0 2 1-16,-1-1-1 0,5-1 1 15,0 0 0-15,-4-3 0 16,4 2 1-16,0 0-1 15,0 1 1-15,0 0 0 16,0 0 0-16,0 3 0 16,0 2 1-16,0-2 0 0,0 6 0 15,0-2 0-15,0 2-1 16,4 1 0-16,-4 0 0 16,0 1 0-16,2 0 1 15,1-1-1-15,-3 0 1 0,2 4-1 16,-2-3 1-16,2 1 1 15,-2 1-1-15,4 0 0 16,-4 2 0-16,2 1-1 0,-2-3 1 16,0 0-1-16,3 2 0 15,-3-4 0-15,0 1-1 16,0-4 1-16,0-2 0 16,0 5 0-16,0-6-1 0,0 3 1 15,0-4-1-15,0 4 1 16,-3-3-1-16,3 1 0 15,-6-2 1-15,6-1-1 16,-4-3 0-16,1 0-1 16,1-3 1-16,2-4 0 15,-4 3-1-15,3-6 1 0,1-2-1 16,-2-1 1-16,2-1 0 16,0-1-1-16,0-2 1 0,0 0 0 15,0-4 0-15,0 2 0 16,-3-4 0-16,3-3 1 15,-2 1 0-15,2-8 0 0,0 2 0 16,0-11 0-16,-5 12 0 16,5-12 0-16,0 0-1 15,0 0 0-15,0 9-1 16,0-9 0-16,0 0-1 16,0 0-1-16,0 0 0 0,0 0-2 15,-3-12-1-15,0 3-1 16,3-2-1-16,-5-8-4 15,3-1-7-15,-5-7-15 16,0-3-47-16,1 1-2 16</inkml:trace>
  <inkml:trace contextRef="#ctx0" brushRef="#br1" timeOffset="370271.2924">1920 4305 213 0,'0'0'6'16,"0"0"-1"-16,0 0 5 15,-5 0 3-15,5 0 3 16,0 0 2-16,0 0 2 0,0 0 1 16,0 0-2-16,0 0-1 15,0 0-1-15,0 0-1 16,0 0-3-16,0-9-1 16,0 9-2-16,0-16 1 15,0 3-4-15,0-4 0 0,2-5-1 16,1-5-1-16,-3 0 0 15,5-8 0-15,-3-4-1 16,-1-4 0-16,3-1 0 16,1-6-1-16,-3 3 0 15,-2-5 1-15,0 5-2 16,0-3 1-16,0 1-1 0,-2 2 1 16,-1 2-1-16,-3-1 0 15,5-2 0-15,-4 1-2 16,3 0 0-16,2 0 0 0,-3-2 0 15,1 1 0-15,-2-1 0 16,4 2 0-16,-2 3 0 0,2-1 0 16,-2 3 0-16,2 1 0 15,-5 4 0-15,5 1 0 16,-4 3 0-16,3-4 0 16,-1 3 0-16,2-3 0 15,0 2 0-15,0-3 0 0,0-4 0 16,2 3 0-16,3-2 0 15,-3 5 0-15,1-1 0 16,-1 3 0-16,0-2 0 16,-2 2 0-16,0 1 0 15,0 3 0-15,0 4 0 0,-2-4 0 16,0 2 0-16,-1 1-2 16,1-2-1-16,-2 2 1 15,3-2 0-15,-1 3 2 0,2-3 0 16,-3-2 1-16,1-1-1 15,2 0 0-15,0 0 1 16,-3 0 0-16,3-3-1 0,0 5 1 16,-2-2 0-16,2 0-1 15,-3 4 1-15,3 1 0 16,0 12-2-16,0 3-1 16,0-3 0-16,0 0 0 15,0 3 0-15,-3-5-1 16,3 2 2-16,0-3-2 0,0 1 3 15,0-3 1-15,0 3-1 16,0-3 1-16,0-1 0 16,0 0-1-16,3-4 1 15,-3 3 0-15,0-2-1 16,0 3 1-16,0-4 0 0,0 1-1 16,0-1 0-16,0 2 1 15,0 3 0-15,-3-2-1 16,1 6 2-16,2-7-2 0,-3 9 1 15,3-4-1-15,-2-2 0 16,0 0 1-16,-1 6-1 16,1-4 0-16,2 0 0 15,-3 6 0-15,1-1 0 0,0 1 1 16,2 2 0-16,-6-2-1 16,6 12-1-16,-5-21 1 15,3 7 0-15,2 14 0 0,-3-12-1 16,3 12 1-16,0 0-1 15,0 0 0-15,-9 0 2 16,9 0-2-16,-10 15 0 16,2-3-1-16,0 3 1 15,1 2 0-15,-3 5 0 16,2 3 0-16,-4 3-1 0,-1 1 1 16,1 1 0-16,-3-3 1 15,1 6-1-15,-2-4 1 16,3 1 0-16,0-3 1 15,0 1 0-15,3-9 0 0,0 1 0 16,2-8 0-16,1-2 0 16,7-10 0-16,0 0 0 0,0 0 0 15,0-4-1-15,0-11 2 16,7-3-1-16,4 1 0 16,-2-5 1-16,1-6 0 15,1 4 0-15,1-3-2 16,0 0 0-16,1-5 0 15,-1 1 0-15,-2 7 0 0,2-4 0 16,-12 28 0-16,18-47 0 16,-11 30 0-16,0 2 0 15,1 1 0-15,-3 3 0 16,-5 11 0-16,8-25 0 16,-8 25 0-16,12-10 0 0,-12 10 0 15,13 0 0-15,-3 3 0 16,-1 4 0-16,4 1 0 0,-3 2 0 15,4 8 0-15,2-4 0 16,0 3 0-16,1-2 0 16,2 7 0-16,0-1 0 15,-1 6 0-15,5-3 0 16,-6 1 0-16,0 3 0 0,3-1 0 16,-2-8 0-16,-4 4 0 15,1-3 0-15,0-1 0 16,-5 1 0-16,2-2 0 0,-4-4 0 15,2 1 0 1,-7-3-12-16,6-2-57 0,-4 8-22 16</inkml:trace>
  <inkml:trace contextRef="#ctx0" brushRef="#br1" timeOffset="372109.4818">2225 756 275 0,'0'0'7'15,"0"0"1"-15,0 0 5 16,0 0 2-16,0 0 3 16,0 0 0-16,0 0 2 0,0 0 1 15,0 0-5-15,0 0-3 16,0 0-2-16,0 0-2 16,0 0-2-16,3-3-2 15,4 3 0-15,60-26-2 16,-42 12 0-16,5-1-1 0,-3 1-1 15,6-1-1-15,-4-1 0 16,4 6 1-16,-2-2-1 16,-8 12 1-16,5-2-1 15,-28 2 0-15,17 12 0 16,3 8 0-16,-20 5 1 16,-14 27 0-16,-2-17 0 0,2-8 0 15,-4 4 1-15,-2 0-1 16,3-1 1-16,17-30 1 15,-16 24-1-15,-11 21 1 16,27-45-1-16,0 0 1 16,0 0 1-16,0 0-1 15,6 3 0-15,6-1-1 16,38-2 0-16,-20-13-1 16,7-2 1-16,0-2-2 0,0 7-7 15,45-17-16-15,-38 18-63 16,-44 9-3-16</inkml:trace>
  <inkml:trace contextRef="#ctx0" brushRef="#br1" timeOffset="376124.4083">7739 8591 25 0,'0'0'2'0,"0"0"3"15,-3 12 1-15,3-2 2 0,-2 0 3 16,-2 2 2-16,3 2 2 16,-1 0 2-16,-1-4 2 0,3 2-3 15,-5-2 2-15,5-10-1 16,-2 15-1-16,2-15 0 15,-2 12 0-15,2-12-2 16,-5 7 1-16,5-7-2 0,0 0-2 16,-1 13 1-16,1-13 0 15,0 0 1-15,0 0 1 16,0 0 0-16,0 0 0 16,-3-10 0-16,1 0 0 0,2-5 0 15,-4-7-4-15,3 0-2 16,1-6-1-16,-5 1-1 15,0-5 0-15,3 4-1 16,-5-1 0-16,6-1 1 16,-4 1-1-16,3-4 0 0,-3 3 1 15,0-2-3-15,3-1 1 16,-3-3-1-16,-1 1 0 16,1-2 0-16,3 0-1 15,-3 3 0-15,3-1 0 16,2 2 0-16,-3 6-1 0,3-3 1 15,0 5-1-15,0 3 0 16,0-5 0-16,0 2 0 0,3 0 1 16,-3 3-1-16,2-3 1 15,-2 1-1-15,2-2 1 16,1 2 0-16,-3 2 0 16,2 0-1-16,-2-6 0 0,5 3 0 15,-4 3 1-15,4 1-2 16,-3-5 0-16,1 4 0 15,-1 2 0-15,-2-2 0 16,5-3 0-16,-5 3 0 16,2-1 0-16,1-2 0 0,-3 2 0 15,2-3 0-15,-2-1 0 16,2-1 0-16,1 2 0 16,-2-5 0-16,6 1 0 15,-5 1 0-15,3 0 0 0,0-3 0 16,-5 4 0-16,5 1 0 15,-3-3 0-15,1 5 0 16,-2-2 0-16,-1 2 0 0,5-2 0 16,-5 0 0-16,2-3 0 15,-2 3 0-15,0-3 0 16,2 1 0-16,3-4 0 16,-2 4 0-16,-1 0 0 0,-1 0 0 15,3 4 0-15,-2-5 0 16,-2 9 0-16,3-7 0 15,-3 2 0-15,1-3 0 16,-1-3 0-16,0 1 0 16,4-10 0-16,-4 7 0 0,3-8 0 15,-1 0 0-15,-2 0 0 16,2 1 0-16,1 2 0 16,-3-2 0-16,2 3 0 15,-2-1 0-15,0-1 0 0,0 0 0 16,0 3 0-16,0-4 0 15,0-2 0-15,0-4 0 16,0 2 0-16,0-1 0 0,0-4 0 16,3 5 0-16,-1-2 0 15,1 2 0-15,-1 1 0 16,0 2 0-16,-2 3 0 16,0-5 0-16,0 5 0 0,0-5 0 15,0-3 0-15,0 0 0 16,2-8 0-16,2 3 0 15,1-10 0-15,0 3 0 16,2 2 0-16,-2-3 0 16,-1 6 0-16,0 1 0 15,-2 7 0-15,-2 1 0 0,0 5 0 16,-2-1 0-16,-6 0 0 16,3 5 0-16,-2-7 0 15,0 1 0-15,-2-4 0 0,5 3 0 16,1-3 0-16,-2 1 0 15,3 0 0-15,2 4 0 16,-5-2 0-16,5 1 0 16,-2 2 0-16,-5 1 0 0,3-6 0 15,4 5 0-15,-6-4 0 16,5-1 0-16,1-2 0 16,0-1 0-16,0 0 0 0,5-1 0 15,-3 5 0-15,2 1 0 16,3-3 0-16,-5 4 0 15,-2 2 0-15,2 1 0 16,-2 2 0-16,0-1 0 0,0 2 0 16,0-1 0-16,-2-1 0 15,2 3 0 1,0 1 0-16,-2-1 0 0,-1 3 0 16,-1-3 0-16,3 5 0 15,-2 3 0-15,3 0 0 0,-2 0 0 16,-3-1 0-16,5 1 0 15,-5 0 0-15,5-3 0 16,-7-2 0-16,5 3 0 0,-3-6 0 16,1-3 0-16,-2-1 0 15,5 1 0-15,-4-1 0 16,3 3 0-16,2 0 0 16,-3-1 0-16,1 3 0 0,2 0 0 15,0 5 0-15,0 0 0 16,-2-1 0-16,2-2 0 15,-5 2 0-15,5-4 0 16,-1 1 0-16,1 1 0 16,0-7 0-16,-3-2 0 0,1 0 0 15,2 1 0-15,-2-2 0 16,-1 3 0-16,3-2 0 16,-2 2 0-16,-1 1 0 15,3 24 0-15,-2-4 0 16,2 1 0-16,0-2 0 0,-2-5 0 15,-3 5 0-15,5-3 0 16,-5 0 0-16,4-2 0 16,-4-2 0-16,5-1 0 0,-2-3 0 15,-3 6 0-15,5-6 0 16,-5 0 0-16,3-2 0 16,-3 0 0-16,3-1 0 0,-2-1 0 15,-1 4 0-15,1-3 0 16,1 4 0-16,1-1 0 15,2 30 0-15,-5-27 0 16,-2 0 0-16,1 0 0 16,1 0 0-16,-2 4 0 15,2-1 0-15,0 3 0 16,-3 0 0-16,8 21 0 16,-5-28 0-16,-2 0 0 0,7 28 0 15,-7-22 0-15,4 3 0 16,3 19 0-16,0 0 0 15,-2-10 0-15,2 0 0 16,0 0 0-16,-6-3 0 0,6 13 0 16,0 0 0-16,0 0 0 15,0 0 0-15,0 0 0 16,0 0 0-16,0 0 0 16,0 0 0-16,0 0 0 15,0 0 0-15,-9-5 0 0,6 14 0 16,-4 8 0-16,2 2 0 15,-5-2 0-15,0 3 0 16,0 5 0-16,-4 2 0 16,3-4-2-16,-4 4 1 15,3-5 0-15,-4 3 1 16,4-3 0-16,0 1-1 0,-1-4 1 16,4-4 0-16,-1-2 1 15,-3-1 0-15,13-12-1 16,-12 6 1-16,12-6 1 15,0 0-2-15,-8-11 0 0,8-2 0 16,0 13 0-16,0 0 0 16,0-26 0-16,6 1 0 0,-6 25 0 15,7-28 0 1,0-2 0-16,-7 30 0 0,10-27 0 16,-2 0 0-16,-8 27 0 15,0 0-2-15,10-12 1 16,-3 2 0-16,31-23 1 15,-26 33 0-15,6 5-1 16,-4 0 1-16,-2 6 0 0,6 1 0 16,-1 1 1-16,1-4-1 15,-1 3 1-15,0 6-1 16,1-6 0-16,1 3 1 16,2-3-4-16,-4 3-2 15,5-2-5-15,-4-6-4 0,-5 5-10 16,1-2-21-16,1-2-42 15,-5-1-3-15</inkml:trace>
  <inkml:trace contextRef="#ctx0" brushRef="#br1" timeOffset="376955.0475">7500 533 274 0,'0'0'7'0,"0"0"2"15,0 0 2-15,0 0 2 16,0 0 3-16,0 0 0 16,0 0 3-16,0 0 1 15,0 0-5-15,-5 0-3 16,-1 0-1-16,2 0-1 0,-1 0-3 16,1 0 0-16,-2 0-2 15,1 0-1-15,-9 0-1 16,3 2 0-16,-1 2 0 15,2 2-1-15,10-6 0 16,0 0 0-16,0 0 0 16,0 0 0-16,0 0 0 15,0 0 0-15,0 0 0 16,0 0 0-16,5 0-1 16,48-6 0-16,-34-3 0 0,6-4-1 15,-2 3 0-15,4 1 1 16,-2-4-1-16,-1 6 0 15,4-1 0-15,-6 4 1 0,1-2-1 16,-23 6 1-16,0 0 0 16,0 0 0-16,0 0-1 15,7 10 1-15,-2 3 0 16,-5 34-2-16,-10-25 1 16,-10 0-1-16,-4 3 1 15,-1-1-1-15,0 5 0 0,2-5 0 16,-2 1 1-1,3-6 0-15,0 2 0 0,22-21 1 16,0 0-1-16,-5 12 1 16,-3-5 1-16,1 4-1 15,16 1 0-15,14-12 1 16,2-7-1-16,5-1-1 16,2-2 2-16,5-1 0 15,-2-3-1-15,3 1 0 16,-1 3 0-16,0-2 0 0,-2 2 1 15,-1-2 0-15,-6 7 0 16,-3-2-2-16,-25 7 0 16,22 0 0-16,-1-3 0 15,-21 3 0-15,0 0 0 0,0 0 0 16,0 0-14-16,0 10-64 16,0 5-10-16</inkml:trace>
  <inkml:trace contextRef="#ctx0" brushRef="#br1" timeOffset="379593.318">13496 9029 143 0,'0'0'6'0,"-3"7"2"0,1 6 4 15,0-1 3-15,0 12 2 16,-2 2 2-16,-1 8 1 16,3 4 2-16,-1-3-5 15,1 11-1-15,2-5-4 0,0 7-1 16,0-7 0-16,0 3-2 16,0 1-1-16,0-3 0 15,0 7 0-15,0-1 0 16,2 3-1-16,-2 4 1 15,0-1-1-15,0 3 0 16,0 0 1-16,-2 3-1 0,2-4-1 16,-5 4 0-16,2-5 0 15,2-1 0-15,1-1-1 16,0-2-1-16,0-1 0 0,0 0-1 16,1-3 1-16,2 2-2 15,0-5 1-15,-1 1-1 16,0-1-1-16,3 4 0 15,-1-1-1-15,-3-3 1 0,-1 1-1 16,4 0 1-16,-4-1-1 16,2 4 2-16,-2-4-1 15,0-2 1-15,0 1-1 16,2-2 1-16,0-1 0 16,-2 0 0-16,3-2 0 0,0 0 0 15,-1 5-1-15,0-7 0 16,-2 2 0-16,3 1 0 15,-3 1 0-15,0 0 1 0,0 2-2 16,-3 0 0-16,3-5 1 16,-2 3-1-16,0-2 0 15,-1-5 0-15,3 5 0 16,0-5 0-16,0-4 0 0,0-3 0 16,0 2 0-16,5-1 1 15,-3 3-1-15,-2-3 0 16,5 0 1-16,-1 6-1 0,-4 4 1 15,0-3 0-15,0 4-1 16,0 1 1-16,0 1 0 16,0 2-1-16,0-5 1 15,0 6-1-15,0-7 0 16,0 5 1-16,0-5-1 16,0-1 0-16,0 1 0 0,0-3 0 15,0 4 0-15,-4-5 1 16,4 6-1-16,0-3 1 15,0 4-1-15,0-2 2 0,0 0-1 16,-2 1 0-16,2-1 0 16,-3 1 0-16,3-5 1 15,-2 5-2-15,2-3 0 16,-2-1 0-16,-1 4 0 0,3-5 0 16,-3 3 0-16,-1-1 0 15,2-3 0-15,2 3 0 16,-4-4 0-16,3 1 0 15,-5 1 0-15,3-3 0 0,1-3 0 16,0 3 0-16,2-10 0 16,0 2 0-16,-3-8 0 15,3-2 0-15,0-4 0 16,0-8 0-16,0 12 0 16,0-12 0-16,0 0-7 0,0 0-23 15,-7 4-53-15,7-4-7 16</inkml:trace>
  <inkml:trace contextRef="#ctx0" brushRef="#br1" timeOffset="380325.388">13191 13308 388 0,'0'0'2'0,"0"0"3"16,0 0 2-16,0 0 2 15,0-11 1-15,0 11 2 16,9-4 1-16,-9 4 1 0,18 0-1 16,-4 4-2-16,4 4-3 15,0 4 0-15,1 3-2 0,4 5-1 16,0 3-5-16,-4 1 0 16,1 1 0-16,3-1 0 15,-6 2 0-15,0-2 0 16,0 0 0-16,-1-4 0 15,-5 1 0-15,-1-4 0 16,-2-2 0-16,-3-3 0 0,0-2 0 16,-5-10 0-16,7 12 0 15,-7-12 0-15,0 0 0 16,0 0 0-16,6 11 0 16,-6-11 0-16,0 0 0 15,0 0 0-15,0 0 0 0,9 6 0 16,-9-6 0-16,0 0 0 15,15 0 0-15,-15 0 0 16,13-17 0-16,-6-3 0 0,6-4 0 16,2-6 0-16,0-7 0 15,0-5 0-15,3-1 0 16,3 4 0-16,-2 4 0 0,-3 1 0 16,-2 9 0-16,-1 5 0 15,-2 8 0-15,-6 5 0 16,-5 7 0-16,0 0 0 15,0 0 0-15,9-7 0 16,-9 7 0-16,0 0 0 0,0 0 0 16,0 7 0-16,0-7 0 15,0 0 0-15,0 12 0 16,0-12 0-16,0 0-54 16,0 0-38-16,0 12-1 15</inkml:trace>
  <inkml:trace contextRef="#ctx0" brushRef="#br1" timeOffset="381675.8637">13230 14023 348 0,'0'0'3'0,"0"0"3"0,0 0 5 16,-10-2 1-16,10 2 3 15,0 0 1-15,0 0 0 16,0 0 2-16,0 0-2 0,0 0-3 16,0 0-3-16,0 0-2 15,0 0 0-15,12-13-1 16,1 11-3-16,0-3-4 16,7 0 0-16,2 0 0 0,2-2 0 15,6 2 0-15,-2 1 0 16,-1-2 0-16,3-2 0 15,-6 4 0-15,0-2 0 16,-8 4 0-16,2-3 0 0,-3 2 0 16,-5 3 0-16,-10 0 0 15,12 0 0-15,-12 0 0 16,0 0 0-16,3 5 0 16,-3 6 0-16,-3-1 0 15,1 2 0-15,-5 5 0 0,0 5 0 16,-6 1 0-16,1 4 0 15,-6-2 0-15,2 2 0 16,-1 3 0-16,3-3 0 16,-5-2 0-16,6-1 0 0,0-1 0 15,1-3 0-15,-1-2 0 16,3-4 0-16,5-4 0 16,0-1 0-16,5-9 0 0,0 8 0 15,0-8 0-15,8 2 0 16,1-2 0-16,7 0 0 15,1-2 0-15,4-3 0 16,5 2 0-16,-2-1 0 0,5-1 0 16,1-2 0-16,-4 2 0 15,1-3 0-15,1 4 0 16,-3 1 0-16,-5-5 0 16,-1 5 0-16,-2 0 0 15,-4 2 0-15,-6-1 0 16,-7 2 0-16,13-4 0 0,-13 4 0 15,0 0 0-15,0 0 0 16,0 0 0-16,0 0 0 16,0 0 0-16,0 0-11 0,0 0-81 15,0 0-2-15</inkml:trace>
  <inkml:trace contextRef="#ctx0" brushRef="#br1" timeOffset="391288.0759">12269 6151 185 0,'0'0'4'0,"-3"-10"3"15,0-1 3-15,-2-3 3 16,3-3 0-16,-1-5 2 16,3-8 2-16,5-3 1 15,6-3-3-15,10-5-3 0,7 2 1 16,15-8-3-16,8-3-1 16,15 2-1-16,8-1-1 15,8 0 0-15,10-1 0 16,10 6-1-16,2 4-2 0,8 6 2 15,2 1-3-15,8 12 0 16,0 3-2-16,7 7 1 16,3 11 1-16,2 8-2 15,-2 10 1-15,2 9-1 0,-2 12 2 16,-8 7-1-16,-6 5 1 16,-4 9-1-16,-10 2 0 15,-8 7-1-15,-11 6 0 16,-12 1 0-16,-17 6 0 0,-12 7-1 15,-10 3 1-15,-22 5-1 16,-12 2 0-16,-20 2 1 16,-20 1 1-16,-20 1-1 15,-19 0 1-15,-20-2-1 16,-18-2 2-16,-16-5 1 0,-12-4 2 16,-17-7 0-1,-4-6 1-15,-11-13 0 0,-2-9 0 16,-3-15 1-16,6-15-2 15,-1-17 0-15,11-19-1 16,7-18-1-16,7-21-1 0,13-20 0 16,10-12-1-16,14-14 0 15,16-13 0-15,14-8 0 0,23-4 0 16,18-8-2-16,21-1 0 16,23-5 0-16,28 4 0 15,23-5 0-15,34 0 0 0,32-1 0 16,27 6 0-16,40 15 0 15,30 7 0-15,39 19 0 16,23 25-5-16,70 31-48 16,-26 29-32-16,11 23-1 15</inkml:trace>
  <inkml:trace contextRef="#ctx0" brushRef="#br1" timeOffset="432361.9416">13225 11836 96 0,'0'0'5'0,"0"0"5"0,-13 0 6 15,13 0 4-15,0 0 2 16,0 0 1-16,-9 0 0 16,9 0 3-16,0 0-3 15,0 0-4-15,0 0-2 0,13 3-2 16,9-3 0-16,0 0-1 15,16-3 1-15,6 0 1 16,17-4-1-16,7 0-4 16,12-3-1-16,3 2-2 0,6-1 0 15,3 3-2-15,-6-1-1 16,-4 2-2-16,-2 5 1 16,-13-2-2-16,-5 2 0 15,-11 0 0-15,-10 4-1 0,-4-1 0 16,-7 3 0-16,-5-5-1 15,-7 2 1-15,-6 0 0 16,0-1 0-16,-12-2 1 0,11 3 0 16,-11-3 1-16,0 0 0 15,0 0 0-15,0 0 1 16,0 0-1-16,0 0 0 16,0 0-1-16,0 0-1 15,0 0 0-15,0 12-1 16,0-2 0-16,0 7 0 0,-5 10 1 15,-1 8-1-15,4 10 1 16,-1 9 1-16,1 8-1 16,0 5 1-16,2 5 0 0,0-1 0 15,4 4-1-15,1-5 0 16,-1-1 0-16,3 0 0 16,-2-8 0-16,-2-1-1 15,3-3 1-15,2-5 0 0,-5-2-1 16,-1-8 1-16,3-5-1 15,-3-7 0-15,1-3 1 16,-2-5-1-16,3-10 0 16,-2 1 0-16,-2-2 0 0,0-11 0 15,2 12 0-15,-2-12 0 16,0 0 1-16,3 8-1 16,-3-8 0-16,0 0 1 15,0 0-1-15,0 0 1 16,0 0-1-16,0 0 1 0,0 0 0 15,0 0 1-15,0 0-2 16,0 0 0-16,0 0 0 16,0 0 0-16,0 0 0 0,0 0 0 15,0 0 0-15,0 0 0 16,-7 7 0-16,7-7 0 16,-10 2 0-16,10-2 0 0,-18 7 0 15,6-4 0-15,-1 2 0 16,-4 0 0-16,-5 0 0 15,-6 2 0-15,-4-2 0 16,-11 0 0-16,-1-1 0 0,-13 1 0 16,-10 1 0-16,-7 1 0 15,-9-2 0-15,-4-3 0 16,-3 4 0-16,3-5 0 16,1 5 0-16,-1-3 0 15,10-1 0-15,2 1 0 16,11 0 0-16,4-2 0 0,3-1 0 15,4 0 0-15,8 0 0 16,8 0 0-16,5 0 0 16,7 0 0-16,6-1 0 0,0 1 0 15,8 0 0-15,11 0 0 16,-13-3 0-16,13 3 0 16,0 0 0-16,0 0-2 0,0 0-8 15,0 0-8-15,0 0-17 16,-3-10-51-16,3 10-1 15</inkml:trace>
  <inkml:trace contextRef="#ctx0" brushRef="#br1" timeOffset="433377.4662">12892 11916 194 0,'0'0'8'0,"0"0"6"16,-2-8 6-16,2 8 3 15,-5-10 3-15,5 10 1 16,-7-12 1-16,7 12 1 16,-9-10-8-16,9 10-6 0,0 0-5 15,-7 10-3-15,2 9-1 16,3 11-2-16,-3 11 2 16,3 15-3-16,-1 10 2 15,3 14 0-15,0 2 1 16,0 6-2-16,3 2-1 15,4-10 0-15,-2 1-1 0,0-9 0 16,3-2 0-16,-3-11-1 16,-2-2 0-16,1-10 1 0,-2-2-1 15,3-6 0-15,-2-10 0 16,-3-6-1-16,2-4 1 16,-2-6 1-16,0-3 0 0,0-10 0 15,0 0-1-15,0-10 0 16,-5-9-1-16,-6-8-1 15,5-9-1-15,-2-5-1 16,-2-7-1-16,1-8 0 16,-2 0 1-16,4 2 0 0,-3-3 1 15,3 2 0-15,-3 1 2 16,2 0-1-16,1-1 0 16,2 4 1-16,-3-4 0 15,6 3 1-15,-1 0-1 16,-1 5 0-16,4-1 0 0,-3 7 1 15,3 3-1-15,-3 3 0 16,1 8 0-16,0 6 1 16,2-2-1-16,-3 8 1 0,1 0 0 15,-1 3-1-15,0 2 1 16,3 10 0-16,-2-13-1 16,2 13 1-16,0 0-1 15,0-9 0-15,0 9 0 0,0 0-1 16,0 0 1-16,10-7 0 15,5 1-1-15,7-1 2 16,13-1-1-16,13-2 2 16,14-2 0-16,14-1 0 0,14 1 0 15,7 0 1-15,10 4-1 16,0 1 0-16,2 2 0 16,-7 2-1-16,-5 3 0 15,-10 0 0-15,-10 0 0 16,-12 6-1-16,-9-1 1 15,-8 2-1-15,-8-2 0 0,-10-2 0 16,-5 2 0-16,-6-3 1 16,-3 0-1-16,-4 0 1 15,-12-2 1-15,9 3 0 0,-9-3 0 16,0 0 1-16,0 0 0 16,0 0-1-16,0 0 1 15,0 0-3-15,0 0 0 0,-8 0 0 16,8 0-3-16,0 0-16 15,-11 17-63-15,11-17-3 16</inkml:trace>
  <inkml:trace contextRef="#ctx0" brushRef="#br1" timeOffset="441111.5324">13680 13017 23 0,'0'0'3'0,"0"0"3"16,0 0 3-16,-6-8 2 0,6 8 2 15,0 0 3-15,-6-9 3 16,6 9 3-16,0 0-2 15,0 0 2-15,0 0 1 16,0 0 1-16,0 0 0 0,0 0 0 16,0 0 0-16,0 0-2 15,0 0-1-15,0 0-3 16,0 0-3-16,-8 9-1 0,8-9-2 16,0 24-3-16,0-7 0 15,0 8-2-15,3 4 0 16,0 11-1-16,2 5-1 15,-2 6-1-15,3 11 0 0,-1 3-2 16,3 1 0-16,-1 6-1 16,-3 1 0-16,6-5 0 15,-1 2 1-15,-2-6-1 16,0-2-1-16,0-4 2 16,4-7-1-16,-8-1 0 0,2-3-1 15,-1-4 0 1,-4-4 0-16,3-3 0 0,-1-2 0 15,-2-3-1-15,0-4 1 16,0-1 1-16,0-6-1 16,0-4 0-16,0-1 0 0,-2-5-1 15,-1 0 0-15,3-10 0 16,-3 12-2-16,3-12-1 0,0 0-4 16,0 0-4-16,0 0-8 15,0 0-17-15,-4 10-28 16,4-10-14-16</inkml:trace>
  <inkml:trace contextRef="#ctx0" brushRef="#br1" timeOffset="441897.8154">13566 14172 332 0,'0'0'0'0,"0"0"1"16,0 0 3-16,0 0 2 0,0 0 2 16,0 0 0-16,0 0 4 15,0 0 2-15,0 0 1 16,0 0-1-16,10 0-2 16,2 8 0-16,4 7-3 15,0 2 0-15,5 7-2 16,4 3-2-16,-4 1 0 15,2 4-2-15,0 0-1 0,-3-4 0 16,-3-1 0-16,1-5-2 16,-6-4 1-16,0-6-1 15,-4 0 0-15,-8-12 0 0,12 13-1 16,-12-13 1-16,0 0 0 16,0 0 1-16,9-4 0 15,-9 4 0-15,6-21 1 0,-1 6 0 16,5-5 1-16,-3-4 0 15,4-4-1-15,-2-2 0 16,1 1 0-16,-2 0-1 0,4-3 1 16,-2 8-1-16,0 5 0 15,-5 2 0-15,2 2 0 16,-3 4 0-16,-4 11-1 16,8-15 2-16,-8 15-2 15,0 0 0-15,8-7 0 16,-8 7 0-16,0 0 0 15,0 0 0-15,0 0 0 16,0 0 0-16,0 0 0 0,8 0 0 16,-8 0 0-16,0 0 0 15,4 7 0-15,-4-7 0 0,0 0 0 16,5 12 0-16,-5-12 0 16,0 0 0-16,3 9 0 15,-3-9 0-15,0 0 0 0,0 0 0 16,0 0 0-16,0 0 0 15,0 0-3-15,0 0-13 16,-8 2-20-16,8-2-47 0,0 0-5 16</inkml:trace>
  <inkml:trace contextRef="#ctx0" brushRef="#br1" timeOffset="445611.991">7866 6109 61 0,'0'0'3'0,"-6"-13"3"16,-1 3 4-16,-5-9 0 15,-3 9 2-15,-2-11 0 16,-8 9 0-16,-8-3-1 0,-1 13-2 16,-11 2-4-16,-2 10 0 15,-3 12-2-15,-5 3 2 16,-7 15 1-16,2-1 1 16,-4 13 2-16,-1 7 3 0,-2 6 2 15,-3 12 2-15,-2 13 0 16,3 6 0-16,2 8-1 15,10 8-1-15,9-1-1 16,11 5-5-16,17 8-1 16,15-8-2-16,7-4-4 0,23-3 0 15,10-10-1-15,13-5 1 16,13-5 0-16,9-14 1 16,15-14 0-16,7-11 1 0,9-8 0 15,14-15 0-15,9-9 1 16,-2-13-1-16,5-7 0 15,5-16 0-15,-1-14 0 16,-4-8-1-16,0-12 1 16,-10-10 2-16,-5-12-1 0,-11-10 0 15,2-8 0-15,-22-8 2 16,-8-8-1-16,-13-7 1 16,-16 2 1-16,-20-3 1 0,-9-3 0 15,-17 4 0-15,-23 7 1 16,-17 7-1-16,-10 4-1 15,-15 10-2-15,-12 8-1 16,-14 8-3-16,-6 15-1 16,-14 7 1-16,-3 11-2 0,-4 14 1 15,-1 7 0-15,-3 17 0 16,0 2 0-16,7 18 0 16,7 6 0-16,11 10-2 0,7 3-4 15,14 10-9-15,14 4-33 16,12-2-32-16,17-1-1 15</inkml:trace>
  <inkml:trace contextRef="#ctx0" brushRef="#br1" timeOffset="446526.2458">1737 6195 176 0,'0'0'4'0,"-4"-17"4"15,-2 5 2-15,-1 0 1 0,-2-4 0 16,-9 6 0-16,-1 3-1 15,-11 4 1-15,-6 10-6 16,-8 19-3-16,-11 11-1 0,-5 17-1 16,-9 6 2-16,-3 20 0 15,-3 8 0-15,-1 14 3 16,-2 5 2-16,9 12 1 16,7-1 3-16,7 8-1 15,15 3 0-15,13-3 1 0,16-3-1 16,14-4 0-16,52 4 0 31,22-7 1-31,15-9-4 16,19-20 1-16,11-10-1 0,15-19 0 15,8-9 0-15,5-26 0 16,-17-27-3-16,2-26 0 16,1-15-2-16,3-19 1 0,2-15 0 15,-3-18-1-15,-2-14 1 16,-6-18-2-16,-8-10 1 15,-18-10 0-15,-13-5 0 0,-23 1 0 16,-21 2 0-16,-28 7-2 16,-22 13 1-16,-28 12 0 15,-31 21-1-15,-23 18-1 16,-21 20 0-16,-23 23 0 16,-23 18-1-16,-13 19 0 0,-11 19 1 15,-11 18-2-15,-6 16 1 16,4 16 0-16,8 5 0 15,13 10-4-15,22 3-9 16,30 3-24-16,38 1-38 16,30-3-3-16</inkml:trace>
  <inkml:trace contextRef="#ctx0" brushRef="#br1" timeOffset="472127.0695">8169 16498 511 0,'-10'0'0'16,"-7"0"0"-16,-8 5 0 0,2 10-10 15,6 0-82-15,-16 0-3 16</inkml:trace>
  <inkml:trace contextRef="#ctx0" brushRef="#br1" timeOffset="498400.2732">17506 3592 280 0,'0'0'0'0,"0"0"-2"15,0 0 1-15,0 0-1 0,7-3 1 16,13 1 2-16,5-1 1 16,16-1 2-16,19 1 3 15,11-7 4-15,21-5 0 16,16 0 2-16,22-2-2 0,11-1 0 15,14-1-1-15,15-1 0 16,11-2-3-16,13 2-2 16,7 0 2-16,2-2-2 15,2 2 0-15,1-1 1 16,6 2 0-16,-4-1 0 16,6 6 1-16,-5-1-1 0,-2 0 1 15,-2 5-1-15,7-1-1 16,-6-1 0-16,-2 3 0 0,-10-4 0 15,-6 4-2-15,-8-1 0 16,-9 0-1-16,-12 1 0 16,-12 1-1-16,-18 2 0 15,-12 2 0-15,-14 1 0 0,-20 0 0 16,-17 3 0-16,-15 0 0 16,-14 0 0-16,-14 0 0 15,-11 0 0-15,-12 0-1 16,0 0-3-16,-22 3-3 15,-8 4-7-15,-6 1-11 16,-18 2-27-16,-5 7-30 0,-28 5-4 16</inkml:trace>
  <inkml:trace contextRef="#ctx0" brushRef="#br1" timeOffset="498916.3278">18399 3742 221 0,'0'0'-1'0,"0"0"1"16,7 8 0-16,8-3 1 15,12 0 1-15,14-2 2 16,17-3 0-16,13 0 3 0,30-3 4 16,16-7 0-16,25-5 3 15,19-4 2-15,19-6 0 16,6 1 0-16,17-2-1 16,14 2 1-16,-1-4-1 15,5 2-2-15,-3-3-1 0,-7 5-1 16,-1-3-1-16,-3 7-1 15,-11-5 1-15,-5 3-3 0,-14 2 0 16,-11 3-1-16,-16 2 0 16,-8 3-1-16,-16-2 0 15,-14 2-1-15,-21 5 0 16,-11 2 0-16,-15-3 0 0,-15 4 0 16,-11 1-1-16,-9 1 1 15,-13 2-1-15,-6 0 0 16,-11 0 0-16,0 0-1 15,0 0 0-15,-8 0 0 16,-9 2-2-16,-5 4 0 0,-5 3-6 16,-16-4-16-16,-15 8-60 15,0 4-4-15</inkml:trace>
  <inkml:trace contextRef="#ctx0" brushRef="#br1" timeOffset="502103.8309">13162 12406 63 0,'0'0'2'0,"0"0"6"0,0 0 4 15,-16-3 10-15,16 3 0 16,-18-5 8-16,11 0 3 16,-3 3 0-16,0-1-1 15,10 3-4-15,-10-8-5 0,10 8-6 16,0 0-3-16,0 0-4 15,0 0-2-15,0 0 0 16,0 0-1-16,0 0-1 16,0 13 2-16,5 0-2 0,0 7 1 15,0 4-1-15,2 6-1 16,1 5 1-16,-3 4-2 16,2 3 1-16,-4 3-1 15,-1-6 0-15,-2 9-1 0,0-8 0 16,0-8 0-16,-5-2-1 15,0-8 0-15,1-2-1 16,1-8 0-16,1-5-1 16,2-7-1-16,0 0-1 15,0 0 1-15,0 0-1 0,0 0 1 16,9 2 0-16,1-2 0 16,6-4 1-16,3-4 0 15,3 1 1-15,3-3 0 0,5-2 0 16,2-3 0-16,3 3 0 15,0-4 0-15,3 2 0 16,-6-1 0-16,3 0 0 16,-5 3-1-16,-3 0 1 0,1-1-1 15,-12 2 0-15,2 5 0 16,-1 0-1-16,-9 1 0 16,-8 5-2-16,12-4-3 0,-12 4-7 15,0 0-15-15,0 12-40 16,0-12-11-16</inkml:trace>
  <inkml:trace contextRef="#ctx0" brushRef="#br1" timeOffset="502783.0033">13533 12483 321 0,'0'0'-5'0,"0"0"1"0,-10-3-1 16,10 3 1-16,-9-3 1 15,9 3 0-15,-13 0-1 16,13 0 3-16,-10 0 4 0,10 0 1 15,0 0 1-15,0 0-1 16,0 6 0-16,5 3-1 16,5 4 1-16,1 3 0 0,3 3-2 15,1 3 0-15,2 0-1 16,6-2 0-16,-3-1 0 16,-1-1-1-16,4-8 0 15,-3-3 0-15,-1-7 1 0,-3-2 0 16,-2-5 0-16,2-5 2 15,-7-3 0-15,2 0 1 16,-6-3 2-16,-3 1 0 16,-2-1 1-16,0-1 0 15,-7-1-1-15,-4 2 0 0,-7 1 0 16,2 2-1-16,-5 0-1 16,0 6-2-16,-4 4-1 15,4 2 0-15,2 3-1 16,1 0-2-16,1 5 0 0,7 3-2 15,-2-1-3-15,1-2-7 16,11-5-8-16,-10 10-15 16,10-10-28-16,0 0-9 0</inkml:trace>
  <inkml:trace contextRef="#ctx0" brushRef="#br1" timeOffset="503686.081">13951 12354 384 0,'0'0'-5'16,"-6"0"-1"-16,-2 0 1 15,-10 0-1-15,4 0 2 0,-7 2 1 16,1 3 0-16,-3-5 1 16,9 3 5-16,-4 1 1 15,9 1-2-15,9-5 0 0,-8 20-2 16,8-4 0-16,0 1-2 16,5 7 0-16,2-2 0 15,1 1-1-15,4 0-1 16,3-6 0-16,0-5 0 0,0-5 1 15,0-7 0-15,-3-9 0 16,1-9 1-16,2-2 2 16,-8-7 2-16,4-3 1 15,-8-2 1-15,6 5-1 16,-5 0 1-16,-1 4 0 0,-1 7 1 16,2 3 1-16,-4 13-1 15,2-10-1-15,-2 10 0 16,6 5 0-16,-2 5-1 0,0-1 0 15,6 6-2-15,1-2-2 16,0-3-1-16,5 2 1 16,-4-5-1-16,6-2 0 15,-4-5 0-15,2-3 0 0,1-6 0 16,-2-6 1-16,0 0 0 16,-2-5 1-16,-4 1 0 15,1-7 0-15,0 9 1 16,-5-2 0-16,-2 4 2 0,-1 3-1 15,-2 2 1-15,0 10 0 16,0-10 1-16,0 10-1 16,-10 0-2-16,10 0 1 15,-17 15-2-15,7-3-1 16,-1 3-1-16,-1 0 0 0,3 2-1 16,-2 4-1-16,6-4 1 15,3-2-1-15,2-3-3 16,0-3 1-16,0-9 1 0,5 8 0 15,-5-8 0-15,15-6 2 16,-5-8-1-16,-1-6 3 16,4-5 2-16,-5-7 1 15,1 3 1-15,-1-9 2 0,-5 1 0 16,-1-2 0-16,-2-1 1 16,-5 5 0-16,0 1-1 15,-3 9-1-15,1 2 1 16,2 9-1-16,1 4 0 0,4 10-2 15,2 10 1-15,8 14 1 16,5 11-1-16,-1 2 0 16,7 10-2-16,-5 3-3 15,7 3-7-15,-11-5-32 16,0-9-30-16,1-5-7 0</inkml:trace>
  <inkml:trace contextRef="#ctx0" brushRef="#br1" timeOffset="505784.9754">5989 6958 190 0,'0'0'2'0,"0"0"-4"16,0-17 2-16,3 3 2 16,6-4 1-16,4-7 4 0,9-5 2 15,10-7 3-15,16-8 3 16,7-4 0-16,19-4 1 16,15-3-1-16,16-1 0 0,9 3-4 15,16-4 0-15,13 7-2 16,8 3-2-16,10 6 0 15,2 4-1-15,6 6 0 16,5 11 0-16,8 3 0 16,-6 14-3-16,-4 4 0 0,2 12-1 15,-3 13 0-15,-12 13-1 16,-7 7 0-16,-10 10 0 16,-13 4 1-16,-7 11-2 15,-10 1 0-15,-15 9-2 16,-8-1 2-16,-12 0-1 0,-12 4 0 15,-12-5 0-15,-9 7 1 16,-17-1 0-16,-17 6 1 16,-10-1-1-16,-25 2 0 0,-19 4-1 15,-18-4 1-15,-23 5 0 16,-14 1-1-16,-21-8 0 16,-17-4 1-16,-13-9 0 15,-13-2 1-15,-9-9 0 0,-9-11 0 16,-5-11 0-16,-8-13 0 15,-4-16 1-15,10-9-2 16,2-15 1-16,5-12-1 16,6-15 0-16,14-8 0 0,7-3 0 15,14-10-1-15,10-4-1 16,14-2 1-16,15-4 1 16,16 2-1-16,16-14 0 15,19-7 1-15,27-19-1 0,26-10 1 16,39-20 0-16,38-14 1 15,36-10 0-15,34-11-1 16,36 0 0-16,29 0-8 16,25 10-24-16,21 18-37 0,-2 16-5 15</inkml:trace>
  <inkml:trace contextRef="#ctx0" brushRef="#br1" timeOffset="506869.6664">585 7331 189 0,'0'-8'1'0,"2"-10"1"16,10-5-1-16,1-11 2 16,11-5 3-16,13-16-1 0,13-10 3 15,15-13 0-15,15-5 0 16,12-3 1-16,18-6 0 16,15 3-2-16,8 0 1 15,5 5-3-15,15 7 1 16,3 7 0-16,3 8-1 0,2 15 1 15,3 6-2-15,1 13 1 16,-1 8-2-16,-2 13 0 16,-6 9 0-16,-7 16 0 0,-9 17-1 15,-12 6-1-15,-10 14 1 16,-26 4-1-16,-13 13-1 16,-11 8 2-16,-24 1-1 15,-26 10 1-15,-18 7-1 0,-18 8 2 16,-26 2-1-16,-18 13 0 15,-28 0 0-15,-17 5 0 16,-22 5-1-16,-13-2 1 16,-17-3 0-16,-11-5 0 0,-8-6 1 15,-3-16 2-15,-1-13 0 16,6-11 1-16,4-21 1 16,8-22-1-16,12-18-2 15,8-18 2-15,15-25-4 16,11-21-2-16,12-17-1 0,14-17 0 15,13-14 0-15,8-7 0 16,20-9-1-16,19-3 1 16,19-2 1-16,13-5 0 0,27 3 1 15,26-8 2-15,29 0-2 16,27-6 1-16,34-7-1 16,27-2 1-16,36 1 1 0,30 3-1 15,38 10-1-15,15 13-10 16,36 11-54-16,19 31-10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32:05.54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880 2970 244 0,'0'0'6'0,"0"0"3"0,0 0 2 0,0 0 3 16,0 0 0-1,0 0-1-15,0 0 3 0,0 0 0 16,13-10-2-16,-1 8-3 16,6-3-1-16,9 0 1 15,7 0-1-15,11-3 0 0,5 3-1 16,10-3 0-16,0 2-1 16,11-2 0-16,4-2-2 15,2 2 0-15,5 1-1 0,-2 2 0 16,4 0 0-16,1 1-2 15,-1 1-1-15,4 3 0 16,-1 0 1-16,2 0-1 16,3 0 0-16,2 0 0 0,6 0 0 15,1-3 0-15,2 2 0 16,8-2 0-16,1 0 0 16,3 1-1-16,2-3 1 15,-3 2 0-15,2-1-1 16,4-2 1-16,-2 4-1 0,5-2 0 15,-6-1 0-15,4 2 0 16,-3 0 0-16,3 0-1 16,-1 0 2-16,-1 2-2 15,-4 1 0-15,4-3 0 0,3 3 0 16,-6 0 0-16,1-5 0 16,-2-1 0-16,-3 4 0 15,-1 0 0-15,0-3 0 0,0 0 0 16,-11 0 0-16,3-2 0 15,-3 4 0-15,-3-2 0 16,0 3 0-16,-3-1 0 16,-3-1 0-16,0 4 0 0,-2 0 0 15,1 0 0-15,-6-3 0 16,1 3 0-16,-2 0 0 16,-2 0 0-16,-4 0 0 15,2 0 0-15,-4-2 0 0,2 2 0 16,-3 0 0-16,-1 0 0 15,-2-3 0-15,2 3 0 16,-1-2 0-16,-5-1 0 16,3 0 0-16,-1-1 0 0,-4-4 0 15,2 6 0-15,1-3 0 16,-4 0 0-16,-2-1 0 16,5 2 0-16,-2 1 0 15,-3 3 0-15,-2 0 0 0,-1 0 0 16,-1 3 0-16,-4-1 0 15,0 0 0-15,-1 4 0 16,2-1 0-16,-3 0 0 16,4-3 0-16,4 6 0 0,-3-4 0 15,5 2 0-15,2-1 0 16,3-3 0-16,-1 3 0 16,4-5 0-16,0 2 0 15,-1-2 0-15,3 0 0 0,-2 0 0 16,-4 0 0-16,0 0 0 15,-2 0 0-15,-4-2 0 16,-3 0 0-16,-3-3 0 16,1-3 0-16,0 5 0 15,-2-1 0-15,-1-6 0 0,-1 5 0 16,2-3 0-16,-5 3 0 16,-4 0 0-16,1 3 0 15,-5-4 0-15,-6 4 0 0,-4 2 0 16,-5 0 0-16,-2-3 0 15,-9 3 0-15,-1 0 0 16,-6 0 0-16,-7 0 0 16,10 0 0-16,-10 0 0 0,0 0 0 15,0 0 0-15,0 0 0 16,0 0 0-16,3 11 0 16,-3-11 0-16,0 0 0 0,0 12 0 15,0-12 0 1,0 0 0-16,0 0 0 0,-13 8 0 15,13-8 0-15,-15 0 0 16,5-11 0-16,-2-1 0 16,-1-8 0-16,-1-11 0 15,-1-7 0-15,0-6 0 0,-3-16 0 16,4-4 0-16,-4-6 0 16,8-4 0-16,2-3 0 15,3-4 0-15,3 1 0 0,2-2 0 16,0 8 0-16,2 39 0 15,-2-4 0-15,5-3 0 16,-1-3 0-16,-2 4 0 16,0-4 0-16,2 3 0 0,0-1 0 15,-2 4 0-15,3 4 0 16,-3-2 0-16,3-1 0 16,-4 5 0-16,6-3 0 15,-4 7 0-15,2-1 0 16,-3-3 0-16,3 8 0 0,-3 1 0 15,3 5 0-15,-4 1 0 16,4 4 0-16,-3-2 0 16,-2 6 0-16,3 0 0 15,-2-2 0-15,-1 5 0 0,0 7 0 16,3-15 0-16,-3 15 0 16,0-13 0-16,0 13 0 15,0-12 0-15,0 12 0 0,0 0 0 16,0 0 0-16,0 0 0 15,0 0 0-15,0 0 0 16,0 0 0-16,0 0 0 16,0 0 0-16,0 0 0 0,0 0 0 15,0 0 0-15,0 0 0 16,-4 0 0-16,4 0 0 16,-11 3 0-16,11-3 0 15,-18 5 0-15,4-5 0 16,-6 3 0-16,0-2 0 15,-7-1 0-15,-3 0 0 0,-5 3 0 16,-2 0 0-16,-8 2 0 16,-2-5 0-16,-8 0 0 15,-2 0 0-15,-8 0 0 0,-5 0 0 16,-4 0 0-16,-3-3 0 16,-7 1 0-16,-3-1 0 15,-3 0 0-15,-7-4 0 0,3-1 0 16,-13 2 0-16,3-3 0 15,-8 2 0-15,-1-1 0 16,2-1 0-16,-6 1 0 16,0 1 0-16,-5 0 0 15,1-3 0-15,-4 3 0 16,-1-1 0-16,2 5 0 0,-9-4 0 16,9 7 0-16,-7-7 0 15,4 7 0-15,-8 0 0 16,6 0 0-16,-5 0 0 15,0 0 0-15,0 5 0 16,-4-5 0-16,2 2 0 0,1 3 0 16,2 0 0-16,-2-2 0 15,-1-1 0-15,2-2 0 16,1 0 0-16,0 0 0 16,4 3 0-16,-1-3 0 0,3-3 0 15,-2-2-2-15,7 2 2 16,3-6 2-16,-3 1-2 15,-2 0-2-15,4-2 2 16,3 0 0-16,-1 1 0 16,5 1 0-16,-1-2 0 15,0 1 0-15,1-3 0 0,1 1-1 16,3 2 2-16,1-2-1 16,3 4 0-16,2-1 0 15,2 1 2-15,1 2-2 16,4 0 0-16,4 0 0 15,2 0 0-15,3 0 0 16,0 1-2-16,2-2 2 16,3 2-1-16,5 1 1 15,2 3 0-15,3-2 0 16,1 2 0-16,3-3 0 0,1 0 0 16,5 3 0-16,0-1 0 15,2 1 0-15,3-3-1 16,5 3 1-16,2 0 0 0,6 0 0 15,-1 0 0-15,45 0 0 16,-37 0 0-16,-4 3 0 16,9-2 0-16,0 5-1 15,2 1 1-15,0 1-1 16,6 4 0-16,-19 17 0 16,26-3 1-16,2-4-1 15,3 10 0-15,-1 1 1 0,0 3-1 16,4 6-1-16,1 8 1 15,5 0 0-15,3-8 1 16,-7 79 0-16,7 5 1 16,0-2 0-16,0 0-1 15,5-2 1-15,0-4-1 0,-3-11 3 16,1-20-1-16,-3-7 1 16,3 3 1-16,-3-11-4 0,-3-1 0 15,0-6 0-15,1-10 0 16,-8-4 0-16,3-3 0 15,-6-11 0-15,6-6 0 16,-3-4 0-16,0-1 0 16,0-11 0-16,3 2 0 0,2-4 0 15,-6-7-17-15,-3 5-69 16,14-11-3-16</inkml:trace>
  <inkml:trace contextRef="#ctx0" brushRef="#br0" timeOffset="1514.5235">10635 2326 395 0,'0'0'4'0,"0"0"2"16,0 0 1-16,0 0 0 16,0 0 1-16,0 0 3 0,10-3-1 15,12 6 2-15,16 7-2 16,16 7-1-16,18 3-1 15,18 4 1-15,19 2-1 16,5-2-1-16,9 10-7 0,-5-3 0 16,-1-1 0-16,-13-1 0 15,-14-2 0-15,-13 1 0 16,-15-3 0-16,-7-3 0 16,-18-7 0-16,-4-1 0 15,-8-4 0-15,-8-1 0 0,-5-5 0 16,-12-4 0-16,16 7 0 15,-16-7 0-15,0 0 0 16,0 0 0-16,-7 6 0 16,7-6 0-16,-18 1 0 0,2 2 0 15,7 2 0-15,-4-5 0 16,13 0-15-16,-12 0-73 16,12 0-4-16</inkml:trace>
  <inkml:trace contextRef="#ctx0" brushRef="#br0" timeOffset="3222.8254">12489 3101 394 0,'0'0'5'16,"0"0"2"-16,-2-12 2 15,2 12 0-15,0 0 0 0,0-10 0 16,0 10 2-16,0 10-1 16,0 11-3-16,5 10-2 15,2 11-2-15,4 3 0 16,-2 7 0-16,6 2 0 15,-2 1-2-15,-1-6 0 0,1-4-1 16,-6-3 0-16,-2-7 0 16,0-8 1-16,-5-2 0 15,0-11 2-15,0-3 0 0,0-11 1 16,-15 0 0-16,5-11 2 16,0-16-6-16,-2-5 0 15,-1-18 0-15,1-7 0 16,-1-9 0-16,6-7 0 15,2 4 0-15,2 2 0 0,3 7 0 16,0 12 0-16,8 8 0 16,-1 15 0-16,6 10 0 15,4 12 0-15,3 9 0 16,5 14 0-16,5 10 0 16,5 11 0-16,-1 6 0 0,1 8 0 15,3 2 0-15,-6-1 0 16,-2 0 0-16,-6-8 0 0,-6-7 0 15,0-9 0-15,-6-8 0 16,-2-6 0-16,-10-18 0 16,0 0 0-16,0 0 0 15,-5-15 0-15,-5-12 0 0,-3-10 0 16,-1-13 0-16,-2-9 0 16,7-8 0-16,-1-5 0 15,5-2 0-15,-1 5 0 16,6 6 0-16,0 11 0 15,9 10 0-15,0 15 0 0,3 10 0 16,4 14 0-16,0 6 0 16,7 14 0-16,5 12 0 15,1 11 0-15,3 9 0 16,3 9 0-16,-2 8 0 16,-1-1 0-16,-2 2 0 0,-3-6 0 15,-3-5 0-15,-4-5 0 16,-2-11 0-16,2-5 0 15,1-9 0-15,-7-6 0 0,6-2-7 16,-8-6-33-16,6-6-46 16,-1-4-2-16</inkml:trace>
  <inkml:trace contextRef="#ctx0" brushRef="#br0" timeOffset="5897.5741">13636 3384 319 0,'0'0'7'0,"0"0"3"0,0 0 2 15,0 0 2-15,0-8 2 16,0 8 1-16,-6-12 1 15,6 12-1-15,-17-15-6 0,5 8-3 16,-3 2-2-16,-5 2-2 16,0 3-2-16,-5 4-1 15,-3 7 0-15,1 7-1 16,2-1 0-16,0 5 0 0,4 0-1 16,3 6 0-16,8-6 0 15,8 0 0-15,2-2 0 16,12-6 1-16,6-3 0 15,3-1 0-15,9-8 1 0,0-2 1 16,0-5 0-16,2-5 1 16,-4 0 0-16,1-5 0 15,-6-2 1-15,-5-3 0 16,-4 0-1-16,-4-2 2 16,-4 2-2-16,-4 0 1 0,-2 3-1 15,0 3-1-15,-5 3 0 16,5 11-2-16,0 0-1 15,0 0 1-15,0 0-2 0,-3 11 1 16,9 3-1-16,2 1 1 16,11 2 0-16,0-2 0 15,6-1-2-15,1 0-3 16,8-10-2-16,-4-1-3 0,2-3-2 16,-2-7-1-16,0-7 1 15,-4 0 2-15,-8-4 4 16,0-3 5-16,-11-1 4 15,-2-3 5-15,-5 2 4 16,-2 3 2-16,-8 3-2 16,0 5 0-16,-3 2-2 0,0 8-2 15,1 2-2-15,3 5-3 16,4 7 0-16,0 2-2 16,5 6 0-16,0 0 0 15,7 3 1-15,3-1-1 0,3 0 0 16,-3-2 1-16,-1-6 0 15,3 2 0-15,-6-6 0 16,-6-10 2-16,10 10-1 0,-10-10 2 16,0 0-1-16,6-6 0 15,-6-8 0-15,2-2 0 16,0-1-3-16,2-7 0 16,4-3 0-16,0 2 0 0,2-3 0 15,2 6 0-15,0 5 0 16,1 2 0-16,2 10-3 15,0 3 1-15,-3 6 0 16,4 4 1-16,-4 7-1 16,3-1 1-16,-1 6 1 0,-1-3-1 15,2 1-3-15,-2-3-4 16,1 0-10-16,-2-5-31 16,4-5-33-16,-2 0-3 15</inkml:trace>
  <inkml:trace contextRef="#ctx0" brushRef="#br0" timeOffset="6064.6395">14399 3175 399 0,'0'0'2'0,"0"0"1"15,0 0 0-15,0 8 2 16,2 2 1-16,-2 4-1 16,5 7 1-16,2-1 1 0,-2 4-1 15,8 1-3-15,2 4-8 16,2-8-16-16,-2-1-54 15,8 0-1-15</inkml:trace>
  <inkml:trace contextRef="#ctx0" brushRef="#br0" timeOffset="6502.9407">14680 3168 403 0,'0'0'4'15,"0"0"0"-15,0 0 1 16,-3 13 1-16,1-1 0 0,-1 9 1 15,3 7 0-15,3 7 0 16,4 7-2-16,3 8-2 16,6 9 0-16,6 1-1 15,3 4-1-15,-2 1 0 0,5-1 0 16,-3-4 0-16,-5-3-1 16,-5-10 1-16,-4-8 0 15,-7-7 1-15,-4-10 0 16,-8-7-1-16,-4-13 1 0,-8-2 0 15,-8-14 0-15,0-13 0 16,-6-7 1-16,2-15-1 16,0-11 1-16,0-8-1 15,7-9 0-15,5-3 1 0,5 2-2 16,10 1 0-16,5 5 0 16,5 8-1-16,8 9-1 15,4 14 0-15,5 6-1 0,6 12 0 16,-1 9 0-16,1 6 1 15,2 8-1-15,-5 8-1 16,-4 9 2-16,1 9-3 16,-9 6-1-16,-5 1-6 15,-6 4-5-15,-2-2-18 0,0 4-40 16,-2-8-7-16</inkml:trace>
  <inkml:trace contextRef="#ctx0" brushRef="#br0" timeOffset="8048.8359">14989 3087 347 0,'0'0'7'0,"0"0"1"0,0 0 2 15,6-10-2-15,-6 10 0 16,0 0 0-16,0 0-1 16,8 4 0-16,-5 6-7 0,0 3-1 15,3 1 0-15,4 4 1 16,0-3 1-16,2 2 1 0,1-7-1 15,2 0 2-15,3-5-1 16,-2-3-1-16,5-2 1 16,-4-4-1-16,-4-4 1 15,1 0-2-15,-6 1 0 16,2 2-2-16,-10 5 1 0,0 0 0 16,0 0 0-16,2 10-1 15,1 0 1-15,1 0 0 16,-4-10 1-16,16 12 0 15,-3-12 1-15,6-3-1 16,4-11 1-16,7-6 0 0,-2-7 0 16,8-8 0-16,-1-7 1 15,-5-8 0-15,-3-6 0 16,-5-9-1-16,-9-4 0 16,-11-5 0-16,-2-3 0 0,-7 5 1 15,-11 8-1-15,-5 7 0 16,-4 10 1-16,-3 11 1 0,0 19-1 15,4 17 1-15,-2 12-1 16,1 22 1-16,8 14-1 16,6 15 0-16,5 8-1 15,8 6 0-15,5 2 1 16,15-1-1-16,6-4 1 0,12-10 0 16,5-12-1-16,4-10-1 15,5-10 0-15,1-13 1 16,-1-6-1-16,-3-10-2 15,-1-3 1-15,-9-16-1 16,-6 0-1-16,-8-4 2 16,-11-5-1-16,-3 0 0 0,-9 3 2 15,-2-3-1-15,-11 8 1 16,-5 5-1-16,0 2 1 16,-1 7-1-16,2 3 1 0,-2 8 0 15,4 4-1-15,3 3 1 16,8 0 0-16,2 2 0 0,0-2 0 15,10 3 1-15,5-6 0 16,4-5-2-16,2-2 1 16,1-5-2-16,6 0 0 15,-1-5-1-15,-3-9 1 16,3-2-1-16,-4-2 0 16,0-1 1-16,-6-3 3 0,-2-5 0 15,-8 0 0-15,0-3 2 16,-7 3-1-16,0-6 1 15,0 1 0-15,-4-3-1 16,-4-4-1-16,4 3 0 0,-4 5 1 16,3-1-2-16,2 9 0 15,-4 11 1-15,7 12-1 16,-10 0 0-16,8 18 1 16,0 9 0-16,2 12-1 0,0 6 0 15,4 2 0-15,4 5 0 16,1-3 0-16,7-2-1 0,-2-7-1 15,2-6-4-15,-2-2-6 16,-1-8-3-16,-1-7-5 16,-5-10-3-16,-7-7 1 15,0 0 3-15,0 0 5 16,0-12 7-16,-9-6 10 0,1 0 7 16,-2-2 6-16,3 1 2 15,2 5 1-15,2-6-1 16,3 5-4-16,5-3-5 15,8 6-4-15,4-3-5 16,9 7-4-16,4-4-1 0,8 1-1 16,-3 0-1-16,5 2 1 15,-7 1 1-15,-3-2 4 16,-5 5 3-16,-9-1 3 16,-3 5 1-16,-13 1 1 0,0 0 1 15,0 0 0-15,-15 4-1 16,-3 5-2-16,4 2-4 0,-2 7 0 15,2-1 0-15,4 2-1 16,4 1 0-16,6-2 0 16,0-3 0-16,14-3 0 15,0-4 2-15,6-6-1 16,3-2 1-16,-1-2 0 16,5-8-1-16,-4-5 2 0,-2-1 0 15,0-4 0-15,-4 3 1 16,-4 1 0-16,-6-4 2 15,-2 2-1-15,0 3 0 0,-5-3-2 16,0 9 0 0,0 9 0-16,5-15-2 0,-5 15 0 15,15-5-1-15,0 5 0 16,5 10 0-16,3 0 0 16,4 2 0-16,3 6-1 0,2-1 0 15,-2 1-1-15,0 4 1 16,-4-5 0-16,-5 3 0 0,-8-3 0 15,-4-4 0-15,-9-1 1 16,0-12 1-16,-5 8 0 16,-5-8 1-16,-2-5 0 15,4-7 1-15,0-4 1 16,3-9-1-16,5 1 0 0,13-6-1 16,4-5-3-16,13-2-5 15,7 5-13-15,1 5-62 16,7-5-4-16</inkml:trace>
  <inkml:trace contextRef="#ctx0" brushRef="#br0" timeOffset="8562.1907">15955 3750 460 0,'0'0'2'16,"0"0"2"-16,0 0-1 16,0 0 1-16,-10 0-1 15,10 0 1-15,-5 21-1 0,5 3 1 16,5 11-2-16,5 4-1 16,5 13-1-16,9 8 1 0,4 4 0 15,2 3-1-15,-1 4 0 16,1-4 1-16,-5 0-1 15,-7-5 0-15,-8-2 0 16,-10-6 0-16,-5-2 1 16,-15-10 0-16,-8-4 0 0,-6-8 1 15,-8-6-1-15,-3-7 1 16,-8-4-1-16,4-5 0 16,-4-5 0-16,7-3-3 0,5-3-6 15,11-5-9-15,5-7-25 16,18-3-43-16,14-3-1 15</inkml:trace>
  <inkml:trace contextRef="#ctx0" brushRef="#br0" timeOffset="8915.6198">16579 4260 427 0,'0'0'3'0,"0"0"0"15,0 0 2-15,-8-7-3 0,-6 4 2 16,-8 3 1-16,-4 0 1 15,-4 3 1-15,-5 4-3 16,-2 3-1-16,0 4 0 16,8 2-1-16,2 0 0 0,11 0-1 15,8-1-2-15,8-3 0 16,0-12 0-16,18 11 0 16,4-11-1-16,2-6 1 15,6-3 1-15,0-4-1 16,0-1 0-16,-2-6 1 0,-3 8 1 15,-8 0-1 1,-4 1 1-16,-5 5-1 0,-8 6 0 16,9 6 0-16,-6 5 0 15,-1 5 0-15,3 4-1 16,5 5 0-16,-1-3 0 0,12-1-2 16,0-7-6-16,8 1-14 15,8-11-57-15,0-4-2 16</inkml:trace>
  <inkml:trace contextRef="#ctx0" brushRef="#br0" timeOffset="9126.0353">16979 4127 406 0,'0'0'3'0,"-10"0"2"16,0 0 0-16,-4 3 2 16,-5 4 0-16,-1 10 0 15,1 0 1-15,-6 8 1 16,8 3-4-16,2 6 0 0,8-1-2 15,4 4 0-15,6-8-2 16,10-4-3-16,11-7-4 16,8-1-7-16,5-13-13 15,9-8-49-15,3-4-8 16</inkml:trace>
  <inkml:trace contextRef="#ctx0" brushRef="#br0" timeOffset="9411.6652">17265 4218 404 0,'0'0'4'0,"-7"0"2"15,-3 0 0-15,-5 6 2 16,-2-2-1-16,-1 3 1 0,-3 4 1 16,5 1-1-16,-4 0-4 15,12 3-1-15,6-2-1 16,2 0-1-16,6-4-1 16,7-1 0-16,10-6-1 0,4-2 1 15,1-7-1-15,2-5 1 16,-5-1 0-16,2-1 0 15,-9-3 1-15,-1 3 1 16,-8-1 0-16,-9 5-1 0,0 10 0 16,-12-10 0-16,-3 8 0 15,-2 2-2-15,-3 2-2 16,5 4-3-16,-5-2-5 16,11 3-13-16,-2 4-32 15,11-11-25-15,0 0-4 0</inkml:trace>
  <inkml:trace contextRef="#ctx0" brushRef="#br0" timeOffset="9862.1899">17496 3684 457 0,'0'0'2'0,"0"0"1"16,0 0-1-16,-13 7 1 0,8 10 1 15,-2 5 0-15,5 8 1 16,0 10 0-16,2 6-2 15,7 10 0-15,6-3 0 16,4 8-2-16,0-10 0 16,0-1 0-16,-1-5-1 0,-7-14 1 15,1-3-1-15,-2-8 0 16,-5-6 2-16,-1-3 0 16,-2-11 0-16,0 0 1 15,0 0 1-15,0-16-4 0,2 1 0 16,3-2 0-16,-2-2 0 15,6 0 0-15,2-5 0 16,2 5 0-16,6-1 0 16,0 6 0-16,1 0 0 0,1 10 0 15,1 2 0-15,-3 2 0 16,2 5 0-16,-7 4 0 16,-3 6 0-16,-4 3 0 15,-5 3 0-15,-2-1 0 0,-7 1 0 16,-6-4 0-16,-4 0 0 15,-1-5-2-15,4 0-4 16,-4-4-4-16,6 0-14 16,2-8-18-16,2-11-31 15,8-3-13-15</inkml:trace>
  <inkml:trace contextRef="#ctx0" brushRef="#br0" timeOffset="9998.1801">17947 3953 399 0,'0'0'5'0,"0"0"2"16,0 0 2-16,7 10 1 0,-1 2 1 15,2 4 0-15,3 1 0 16,0 5 1-16,3 3-5 16,-5-3-5-16,8 6-8 15,-6-6-18-15,-11 2-57 0,17-4-2 16</inkml:trace>
  <inkml:trace contextRef="#ctx0" brushRef="#br0" timeOffset="10547.6626">18351 3934 438 0,'0'0'2'0,"-14"0"1"0,-1 0-1 16,-3 4 2-16,-2 4 0 0,-5-1 0 15,0 6 1-15,0 5-1 16,4 1-1-16,4 3 0 15,11-2-1-15,4 2-1 0,4-4-1 16,8-3-1-16,12-6-1 16,3-4-1-16,5-5 0 15,2-7 0-15,6-5 0 16,-6-8 1-16,-2 0 0 0,-2-3 3 16,-7 4 0-16,-3 2 3 15,-3 0-1-15,-5 1 0 16,-6 8 0-16,-4 8 0 15,0 0-1-15,13 0-1 16,-13 11-1-16,5 2 0 0,-2 4-1 16,4 0 1-16,2 0 0 15,0-2 0-15,0-3 0 16,3 1 1-16,1-10 0 16,-1-3 0-16,1 0 0 0,2-10 0 15,3-3 0-15,-3-5 1 16,4 4-1-16,-2-5 0 15,3 1 0-15,-2 0-1 0,-2 5 1 16,0 6-1-16,1 2 0 16,-4 5 0-16,-1 5-1 15,-1 5 1-15,-4 8 0 16,3-1-1-16,-1 8 2 0,4-6-1 16,-5 6-1-16,4-7-2 15,1-1-9-15,-1 8-60 16,5-15-11-16</inkml:trace>
  <inkml:trace contextRef="#ctx0" brushRef="#br0" timeOffset="10780.9756">17933 3638 511 0,'0'0'0'16,"0"0"0"-16,0 0 0 15,0 0 0-15,5-4 0 16,6-1 0-16,6 2 0 16,5-6 0-16,1 1-73 0,16-2-17 15</inkml:trace>
  <inkml:trace contextRef="#ctx0" brushRef="#br0" timeOffset="56507.1134">8676 6490 231 0,'0'0'7'0,"0"-10"2"0,9 0 4 16,5-4 4-16,8-6 2 16,12-7 1-16,13-8 3 15,19-1 1-15,11-7-3 0,14 2-4 16,14 2-2-16,10-2-3 16,12 5-1-16,4 4-2 15,8 5-1-15,-3 7-1 16,-1 11-3-16,-3 6 0 15,-8 6-1-15,-4 11-2 16,-14 11-1-16,-12 7 0 0,-16 10-1 16,-16 5 0-16,-14 4 1 15,-18 7 0-15,-16 2 1 16,-14 3-1-16,-14 2 1 16,-20 2 0-16,-15 0 1 15,-14 0-1-15,-16-7 0 0,-8 4-1 16,-18-7 1-16,-8-3-1 15,-7-6 0-15,-9-7 1 0,-6-8-1 16,-1-3 0-16,-1-13 0 16,3-7 0-16,10-10 1 15,7-12 0-15,6-13 0 16,20-13 0-16,7-6 1 0,19-10-1 16,13-6 1-16,18-7-1 15,16-1 1-15,18-2-1 16,20-5 0-16,27 0 0 15,26 1 0-15,26 3 0 0,30-4 0 16,27 3 0-16,31 8 1 16,19 10 1-16,21 9-1 15,12 18-2-15,4 16-11 16,-10 11-70-16,-4 11-3 16</inkml:trace>
  <inkml:trace contextRef="#ctx0" brushRef="#br0" timeOffset="57852.71">8044 9186 239 0,'0'0'7'0,"0"0"4"15,0 0 1-15,0 0 1 0,0 0 0 16,0 0 0-16,8-3 0 16,-8 3 1-16,10-6-7 15,-10 6-1-15,18-6-2 0,-4 3 2 16,7-5 1-16,6-4 1 15,8 2 0-15,10-7 0 0,11-3-1 16,11-7 0-16,15-8 0 16,14-7-2-16,15-6 0 15,18-3 0-15,13-8 0 16,14-6 0-16,14 1 0 0,3-1 0 16,10-2 0-16,2 5-1 15,-1 0-1-15,-1 3 0 16,-5 4 0-16,-11 4-1 15,-11 4-2-15,-7 4 1 0,-17 9 0 16,-15-1-1-16,-23 9 0 16,-12 7 0-16,-22 5 1 15,-16 4 0-15,-14 2 0 16,-13 4 0-16,-6 4 0 16,-11 0 1-16,0 0-1 15,0 0-1-15,0 0 1 0,0 0-1 16,0 0 0-16,0 0 0 15,-8 7-3-15,8-7-2 0,-17 12-6 16,1-5-11-16,2-4-47 16,-1 4-12-16</inkml:trace>
  <inkml:trace contextRef="#ctx0" brushRef="#br0" timeOffset="59599.6407">8395 8925 134 0,'0'0'6'0,"0"0"4"15,0 0 3-15,0 0 2 16,0 0 1-16,-7-5 1 0,7 5 0 15,0 0-1-15,0 0-4 16,0 0-5-16,0 0-3 16,0 0 0-16,5-12-1 0,13 0 2 15,8-3-1-15,11-6 1 16,11-6 0-16,21-5 2 16,13-7-1-16,15-8 2 15,13-7-1-15,9 1-1 0,8-7 0 16,14 4-1-16,1-1-1 15,2 3 0-15,-4 1-1 16,1 6-2-16,-4 2 0 16,-8 6-1-16,-4 4 0 0,-11 1 0 15,-15 4 0 1,-7 5-1-16,-5 1 0 0,-16 3 0 16,-15 7 1-16,-13 0 1 15,-8 5-1-15,-14 4 0 16,-3 2-1-16,-18 3-2 0,8-2-2 15,-8 2-4-15,0 0-10 16,-8 8-26-16,8-8-26 16,-14 14-2-16</inkml:trace>
  <inkml:trace contextRef="#ctx0" brushRef="#br0" timeOffset="60087.3873">8321 9002 59 0,'0'0'5'0,"0"0"2"16,15-12 5-16,-3 4 3 16,5-1 5-16,11-4 4 15,6-7 1-15,19-5 4 0,7-4-2 16,24-12-1-16,13 0-2 15,25-14 0 1,12-4-4-16,17-6-1 0,14-2-4 16,6 1-1-16,3 1-3 15,-4 6-2-15,-9 4-3 16,-7 11-3-16,-14 7-1 16,-19 7-3-16,-17 5-3 0,-16 8-2 15,-14 5-3-15,-19 2-1 16,-14 4 0-16,-11 2-5 0,-9 4-10 15,-14 0-16-15,1 4-27 16,-8-4-4-16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46:57.4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4277 11883 277 0,'0'0'7'16,"0"0"5"-16,0 0 2 16,0 0 3-16,0 0 0 0,0 0 1 15,0 0 1-15,0 0 0 16,0 0-6-16,0 0-5 16,-11 0-2-16,11 0-2 0,-5 18 1 15,0-9-1-15,1 6 1 16,-2 3 0-16,-1 1 0 15,-1 3 0-15,4-1-1 16,-5 3 1-16,2-5-1 0,2 7-1 16,-2-3 0-16,2-4 0 15,3 3-1-15,-4-2 1 16,4 0-1-16,2 0 0 16,-3 0 0-16,3-1 0 15,0-1 0-15,0-1-1 0,0 0 1 16,3 1 0-16,-3 0-1 15,5-2 1-15,-2-3-1 16,-1 1 1-16,1 3-1 16,2-1 1-16,-1-1-2 15,1 2 0-15,0-2 0 0,1 2 0 16,1-2 0-16,-2 2 0 16,4 1 0-16,0 0 0 15,3-4 0-15,-3 3 0 16,2 0 0-16,1 1 0 0,2 0 0 15,2-1 0-15,-5 0 0 16,8 0 0-16,-5-2 0 16,2 2 0-16,4-2 0 0,-3 0 0 15,3 1 0-15,-1-2 0 16,4-2 0-16,-1 3 0 16,3-2 0-16,0 2 0 0,2-3 0 15,-3 0 0-15,4 1 0 16,0-1 0-16,2 0 0 15,-3-2 0-15,3 2 0 16,0-1 0-16,0 2 0 16,2-6 0-16,-6 3 0 0,8-3 0 15,-5 2 0-15,6-1 0 16,-5 2 0-16,5-3 0 16,-3 1 0-16,2-3 0 15,5 2 0-15,-5-5 0 0,3 4 0 16,0-5 0-16,4 2 0 15,-7 0 0-15,6-1 0 16,-3-2 0-16,0 3 0 16,3-3 0-16,0 0 0 0,3 0 0 15,-1 0 0-15,0-3 0 16,0 1 0-16,0-4 0 16,-2 5 0-16,0-5 0 0,-3 1 0 15,-2 1 0-15,1-1 0 16,-3 0 0-16,3-5 0 15,-4 3 0-15,0-1 0 16,3 1 0-16,-3-5 0 0,3 2 0 16,-5 0 0-16,2 0 0 15,-4-3 0-15,1 3 0 16,-1-2 0-16,-3 2 0 16,5-2 0-16,0-3 0 15,-5-1 0-15,5 2 0 0,0-4 0 16,-2 1 0-16,2 3 0 15,-5-1 0-15,-2 0 0 16,-3 1 0-16,-1 0 0 0,-1-1 0 16,-1 3 0-16,-2-3 0 15,1 1 0-15,0 1 0 16,-2-5 0-16,5 4 0 16,-5-1 0-16,6-3 0 0,-2 4 0 15,-1-1 0-15,-2-1 0 16,0 0 0-16,0 0 0 15,0 2 0-15,-5-1 0 16,0 3 0-16,0-3 0 0,0 3 0 16,-3 0 0-16,1 1 0 15,-4-2 0-15,4 1 0 16,-3 0 0-16,0 2 0 16,0 0 0-16,0-2 0 15,0 2 0-15,-1-4 0 0,0 3 0 16,-2-2 0-16,0 4 0 15,1-3 0-15,-1-1 0 16,-2 3 0-16,3-5 0 0,-1 6 0 16,-2-6 0-16,5 0 0 15,-5 3 0-15,3-6 0 16,-2 6 0-16,-1-3 0 0,3 3 0 16,-3-4 0-16,0 4 0 15,4 0 0-15,-4 2 0 16,0 0 0-16,0 0 0 15,0 0 0-15,0 10 0 0,0-15 0 16,0 15 0-16,0-14 0 16,0 14 0-16,-4-15 0 15,4 15 0-15,-3-15 0 16,3 15 0-16,-1-15 0 16,1 15 0-16,-3-13 0 0,3 13 0 15,-2-12 0-15,2 12 0 16,-5-17 0-16,5 17 0 15,-3-14 0-15,3 14 0 16,-5-15 0-16,3 4 0 16,2 11 0-16,-2-15 0 0,2 15 0 15,-4-15 0-15,4 15 0 16,-4-15 0-16,4 15 0 16,-5-12 0-16,5 12 0 0,-5-12 0 15,5 12 0-15,-2-9 0 16,2 9 0-16,-6-11 0 15,6 11 0-15,-4-7 0 0,4 7 0 16,-7-10 0-16,7 10 0 16,-4-8 0-16,4 8 0 15,-4-10 0-15,4 10 0 16,-5-10 0-16,5 10 0 16,-7-9 0-16,7 9 0 15,-11-13 0-15,11 13 0 0,-10-10 0 16,10 10 0-16,-7-10 0 15,7 10 0-15,-10-12 0 0,10 12 0 16,-8-8 0-16,8 8 0 16,-9-10 0-16,9 10 0 15,-8-10 0-15,8 10 0 16,-10-10 0-16,10 10 0 16,0 0 0-16,-7-5 0 0,7 5 0 15,0 0 0-15,0 0 0 16,0 0 0-16,0 0 0 15,0 0 0-15,0 0 0 0,0 0 0 16,0 0 0-16,0 0 0 16,0 0 0-16,-10 3 0 15,8 9 0-15,-4-2 0 16,-1 8 0-16,-3-3 0 0,3 5 0 16,-4 2 0-16,2-1 0 15,-1 3 0-15,-1-4 0 16,4-1 0-16,0-2 0 15,2-2 0-15,-4 0 0 0,5-3 0 16,-2-4 0-16,6-8 0 16,-4 10 0-16,4-10 0 15,0 0 0-15,0 0 0 16,0 0 0-16,0 0 0 0,0 0 0 16,0 0 0-16,-2-10 0 15,2-2 0-15,0-3 0 16,0-1 0-16,2-3 0 15,1-3 0-15,4 2 0 0,0 0 0 16,-1-6 0-16,4 3 0 16,-3 3 0-16,4 0 0 15,-4 3 0-15,0-1 0 16,0 3 0-16,-2 3 0 16,1 2 0-16,-6 10 0 15,9-12 0-15,-9 12 0 0,0 0 0 16,0 0 0-16,5-8 0 15,-5 8 0-15,0 0 0 16,0 0 0-16,16 8 0 0,-7-4 0 16,1 6 0-16,5 0 0 15,2 3 0-15,3 1 0 16,1 2 0-16,-1-2 0 0,4 0 0 16,1-2 0-16,-3-1 0 15,4-1 0-15,-5 0 0 16,-1-5 0-16,3-1 0 15,-6 2 0-15,-4-1 0 0,-3-5 0 16,2 5 0-16,-12-5 0 16,10 0-34-16,-10 0-60 15</inkml:trace>
  <inkml:trace contextRef="#ctx0" brushRef="#br0" timeOffset="1063.4936">4307 11916 298 0,'0'0'7'0,"0"0"5"16,0 0 4-16,0-11 3 0,0 11 3 15,0-9 1-15,0 9 0 16,0-10 1-16,0 10-6 16,0 0-5-16,0-14-3 15,0 14-4-15,0 0-2 16,-11 0-1-16,11 0-1 0,-19 18 0 16,6-4-1-16,-3 0 0 15,2 5 0-15,-4 4 0 16,-1 4 1-16,-4-2 1 15,1 2-3-15,0-2 0 0,-3-1 0 16,5-1 0-16,-1-3 0 16,2-3 0-16,4-5 0 15,5-4 0-15,10-8 0 16,-13 10 0-16,13-10 0 16,0 0 0-16,0 0 0 15,0 0 0-15,0-10 0 0,8-3 0 16,2-1 0-16,1-4 0 15,8-7 0-15,1 1 0 16,-1-6 0-16,3 0 0 0,4 3 0 16,-6 0 0-16,-1 4 0 15,-1 2 0-15,-6 3 0 16,-1 9 0-16,-4-4 0 0,-7 13 0 16,10-10 0-16,-10 10 0 15,0 0 0-15,0 0 0 16,0 0 0-16,0 0 0 15,7 10 0-15,-1 3 0 16,3 2 0-16,3 2 0 0,4 5 0 16,-2-3 0-16,6 3 0 15,1-1 0-15,0-1 0 16,0-6 0-16,4 3 0 16,0-2 0-16,-6-6 0 15,8 8 0-15,-9 2-45 0,4-12-46 16</inkml:trace>
  <inkml:trace contextRef="#ctx0" brushRef="#br0" timeOffset="2841.1775">7463 12080 383 0,'0'0'7'15,"0"0"3"-15,0 0 3 16,0 0 1-16,0 0 0 0,0 0 1 16,0 0 1-16,0 0 0 15,0 0-5-15,0 0-3 16,0 0-4-16,13-4-4 0,-1 2 0 16,8-6 0-16,5 1 0 15,-1-5 0-15,6 2 0 16,-5-2 0-16,0-3 0 15,-7-1 0-15,-6 6 0 0,-7-4 0 16,-5 14 0-16,-17-10 0 16,-8 10 0-16,-5 2 0 15,-13 12 0-15,-1 12 0 16,-10 1 0-16,4 8 0 0,7-1 0 16,3 1 0-16,8 0 0 15,10-2 0-15,12-6 0 16,10-8 0-16,10-4 0 15,10-10 0-15,10 0 0 16,4-5 0-16,3 0 0 16,5-5 0-16,-4-5 0 0,-3 5 0 15,-10-2 0-15,-6 2 0 16,-6 2 0-16,-13 3 0 16,0 0 0-16,-18 13 0 0,-4 1 0 15,-8 3 0-15,0 7 0 16,-7 0 0-16,5 3 0 15,0 0 0-15,6 1 0 0,12-3 0 16,1-3 0-16,8-3 0 16,5-4 0-16,18-2 0 15,-1-9 0-15,13 2 0 16,0-6 0-16,8 0 0 16,-1-2 0-16,5-6 0 15,-5 3 0-15,-3-3 0 0,-6 5 0 16,-6-3 0-16,3 6-37 15,-10 0-51-15,-2 0-5 0</inkml:trace>
  <inkml:trace contextRef="#ctx0" brushRef="#br0" timeOffset="3165.335">7943 12325 484 0,'0'0'3'0,"0"0"1"0,0 0 1 16,0 0-1-16,2 4 2 15,-2 6-1-15,0 2-5 16,0 3 0-16,0 7 0 0,0 1 0 15,0 4 0-15,0 3 0 16,2 2 0-16,1 1 0 16,-3-4 0-16,6 0 0 0,-4-1 0 15,2-1 0-15,2-5 0 16,-1 1-15-16,-3-3-70 0,4-10-4 16</inkml:trace>
  <inkml:trace contextRef="#ctx0" brushRef="#br0" timeOffset="3390.2802">8214 12180 503 0,'0'0'3'16,"0"0"2"-16,0 0-5 15,0 0 0-15,15-5 0 0,-15 5 0 16,15-7 0-16,-7-1 0 16,6-1 0-16,2 6 0 15,3 6-67-15,-1-3-22 0</inkml:trace>
  <inkml:trace contextRef="#ctx0" brushRef="#br0" timeOffset="3562.0511">8202 12341 425 0,'0'0'8'16,"0"0"2"-16,0 0 4 16,7-4 1-16,5 1 1 15,3-6 0-15,5-2-9 16,6 2-7-16,2-2 0 0,2-2 0 16,7 1 0-16,-1-2 0 15,1-11-49-15,-7 20-41 16</inkml:trace>
  <inkml:trace contextRef="#ctx0" brushRef="#br0" timeOffset="4089.9409">8954 11806 504 0,'0'0'4'0,"0"0"-1"16,0 0-3-16,6-9 0 15,-6 9 0-15,0 0 0 16,0 0 0-16,0 0 0 0,0 12 0 16,0 12 0-16,0 3 0 15,0 14 0-15,0 1 0 16,0 8 0-16,2-2 0 0,3 2 0 15,2 0 0-15,3-8 0 16,-2-7 0-16,-1-3 0 16,3-10 0-16,-4 0 0 15,1-9 0-15,-5-1 0 16,-2-12 0-16,0 0 0 16,8 7 0-16,-8-7 0 0,0 0 0 15,0 0 0-15,0-7 0 16,0 7 0-16,2-9-77 15,-2-2-19-15</inkml:trace>
  <inkml:trace contextRef="#ctx0" brushRef="#br0" timeOffset="6973.2711">4875 10421 244 0,'0'0'9'0,"0"0"3"15,0 0 5-15,0 0 3 16,-2 11 4-16,2-11 0 16,0 0 4-16,0 0 0 0,-4 7-7 15,4-7-2-15,0 0-4 16,0 0-3-16,0 0-2 15,0 0-2-15,-6 3-1 16,6-3 0-16,0 0-1 16,-14-3-6-16,14 3 0 0,-10-12 0 15,10 12 0-15,-12-21 0 16,8 12 0-16,-4-3 0 16,4-4 0-16,1-1 0 0,-2 0 0 15,1-4 0-15,0 1 0 16,4-1 0-16,0-1 0 15,0 2 0-15,0-3 0 16,0 4 0-16,0-4 0 0,0 1 0 16,0 2 0-16,0 2 0 15,0-2 0-15,0 3 0 16,0-5 0-16,0 3 0 16,4 2 0-16,0-6 0 0,1 3 0 15,2-2 0-15,5 0 0 16,-1 2 0-16,0-3 0 15,5 1 0-15,-2 0 0 0,2 0 0 16,-2 1 0-16,2 1 0 16,1 1 0-16,1-1 0 15,2 0 0-15,-1 1 0 16,2-1 0-16,1 0 0 16,0-2 0-16,3 2 0 15,-5-1 0-15,5 2 0 0,-3-1 0 16,0 6 0-16,-1-4 0 15,-2 6 0-15,3-3 0 16,1 6 0-16,0-2 0 16,-2 4 0-16,2-1 0 0,2 4 0 15,3-2 0-15,-1 4 0 16,0 2 0-16,0 0 0 16,3 0 0-16,-3 0 0 0,3 0 0 15,-3 0 0-15,1 2 0 16,-3 5 0-16,2-4 0 15,1 5 0-15,-3-1 0 0,-1 1 0 16,-1 2 0-16,2 0 0 16,-5 2 0-16,0-2 0 15,2 5 0-15,-2-3 0 16,-3 2 0-16,-2 1 0 16,1 3 0-16,-2-3 0 0,2 2 0 15,-2 1 0-15,-2-3 0 16,1 2 0-16,1-1 0 15,-4 2 0-15,1 0 0 16,-4-4 0-16,2 4 0 0,-1-1 0 16,2-1 0-16,-5 1 0 15,5-5 0-15,-2 5 0 16,-3 0 0-16,2 0 0 0,-5 1 0 16,3 2 0-16,-5 0 0 15,1 0 0-15,3-1 0 16,-4 3 0-16,0-1 0 15,0-4 0-15,0 3 0 0,-4-1 0 16,3-1 0-16,-1 0 0 16,-3-1 0-16,0 0 0 15,-2 0 0-15,1 0 0 16,-1-2 0-16,2 0 0 16,-2 3 0-16,-4-4 0 0,6 2 0 15,-2-2 0-15,0-2 0 16,0-1 0-16,-1-2 0 15,3 1 0-15,-2 1 0 16,7-11 0-16,-10 12 0 16,10-12 0-16,-11 12 0 0,11-12 0 15,-7 10 0-15,7-10 0 16,0 0 0-16,0 0 0 16,-10 10 0-16,10-10 0 0,0 0 0 15,0 0 0-15,0 0 0 16,0 0 0-16,-11-3-6 15,-5 3-86-15,16 0-4 16</inkml:trace>
  <inkml:trace contextRef="#ctx0" brushRef="#br0" timeOffset="7456.1231">5919 10110 462 0,'0'0'3'0,"0"0"3"0,0 0 2 15,0-9 1-15,0 9 1 16,0 0 0-16,0 0-7 16,0 0-3-16,0 0 0 0,5 5 0 15,-5 11 0-15,0 6 0 16,0 5 0-16,-5 3 0 15,2 8 0-15,0-2 0 16,-1 1 0-16,-2-5 0 0,3 1 0 16,-3-6 0-16,4-2 0 15,-1-7 0-15,1-4 0 16,2-1 0-16,0-13 0 16,0 9 0-16,0-9 0 15,20 0 0-15,0-9 0 16,2-4 0-16,5-4 0 0,9 0 0 15,3-6 0-15,3 4 0 16,0-6 0-16,-2 8 0 16,-5-1 0-16,-5 3 0 0,-3 7 0 15,-10 0 0-15,-4 4 0 16,-13 4 0-16,10 0 0 16,-10 0 0-16,0 0 0 15,0 7 0-15,0-7 0 0,-15 8 0 16,-7-1-82-16,10 1-12 15</inkml:trace>
  <inkml:trace contextRef="#ctx0" brushRef="#br0" timeOffset="8322.7325">4659 10305 401 0,'0'0'6'0,"0"0"2"16,0 0 2-16,0 0 1 15,0 0 2-15,0 0 2 0,0 0-1 16,0 0 2-16,0 0-6 15,-7-3-3-15,7 3-7 16,0 5 0-16,0-5 0 16,19 18 0-16,-4-5 0 15,2-1 0-15,1 5 0 0,5 1 0 16,2-4 0-16,-1 4 0 16,1-6 0-16,0 1 0 15,0-1 0-15,-3-5 0 16,0 3 0-16,-2-3 0 15,-5-2 0-15,0 1 0 0,-5-2 0 16,-10-4 0-16,13 5 0 16,-13-5 0-16,0 0 0 15,0 0 0-15,0 0 0 0,0-9 0 16,0-2 0-16,0-3 0 16,0-1 0-16,0-5 0 15,0-5 0-15,0 0 0 0,0-2 0 16,5 0 0-16,-3-1 0 15,3 4 0-15,-3-1 0 16,3 5 0-16,-2 0 0 0,-1 5 0 16,1 5 0-16,-3 10 0 15,3-14 0-15,-3 14 0 16,0 0 0-16,0 0 0 16,0 0 0-16,0 0 0 15,0 0 0-15,12 14 0 16,0-7-78-16,-12-7-19 0</inkml:trace>
  <inkml:trace contextRef="#ctx0" brushRef="#br0" timeOffset="14375.0527">4786 9714 284 0,'0'0'5'16,"0"0"4"-16,0 0 2 15,0 4 4-15,0-4 0 16,0 0 2-16,0 0 3 0,0 0 1 16,-10 0-5-16,10 0-3 15,-13-12-1-15,3 2-4 16,-2-5 0-16,-3-5-1 0,0 0-2 15,-5-2 0-15,-3-5-1 16,-4-4 0-16,-3 0-1 16,-4 1 0-16,-8-5 0 15,-1-2 1-15,-6 5-1 0,-4 0 0 16,-2 0 0-16,-3 5 0 16,-1 3 0-16,0 4 1 15,2 3-4-15,-2 8 0 16,4 4 0-16,0 0 0 15,-3 5 0-15,4 3 0 0,0 6 0 16,-1 6 0-16,-2 5 0 16,-1 0 0-16,1 5 0 15,0 2 0-15,4 2 0 16,2-1 0-16,5-3 0 0,5-3 0 16,8-2 0-16,6-5 0 15,7-5 0-15,8 0 0 16,-1-7 0-16,13-3 0 15,0 0 0-15,0 0 0 16,0 0-5-16,0 0-6 0,3 9-26 16,7-9-48-16,4 0-3 15</inkml:trace>
  <inkml:trace contextRef="#ctx0" brushRef="#br0" timeOffset="15492.5993">1691 9728 316 0,'0'0'9'0,"0"0"2"16,0 0 3-16,0 7 2 16,0-7 4-16,0 0-1 0,0 0 1 15,-4 10 1-15,4-10-7 16,0 0-2-16,0 0-4 16,0 0-1-16,0 0-2 0,0 0-1 15,0 0-2-15,0 0 0 16,0 0-1-16,0 0-1 15,0 0 0-15,0 0 2 0,0 0-1 16,8-5 2-16,8-4-1 16,0-7 0-16,7-2-2 15,2-3 0-15,-2-6 0 16,2 0 0-16,-8-3 0 16,-2-1 0-16,-12 7 0 0,-3 2 0 15,-9 7 0 1,-12 4 0-16,-4 11 0 0,-8 9 0 15,-1 8 0-15,-9 8 0 16,6 9 0-16,0 3 0 0,2 5 0 16,5-1 0-16,10-4 0 15,6-3 0-15,8-5 0 16,6-4 0-16,6-5 0 16,13-10 0-16,1-5 0 0,8-5 0 15,4 0 0-15,0-10 0 16,-2 3 0-16,0-3 0 15,-5 1 0-15,-8 1 0 16,-2 2 0-16,-15 6 0 0,0 0 0 16,-2 6 0-16,-14 9 0 15,-4-1 0-15,1 8 0 16,-6 6 0-16,-4 5 0 0,3-2 0 16,1 4 0-16,3 0 0 15,7-3 0-15,3-2 0 16,3-5 0-16,7 0 0 15,2-11 0-15,11-2 0 16,3-2 0-16,9-7 0 16,7-3 0-16,2-8 0 0,5-4 0 15,3 0 0-15,0-3 0 16,-6 0 0-16,-1 0 0 0,-6 4 0 16,-7 4 0-16,-5 2 0 15,-8 3 0-15,-7 2 0 16,0 0 0-16,0 0 0 15,0 0 0-15,0 0 0 16,-11 2-3-16,3 1-23 0,-5 2-61 16,13-5-3-16</inkml:trace>
  <inkml:trace contextRef="#ctx0" brushRef="#br0" timeOffset="16008.4963">2088 10015 449 0,'0'0'5'0,"0"0"1"16,-9-13 3-16,9 13 1 15,-10-14 0-15,4 4 1 16,1 0 0-16,3-2-11 0,2-1 0 16,0 1 0-16,7 3 0 15,4-5 0-15,-2 4 0 16,1 5 0-16,5 4 0 16,0 1 0-16,-2 4 0 0,-1 6 0 15,-5 8 0 1,1 4 0-16,-8 5 0 0,0 6 0 15,-2 1 0-15,-11 3 0 16,-2 3 0-16,-2 0 0 16,-8-7 0-16,5 5 0 0,-3-10 0 15,3-6 0-15,6-6 0 16,3-3 0-16,2-6 0 16,9-7 0-16,0 0 0 0,13-7 0 15,1-3 0-15,6-5 0 16,6-2 0-16,-2-5 0 15,8 0 0-15,-2-9 0 0,2 5 0 16,-2-2 0-16,0 4 0 16,-6 1-46-16,2-4-44 15,-1 0-2-15</inkml:trace>
  <inkml:trace contextRef="#ctx0" brushRef="#br0" timeOffset="16239.1868">2337 9696 468 0,'0'0'5'16,"0"0"1"-16,0 0 2 16,-3-11 1-16,3 11 0 15,6-15-3-15,4 3-6 0,-1 0 0 16,9 0 0-16,1-3 0 15,6 3 0-15,-4-3 0 16,6-16-70-16,-4 30-20 16</inkml:trace>
  <inkml:trace contextRef="#ctx0" brushRef="#br0" timeOffset="16406.2738">2362 9884 386 0,'0'0'8'0,"0"0"4"0,0 0 3 15,0 0 2-15,10-8-1 16,5-2 1-16,2-2 0 16,3-5 1-16,5-2-13 15,5 1-5-15,-1-5 0 0,3 8-26 16,-2 0-59-16,-7 1-5 16</inkml:trace>
  <inkml:trace contextRef="#ctx0" brushRef="#br0" timeOffset="16792.6482">2770 9275 500 0,'0'0'4'0,"0"0"1"16,0 0-3-16,0 0-2 15,0 0 0-15,5 6 0 0,-1 7 0 16,1 5 0-16,2 6 0 16,4 8 0-16,-2 6 0 15,7 4 0-15,-2-1 0 16,4 5 0-16,-1-5 0 0,1-3 0 16,-3-1 0-16,0-7 0 15,-3-5 0-15,-1-8 0 16,-4 0 0-16,1-7 0 0,-8-10 0 15,9 12 0-15,-9-12 0 16,0 0 0-16,0 0 0 16,0 0 0-16,0 0 0 15,0 0 0-15,0-7 0 0,0 7 0 16,-5-15 0-16,5 15-73 16,-5-12-22-16</inkml:trace>
  <inkml:trace contextRef="#ctx0" brushRef="#br0" timeOffset="20634.8145">8540 9626 123 0,'0'0'8'16,"0"0"8"-16,0 0 3 15,0 0 5-15,-13-9 5 0,13 9 1 16,-10-3 2-16,10 3 1 16,-14 0-5-16,14 0-4 15,-13 0-2-15,13 0-5 16,-8 0-3-16,8 0-2 15,0 0-3-15,0 0 0 16,0 0-2-16,10-12 0 0,10 0-1 16,8-6 0-16,9-7 0 15,15-3 0-15,15-5 1 0,10-8-2 16,7 2 0-16,11-2-2 16,5 2 1-16,4 3-4 15,-4 1 0-15,-1 0 0 0,-4 8 0 16,-11 2 0-16,-10 5 0 15,-7 0 0-15,-7 6 0 16,-17 1 0-16,-8 9 0 16,-14-2 0-16,-3 1 0 15,-6 4 0-15,-12 1 0 0,0 0 0 16,0 0 0-16,0 0 0 16,0 0 0-16,0 0 0 15,0 0 0-15,0 0 0 16,0 0 0-16,0 0 0 15,0 0 0-15,0 0 0 16,0 0 0-16,0 0 0 0,-5 0-18 16,5 0-15-16,-12 9-43 15,4-4-11-15</inkml:trace>
  <inkml:trace contextRef="#ctx0" brushRef="#br0" timeOffset="21070.2066">9755 9007 356 0,'0'0'6'0,"0"0"5"15,0 0 1-15,0 0 0 16,0 0 0-16,0 0 1 0,0 0 1 16,0 0 2-16,0 0-4 15,7 3-2-15,5-1-2 16,6-2 1-16,5 0-1 0,1-5 0 16,9 3-4-16,-3-1-4 15,0-2 0-15,-3 5 0 16,-5-3 0-16,-4 3 0 0,-4 6 0 15,-11 6 0-15,-3 8 0 16,-10 1 0-16,-7 8 0 16,-5-2 0-16,-3 9 0 15,-5 0 0-15,0-4 0 0,-3 4 0 16,3-7 0-16,6 0 0 16,-1-7 0-16,8 2-9 15,-1-6-22-15,-5 0-53 16,16-6-4-16</inkml:trace>
  <inkml:trace contextRef="#ctx0" brushRef="#br0" timeOffset="21722.4843">8684 9339 317 0,'0'0'9'16,"0"0"5"-16,1-13 3 0,-1 13 3 16,4-14 2-16,-4 14-1 15,2-13 0-15,-2 13 0 16,0 0-8-16,-7 8-5 15,-6 11-3-15,1 6-3 0,-8 6-1 16,0 3 0-16,-2 6 1 16,-1-1-1-16,1-2 0 15,-1-5 0-15,4-3 1 16,1-5 0-16,4-7 0 0,-2-5 0 16,4-2 0-16,5-5 2 15,7-5-4-15,0 0 0 16,0 0 0-16,0 0 0 15,0 0 0-15,0 0 0 16,14-8 0-16,3 1 0 0,6 0 0 16,-1-1 0-16,11 1 0 15,-1 2 0-15,0 3 0 16,-2 2 0-16,0 0 0 0,-5 5 0 16,0 2 0-16,-6 0 0 15,-3 1 0-15,-2 1 0 16,-6-1 0-16,2 4-6 0,-10-12-17 15,12 15-61-15,-4-2-3 16</inkml:trace>
  <inkml:trace contextRef="#ctx0" brushRef="#br0" timeOffset="23702.7387">8726 8153 216 0,'0'0'7'0,"0"0"5"0,0 0 4 15,-11 0 3-15,11 0 3 16,-9 0 1-16,9 0 3 16,-12 7 1-16,12-7-4 15,-10 8-4-15,10-8-4 16,-11 11-2-16,11-11-2 0,-7 13-2 16,7-13-2-16,0 0 0 15,-7 10-1-15,7-10-1 16,0 0 1-16,0 0 0 0,0 0 0 15,10-5-1-15,2-5 0 16,3-5-5-16,8-1 0 16,3-10 0-16,12-1 0 15,9-5 0-15,5-11 0 0,11 1 0 16,6-2 0-16,11-8 0 16,7 0 0-16,5-3 0 15,5 1 0-15,4-4 0 16,4 7 0-16,2-2 0 15,2 5 0-15,3-3 0 0,3 4 0 16,1-3 0-16,3 4 0 16,6-1 0-16,-1 0 0 15,-6-3 0-15,0 1 0 16,-6 2 0-16,-2 0 0 16,-13 2 0-16,-5-2 0 0,-16 5 0 15,-5 4 0-15,-13 4 0 16,-8 6 0-16,-9 7 0 0,-11 0 0 15,-9 9 0-15,-8 2 0 16,-3 3 0-16,-10 7 0 16,0 0 0-16,10-10 0 15,-10 10 0-15,0 0 0 0,2-10 0 16,-2 10 0-16,0 0 0 16,3-10 0-16,-3 10 0 15,0 0 0-15,5-12 0 16,-5 12 0-16,0 0 0 0,0 0 0 15,0 0 0-15,3-10 0 16,-3 10 0-16,0 0 0 16,0 0 0-16,0 0 0 15,0 0 0-15,0 0 0 16,0 0 0-16,0 0 0 0,0 0 0 16,0 0 0-16,-8 5 0 15,8-5 0-15,-3 10-22 16,3-10-68-16,-7 15-2 15</inkml:trace>
  <inkml:trace contextRef="#ctx0" brushRef="#br0" timeOffset="24848.8466">11726 6053 453 0,'0'0'4'0,"0"0"2"16,0 0 2-16,0 0 2 0,0 0-1 16,0 0 2-16,0 0-1 15,-2-6-10-15,2 6 0 16,0 0 0-16,7-6 0 15,3 4 0-15,5-5 0 0,2-1 0 16,8-2 0-16,3-4 0 16,2-4 0-16,1 2 0 15,-3-3 0-15,-6-3 0 0,-7 5 0 16,-2-3 0-16,-11 6 0 16,-4-1 0-16,-13 12 0 15,-10 3 0-15,-7 5 0 16,-3 12 0-16,-4 8 0 15,-4 4 0-15,6 6 0 16,2 0 0-16,10 2 0 0,6-6 0 16,8 3 0-16,11-10 0 15,2-1 0-15,16-8 0 16,7-3 0-16,10-4 0 0,-3-3 0 16,5-3 0-16,-7-2 0 15,0 0 0-15,-7 0 0 16,-8-2 0-16,-15 2 0 15,0 0 0-15,0 14 0 0,-15 1 0 16,-6 5 0-16,-4 1 0 16,4 8 0-16,-7 0 0 15,8-2 0-15,0 3 0 0,8-5 0 16,7-1 0-16,5-7 0 16,5-2 0-16,4-2 0 15,9-5 0-15,5-6 0 16,4-2 0-16,3 0 0 15,6-2 0-15,-2-6 0 0,0-2 0 16,-4 3 0-16,0-4 0 16,-10 5 0-16,-3 0 0 15,-6 4 0-15,-11 2 0 16,9-3 0-16,-9 3 0 0,0 0 0 16,0 0 0-16,0 0 0 15,0 0 0-15,0 0 0 16,0 0 0-16,-2 5 0 0,2-5 0 15,0 0 0-15,-16 8 0 16,16-8 0-16,-7 7 0 16,7-7 0-16,-9 8 0 15,9-8 0-15,0 0 0 0,0 0 0 16,0 0 0-16,-9 9 0 16,9-9 0-16,0 0 0 15,0 0 0-15,0 0 0 16,0 0 0-16,0 0 0 0,-12 4-2 15,12-4-86-15,0 0-2 16</inkml:trace>
  <inkml:trace contextRef="#ctx0" brushRef="#br0" timeOffset="25634.1274">12221 6178 438 0,'0'0'6'0,"0"0"2"15,0 0 3-15,0 0 2 16,-3-10 1-16,3 10 2 0,-4-11-11 15,4 11-5-15,-6-9 0 16,6 9 0-16,3-12 0 16,7 6 0-16,2-3 0 15,1 1 0-15,7 1 0 16,0 0 0-16,2-1 0 0,-2 3 0 16,0 3 0-16,-3 2 0 15,-5 0 0-15,0 2 0 16,-12-2 0-16,9 20 0 15,-9-8 0-15,-3 3 0 16,-4 0 0-16,-4 3 0 0,2-3 0 16,-1 2 0-16,0-5 0 15,0 0 0-15,8-2 0 16,2 0 0-16,0-10 0 16,4 16 0-16,6-13 0 0,5 6 0 15,2-1 0-15,0-4 0 16,3 1 0-16,0 0 0 15,0-2 0-15,-1 1 0 0,-3-1 0 16,-4 2 0-16,-1-1 0 16,-11-4 0-16,15 18 0 15,-15-18 0-15,2 17 0 0,-4-7 0 16,-6 4 0-16,-4-2 0 16,-8 2 0-16,0-1 0 15,-4-1 0-15,1-3 0 16,-3-1 0-16,2-1 0 15,1-2 0-15,4 1 0 16,1-6 0-16,4 0 0 0,-1 0 0 16,15 0-20-16,0 0-68 15,-10-3-3-15</inkml:trace>
  <inkml:trace contextRef="#ctx0" brushRef="#br0" timeOffset="25929.3985">12628 5925 465 0,'0'0'4'0,"0"0"4"15,0 0 1-15,0 0 2 0,16-9 0 16,-16 9-8-16,14-16-3 16,-2 7 0-16,1-1 0 15,3 0 0-15,0-2 0 16,5 7 0-16,-1-6 0 0,2 11 0 16,16 0-88-16,-24 0-3 15</inkml:trace>
  <inkml:trace contextRef="#ctx0" brushRef="#br0" timeOffset="26130.14">12623 6077 408 0,'0'0'8'0,"0"0"3"16,0 0 4-16,11-3 0 16,-11 3 2-16,22-10 1 15,-4-1 1-15,4 2-19 0,3-3 0 16,5 1 0-16,2-1 0 15,-5 3 0-15,3-1 0 16,-5 2 0-16,-3 6 0 16,-10-8 0-16,-12 10-86 15,0 0-4-15</inkml:trace>
  <inkml:trace contextRef="#ctx0" brushRef="#br0" timeOffset="26658.9481">13305 5549 464 0,'0'0'4'15,"0"0"2"-15,0-10 1 16,0 10 0-16,0 0 0 0,-13-8 1 16,3 11 0-16,-4 5-8 15,-2 11 0-15,-4 6 0 16,4 2 0-16,-2 9 0 0,6 5 0 15,2-2 0-15,7 4 0 16,3-6 0-16,9-4 0 16,7-4 0-16,6-7 0 0,6-7 0 15,2-7 0-15,2-8 0 16,0 0 0-16,0-16 0 16,1-3 0-16,-11-8 0 15,2-8 0-15,-8 0 0 0,-7-4 0 16,-5-4 0-16,-4 7 0 15,-11 1 0-15,-7 7 0 16,-3 9 0-16,-9 6 0 16,-5 11 0-16,-2 4 0 15,-1 11 0-15,6 6 0 0,0 1 0 16,12-11-57-16,3 22-34 16</inkml:trace>
  <inkml:trace contextRef="#ctx0" brushRef="#br0" timeOffset="41097.8584">11907 6963 278 0,'0'0'9'0,"0"0"5"0,0 0 3 15,0 0 4-15,-11 0 1 16,11 0 3-16,0 0-1 16,0 0 1-16,0 0-7 15,0 0-5-15,7-2-2 0,10-9-2 16,15-3-2-16,11-11 0 16,19-8-1-16,20-3-1 15,23-11-5-15,14-3 0 16,10-4 0-16,7-6 0 0,6 6 0 15,3-1 0-15,-7 1 0 16,-5 2 0-16,-11 2 0 16,-8 5 0-16,-10 3 0 15,-17 10 0-15,-17 5 0 16,-16 7 0-16,-14 6 0 0,-17 3 0 16,-23 11 0-16,0 0 0 15,-21 13 0-15,-8 2 0 16,-9 2 0-16,-6 5 0 15,-8 8 0-15,-6 7 0 0,-11 3 0 16,-4 7 0-16,-3-1 0 16,-9 7 0-16,-2 1-8 15,-10-1 1-15,-3 1 1 0,-4-4 0 16,3-2 2-16,1 1 1 16,8-10 1-16,3 1 1 15,11-8 1-15,7-3 2 0,13-4-1 16,8-5 2-16,13-5 0 15,12-5 0-15,6 0 0 16,8-8 1-16,11-2 0 16,16-7 1-16,10-8 0 0,24-7-1 15,15-9-4-15,17-3 0 16,15-5 0-16,13-9 0 16,8 2 0-16,5-2 0 15,-1 4 0-15,-8-1 0 16,-11 6 0-16,-7-2 0 15,-14 7 0-15,-15 9 0 0,-11 1 0 16,-16 3 0-16,-10 9 0 16,-7 3 0-16,-11 4 0 15,-12 5 0-15,0 0 0 0,0 0 0 16,0 0 0-16,0 0 0 16,0 0 0-16,0 5 0 15,0-5 0-15,-10 15 0 16,3-5 0-16,0 4 0 0,-4-1-12 15,7 1-78-15,-2 4-3 16</inkml:trace>
  <inkml:trace contextRef="#ctx0" brushRef="#br0" timeOffset="42548.8048">1777 10560 161 0,'0'0'5'0,"0"0"6"16,0 0 1-16,0 0 5 16,0 0 2-16,0 0 1 15,-11-2 3-15,11 2-1 0,-16 0-2 16,16 0-4-16,-13 0-2 16,13 0-4-16,0 0 0 15,-10 5 0-15,10-5 1 0,9 0 0 16,8 0-1-16,10-12 1 15,16-8 0-15,13-8-1 16,17-7 0-16,14-12-1 16,12-5-2-16,8-5-1 15,5 1-1-15,-2-7 0 16,-4 9 0-16,-6 4-1 0,-3 4 1 16,-12 5-2-16,-11 7 0 15,-11 7-1-15,-7 5 0 16,-12 5-1-16,-11 4 0 15,-6 5 0-15,-11 3-1 0,-9 5 1 16,-7 0-1-16,0 8 0 16,-12 4-1-16,-6 3 0 15,-7 5-2-15,-5 0-3 0,-2 7-4 16,-10 1-6-16,-1 1-13 16,-1 10-41-16,-6-7-16 15</inkml:trace>
  <inkml:trace contextRef="#ctx0" brushRef="#br0" timeOffset="42965.5443">1757 10803 260 0,'0'0'7'0,"0"0"3"0,0 0 0 16,0 0 3-16,3-10 2 16,7 3 4-16,7-11 1 15,13-3 2-15,15-8-5 16,18-7-2-16,8-11-2 0,19-3-1 16,9-10-3-16,11-1 0 15,4-4-2-15,-7 4-1 16,0 1-1-16,-9 8 0 15,-8 2-1-15,-9 10 0 0,-14 8 0 16,-15 7-2-16,-11 8-1 16,-11 8 0-16,-9 1 0 15,-9 3 0-15,-12 5-1 16,0 0 0-16,0 0 1 0,0 13-1 16,-7-4-1-1,-3 3-2-15,-3 3-4 0,4 11-13 16,-7-2-35-16,7 1-30 15,1 0-3-15</inkml:trace>
  <inkml:trace contextRef="#ctx0" brushRef="#br0" timeOffset="89880.0361">5397 13585 310 0,'0'0'6'0,"0"0"4"0,0 0 1 15,0 0 3-15,0 0 1 16,-7-7 3-16,7 7-2 15,0 0 0-15,-10-6-5 16,10 6-4-16,0 11-2 16,0 3-3-16,0 6-1 0,0 7 0 15,0 4 0-15,5 10 1 16,-3 9 1-16,1 5 0 16,2 2 2-16,-3 4-1 15,2 6 0-15,-4 0 2 0,4 7-1 16,-4-5 0-16,0 8 1 15,-4 0-2-15,2-5 1 16,0 2-1-16,0-4 0 16,-3-6-2-16,5-5 0 0,0-6-1 15,-3-9 1-15,3-4-2 16,0-6 0-16,3-4-2 16,-2-4 0-16,3-5 0 15,-2-3-1-15,2-2-3 16,0-3 1-16,-4-3-2 0,0-10-1 15,5 13 0-15,-5-13 0 16,0 0-2-16,0 0-5 16,0 0-10-16,0 10-38 0,0-10-17 15</inkml:trace>
  <inkml:trace contextRef="#ctx0" brushRef="#br0" timeOffset="90622.382">5350 13617 302 0,'0'0'6'16,"0"0"3"-16,0-10 5 0,0 10 0 15,-5-10 3-15,5 10 1 16,-4-10 1-16,4 10 0 16,0 0-7-16,-11 0-2 15,6 8-3-15,-2 4-2 0,-4 10-1 16,-1 1-2-16,-3 7 1 16,-4 2 1-16,1 0-1 15,1 1 0-15,-1-2 0 16,4-7 0-16,0-1-1 15,8-8 0-15,-4-3 0 0,10-12-1 16,-6 13 2-16,6-13 0 16,0 0 0-16,0-7 0 15,6-5 0-15,4-3 0 0,-1-8 0 16,4-4-1-16,2-3-1 16,0-5 0-16,2 1-1 15,-2-1 0-15,-3 2 2 16,0 4-2-16,1 2 0 0,-3 8 0 15,-5 0 0-15,3 7 0 16,-6 2 0-16,-2 10 0 16,5-9 0-16,-5 9 0 15,0 0 0-15,10 4 0 16,0 8 0-16,2 2 0 0,2 6 0 16,6 2 0-16,4 4 0 15,3 1 0-15,3 9 0 16,-2-4 0-16,-1 0 0 15,-2 1 0-15,5-2 0 16,-4-4 0-16,2 4 0 0,-11 15-72 16,5-23-17-16</inkml:trace>
  <inkml:trace contextRef="#ctx0" brushRef="#br0" timeOffset="91842.3095">5330 15002 250 0,'0'0'6'0,"0"0"5"15,0 0 2-15,0 0 0 16,0 0 0-16,0 0 0 16,0 0 2-16,0 0-1 0,11 0-5 15,5 0-3-15,12 7 0 16,8 4-2-16,17-2 1 15,12 2 1-15,15 0-2 16,8-1 0-16,17 0 0 0,7-2-1 16,10 1 0-16,10-2-1 15,4 2-1-15,5-1 2 16,7-4-1-16,1 4 0 16,3-6 0-16,4 4 0 0,1-6 0 15,-3 0-1-15,0 0 1 16,-5 0-1-16,-5 0 0 15,-11 0 0-15,-10-3 0 16,-16 0-1-16,-17 3 0 0,-18 0 1 16,-20 0 0-16,-10 0 2 15,-17 0 0-15,-13 0 2 16,-12 0-3-16,0 0 1 16,0 0 0-16,0 0-1 15,-12-5-2-15,3 2-3 16,-1 1-4-16,-3-1-10 0,1 3-29 15,12 0-33-15,-16-1-4 16</inkml:trace>
  <inkml:trace contextRef="#ctx0" brushRef="#br0" timeOffset="92255.6078">8282 14880 391 0,'0'0'1'16,"0"0"-1"-16,0 0 2 0,0 0 2 16,0 0 2-16,0 0 1 15,16 7 1-15,-2 2 0 16,7-1 0-16,4 1 1 15,5 6-3-15,2-6-1 0,1 6-2 16,-1 0-1-16,-5 0-1 16,-2 0-1-16,-6 0 1 15,-3 5-1-15,-9-1 1 0,-4 4 0 16,-3-2 1-16,-13 5 0 16,-4-2-1-16,-6 1 1 15,-3 0 0-15,-8 0-1 0,2 0 0 16,0-5 0-16,2-3-1 15,6-3 0-15,1 2-3 16,7-9-5-16,16-7-11 16,-9 18-35-16,9-18-30 15,18 0-2-15</inkml:trace>
  <inkml:trace contextRef="#ctx0" brushRef="#br0" timeOffset="92758.6803">8793 15088 466 0,'0'0'1'0,"0"0"1"0,0 0 0 16,0 0 1-16,2-12 0 15,-2 12 0-15,16-13-1 16,-4 7 1-16,-1-4-1 15,8 4 0-15,-2 2-2 0,3 4 0 16,0 0-1-16,-2 7 0 16,-6 3 0-16,-3 2-1 15,-4 5 0-15,-5 4 0 0,-2 1 1 16,-8-3-1 0,-2 1 1-16,-6-5 0 15,4 0 1-15,-2-6 2 0,4-1 0 16,2-2 1-16,10-6 0 15,-10-3 0-15,10-10-1 16,5-2 1-16,4-4-1 0,7-5 0 16,2-8-2-16,1 0 0 15,1 3 0-15,1 5 0 0,-5-1-1 16,-5 10-1-16,0 3 1 16,-11 12-1-16,11 0 1 15,-9 12 0-15,-2 3 0 16,5 5 1-16,1 2 0 0,3 3 1 15,1 0-1-15,5-3-3 16,2-5-6-16,8-2-27 16,0-5-47-16,0-7-2 15</inkml:trace>
  <inkml:trace contextRef="#ctx0" brushRef="#br0" timeOffset="93404.8718">5397 15057 299 0,'0'0'4'15,"0"0"1"-15,0 0 2 16,0 0 4-16,0 0 1 16,4-10 1-16,-4 10 2 0,20-13 3 15,4 1-4-15,3-8-1 16,15 0-2-16,10-12-2 15,14-5 0-15,20-8-2 16,11-9 0-16,20-9-1 0,9-3 0 16,14-6 0-16,9-2 0 15,5-3 0-15,0 6-2 16,-4 3 2-16,-14 6-1 16,-10 5-1-16,-13 12-1 15,-19 6 0-15,-16 10-1 16,-25 9-2-16,-10 4 0 0,-13 4 0 15,-13 7 0-15,-6 0 0 16,-11 5 0-16,0 0 0 16,0 0 0-16,-6 5 0 0,6-5-9 15,-20 12-7-15,10-1-17 16,-1 1-52-16,0-2-2 16</inkml:trace>
  <inkml:trace contextRef="#ctx0" brushRef="#br0" timeOffset="93774.8729">7267 13964 398 0,'0'0'4'16,"0"0"2"-16,0 0 2 0,0 0 1 15,0 0 1-15,0 0 0 16,0 0 1-16,9-3 0 16,7-1-3-16,3 2-2 0,6-2-3 15,5 2 0-15,5-3-2 16,3 5 1-16,-7 0-2 16,2 0 0-16,-6 7 0 15,-5 6 0-15,-4 2 0 0,-6 2 0 16,-7 5 0-16,-5 3 1 15,0 5-1-15,0-3 0 16,-5 3-1-16,-2-3-1 0,0-4-3 16,-2-3-3-1,7 2-10-15,-8-10-24 0,1 0-41 16,9-12-4-16</inkml:trace>
  <inkml:trace contextRef="#ctx0" brushRef="#br0" timeOffset="94238.5271">7908 13657 439 0,'0'0'2'0,"0"0"0"15,0 0-1-15,0 0 1 16,-10 2 0-16,10-2 0 0,-4 16 0 15,4-7 0-15,0 4-1 16,0-1 0-16,4 2 1 16,6-1 0-16,3-3 0 15,4-2 1-15,3-6 0 16,-1-2 0-16,2 0 1 0,1-10-1 16,-5 0 1-16,1-5 0 15,-6 0 1-15,-2 3 0 16,-2 0-1-16,-6 2 0 15,-2 10-1-15,5-13-2 0,-5 13 0 16,0 0-1-16,2 8-1 16,3 7 0-16,0 2-1 15,3 2 2-15,-1 6-1 16,1 3 2-16,2 1 0 0,-3-2 0 16,-2 3 0-16,-5-3 0 15,0 3 1-15,-12-7-2 16,-8 4 0-16,-3-7 0 0,-7 2 0 15,-2-2-7-15,-2-5-11 16,-2 3-66-16,7-6-3 16</inkml:trace>
  <inkml:trace contextRef="#ctx0" brushRef="#br0" timeOffset="95337.6085">5318 13314 314 0,'0'0'7'16,"0"0"2"-16,0 0 3 15,0 0 2-15,-11-9 2 16,11 9 0-16,0 0-1 16,0 0 0-16,-9-8-4 0,9 8-2 15,7 0-2-15,6 0-2 16,4-2 0-16,8-3 0 15,5 2 0-15,1-4 0 16,7 2 0-16,0-2-2 0,-6 2-1 16,-4 0-1-16,-4 1 0 15,-9 4 0-15,-5-3-1 0,-10 3 0 16,0 0 1-16,0 12 0 16,-10 3 0-16,-5 0-1 15,-7 1 1-15,-3 7 0 16,3 3-1-16,-4-7 1 15,4 1-1-15,3-3-1 0,3-2 1 16,7-2 0-16,4-1 0 16,5-12 1-16,0 14 2 15,0-14 0-15,22 6 2 16,2-6-1-16,9 0 1 16,2-3-3-16,12-4-2 0,-2-1 0 15,6-1 0 1,7 0 0-16,-5 3-4 0,4 6-82 15,-8 0-2-15</inkml:trace>
  <inkml:trace contextRef="#ctx0" brushRef="#br0" timeOffset="125767.066">5427 14982 91 0,'0'0'6'0,"0"0"4"16,0 0-1-16,0 0 2 16,0 0 2-16,0 0 2 15,0 0 1-15,15 2 2 0,-3 1-3 16,11 1-3-16,4 2 2 16,8 1-2-16,7 1-1 15,8 0-2-15,12-1-3 16,5-2 0-16,10 3 1 0,5-4-2 15,7-1-1-15,9 4 1 16,16-4-1-16,-2 1 0 16,5-2-1-16,9 1-1 15,5 2 0-15,0 3-1 16,3-4 0-16,-3 4 0 0,-9-1-1 16,3 3 1-16,-4 0-1 15,-9 1 0-15,-9-2 0 16,-9 1 1-16,-9 0 0 15,-18-3-1-15,-10 0 0 0,-18-1 0 16,-9-1 0-16,-7-1-1 16,-13-1-3-16,-10-3-9 15,9 10-31-15,-9-10-24 0</inkml:trace>
  <inkml:trace contextRef="#ctx0" brushRef="#br0" timeOffset="127375.8113">10183 13670 377 0,'0'0'8'0,"0"0"1"15,0-13 3-15,0 13 2 16,0 0 0-16,0-11 0 0,0 11-1 16,0 0 1-16,0 0-5 15,0 21-4-15,-3 6-1 16,1 8-2-16,2 7 1 16,0 8-1-16,0 7 2 0,0-1-2 15,2 4 0-15,1-8-1 16,2-5-1-16,-1-6 2 15,-1-3-2-15,-1-10 0 16,-2-6 0-16,0-5 0 0,0-5 0 16,0-12 0-16,0 0 0 15,-9 0 0-15,1-12 0 16,1-13 0-16,-4-5 0 16,4-17 0-16,-2-5 0 0,2-10 0 15,3-3 0-15,4-1 0 16,2 1 0-16,7 6 0 15,5 5 0-15,-1 12 0 16,4 7 0-16,3 7 0 16,-1 14 0-16,4 4 0 0,0 5 0 15,2 5 0-15,0 10 0 16,-6 9 0-16,-2 6 0 16,-4 5 0-16,-8 0 0 15,-4 6 0-15,-5 0 0 0,-5-2 0 16,-9-4 0-16,-1 3 0 15,-4-13 0-15,3 1 0 16,-2-6 0-16,4-3 0 0,6-4 0 16,-1-3 0-16,13-5 0 15,-9 11 0-15,9-11 0 16,4 14 0-16,6-4 0 16,8 2 0-16,2 3 0 0,2 2 0 15,5 1 0-15,1 2 0 16,-3-1 0-16,2-1 0 15,-4-1 0-15,-4-2-2 16,1 2-12-16,-5-1-21 16,-5-4-50-16,2 0-4 0</inkml:trace>
  <inkml:trace contextRef="#ctx0" brushRef="#br0" timeOffset="127719.1076">10732 13987 438 0,'0'0'2'16,"0"0"1"-16,-7 2 1 0,-4 8 1 15,2 2 1-15,-4 3 0 16,-2 5 1-16,3 5-2 16,1-3 0-16,4 5-2 15,5-2-1-15,4-4 0 16,9 0 0-16,8-6-1 0,4-5 0 15,4-6 2-15,1-4-1 16,0 0 1-16,-1-7-1 16,-3-2 1-16,-7-4 1 15,-6-8-2-15,-4 2-2 0,-7-3 0 16,-3 0 0-16,-7-2 0 16,-7 4 0-16,-3-1 0 15,-5 6 0-15,0 8-10 16,0-1-12-16,1 4-35 0,6 4-30 15,6 2-2-15</inkml:trace>
  <inkml:trace contextRef="#ctx0" brushRef="#br0" timeOffset="127963.1406">11035 13793 463 0,'0'0'3'0,"0"0"0"16,0 0 1-16,0 0 2 15,0 12 0-15,0 5 2 0,-2 6-1 16,-3 7 1-16,0 7-5 16,-1 2-3-16,2 6 0 15,4 0 0-15,0-1 0 16,0-4 0-16,4-6 0 16,9-4 0-16,0-5 0 0,2-3 0 15,4-7 0-15,4-3 0 16,-3-8-23-16,4-8-62 15,1-1-4-15</inkml:trace>
  <inkml:trace contextRef="#ctx0" brushRef="#br0" timeOffset="128120.8998">10953 14014 443 0,'0'0'3'0,"0"0"1"15,0 0 0-15,0 0 1 16,5 0 2-16,8 2-1 15,1 0 1-15,16 1 0 16,8-3-7-16,9 0-21 0,5 2-58 16,10-2-5-16</inkml:trace>
  <inkml:trace contextRef="#ctx0" brushRef="#br0" timeOffset="129242.0103">11423 13979 390 0,'0'0'6'0,"0"0"3"16,0 0 2-16,0 0 2 0,0 0 2 15,-13-8 1-15,13 8 2 16,0 0 0-16,0 0-5 16,-7-10-11-16,7 10-2 15,10-6 0-15,8 0 0 0,9-2 0 16,-2 4 0-16,12 1 0 15,-2-2 0-15,2 2 0 16,-4 3 0-16,-3 0 0 0,-6 5 0 16,-7 5 0-16,-11 4 0 15,-6-2 0-15,-3 5 0 16,-10 5 0-16,-8 0 0 16,-8 3 0-16,-1-3 0 15,-6 3 0-15,4-5 0 0,-1-6 0 16,6 2 0-16,7-7 0 15,5-2 0-15,15-7 0 16,-8 11 0-16,8-11 0 16,23 0 0-16,-3 0 0 15,7 0 0-15,6 0 0 16,2 0 0-16,2 0 0 0,2 0 0 16,-4-2 0-16,-5 2 0 15,-5 0 0-15,-5 0 0 16,-8 0 0-16,-1 0 0 0,-11 0 0 15,9 5 0-15,-9-5 0 16,0 9-44-16,0-9-45 16,-5 8-1-16</inkml:trace>
  <inkml:trace contextRef="#ctx0" brushRef="#br0" timeOffset="129615.3065">12318 13609 431 0,'0'0'4'0,"0"0"1"15,0-9 2-15,0 9 2 16,0-7-1-16,0 7 0 15,0 0 1-15,-10 9 1 0,-2 18-3 16,-3 8-2-16,-3 10 0 16,1 10-2-16,-6 6-3 15,3 9 0-15,3-1 0 0,4-5 0 16,11-4 0-16,2-6 0 16,2-4 0-16,9-11 0 15,1-1 0-15,8-11 0 16,5-3 0-16,-3-6 0 15,8-3 0-15,-3-9 0 0,5 5-26 16,1-11-62-16,-3-5-3 16</inkml:trace>
  <inkml:trace contextRef="#ctx0" brushRef="#br0" timeOffset="130049.8327">12559 13791 421 0,'0'0'5'15,"0"0"2"-15,0 0 3 16,-5-11 0-16,5 11 1 0,0 0 0 16,-9-1 1-16,0 8 0 15,0 10-4-15,-1 10-4 16,-5 11-4-16,5 1 0 0,-2 5 0 16,-1 1 0-16,8-3 0 15,2-1 0-15,3-10 0 16,3-4 0-16,9-7 0 15,1-5 0-15,4-7 0 16,3-8 0-16,5-3 0 0,0-11 0 16,-3-10 0-16,3-5 0 15,-6-8 0-15,-1-6 0 16,-10-3 0-16,-4-1 0 16,-4 2 0-16,-4 5 0 15,-11 6 0-15,-2 7 0 16,-7 10 0-16,5 9 0 0,-6 8 0 15,8 5 0-15,0 12 0 16,4 5 0-16,6 2 0 0,7 7 0 16,0-1 0-16,12 0 0 15,6-4 0-15,6-2 0 16,4-8 0-16,10 1-29 0,-4-7-59 16,3-7-2-16</inkml:trace>
  <inkml:trace contextRef="#ctx0" brushRef="#br0" timeOffset="130219.9074">12869 13955 431 0,'0'0'4'16,"0"0"2"-16,-4 12 1 0,1 0 2 15,1 3 0-15,-1 5 1 16,1 1 1-16,2 6-2 16,0 2-2-16,5-2-3 15,2-6-2-15,6 5-5 16,-1-7-7-16,4-3-23 0,8-4-52 15,-9-8-1-15</inkml:trace>
  <inkml:trace contextRef="#ctx0" brushRef="#br0" timeOffset="130517.3523">13162 13622 451 0,'0'0'4'16,"0"0"1"-16,0 0-1 0,0 0 1 15,0 0 0-15,0 0 1 16,11 18 1-16,-2-1 0 16,7 13-4-16,-2 6 0 15,9 7 0-15,-3 9 1 0,3 2 0 16,-1 8-4-16,-5-5 0 16,-1 2 0-16,-9-1 0 15,0-3 0-15,-7-6 0 16,0-3 0-16,-10 0 0 15,-5-10 0-15,-2-3 0 0,-3-9 0 16,-3-4 0-16,2-5 0 16,-2-3 0-16,-7-5-44 15,10-7-43-15,3-7-1 0</inkml:trace>
  <inkml:trace contextRef="#ctx0" brushRef="#br0" timeOffset="130702.7021">13742 13979 511 0,'0'0'0'15,"0"0"0"-15,0 0 0 16,0 0 0-16,0 0 0 16,8-8 0-16,-8 8 0 15,0 0 0-15,3-7 0 0,-3 7 0 16,0 0-54-16,0 0-40 15</inkml:trace>
  <inkml:trace contextRef="#ctx0" brushRef="#br0" timeOffset="131181.0559">14202 13711 457 0,'0'0'5'16,"0"0"2"-16,8-12 2 15,-8 12 2-15,5-10-1 0,-5 10 2 16,0 0-12-16,10 0 0 15,-10 17 0-15,1 7 0 16,-1 12 0-16,3 3 0 16,2 7 0-16,-2 3 0 0,0 2 0 15,3-3 0-15,-2-4 0 16,-2-4 0-16,-2-3 0 16,0-5-6-16,0 0-75 15,-2-14-11-15</inkml:trace>
  <inkml:trace contextRef="#ctx0" brushRef="#br0" timeOffset="131387.9075">13993 13699 417 0,'0'0'5'16,"-2"-8"2"-16,2-1 2 16,0-1 1-16,0-5 1 15,2-2 1-15,6-4 1 0,4 2 0 16,10-3-5-16,11 4-2 15,4 0-6-15,13 6 0 16,3 4 0-16,3 4 0 16,1 1 0-16,1 9-12 0,-11 24-55 15,-2-10-21 1</inkml:trace>
  <inkml:trace contextRef="#ctx0" brushRef="#br0" timeOffset="131735.4357">14475 13944 465 0,'0'0'5'0,"0"0"2"15,0 0 2-15,0 0 2 0,0 0 0 16,0 0-8-16,5 2-3 16,6 1 0-16,3-1 0 15,7 8 0-15,0-2 0 16,5 5 0-16,1 4 0 0,0 2 0 15,1 4 0-15,-8 1 0 16,-6-4 0-16,-6 3 0 16,-8-1 0-16,0-5 0 15,-8-1 0-15,-4-7 0 16,0-1 0-16,-1-5 0 16,-1-3 0-16,3-3 0 0,1-5 0 15,6-7 0-15,1-3 0 16,3-1 0-16,7-5 0 15,11 1 0-15,2-2 0 0,9 7-10 16,-1 14-76-16,7-8-4 16</inkml:trace>
  <inkml:trace contextRef="#ctx0" brushRef="#br0" timeOffset="132581.7929">15112 14030 444 0,'0'0'4'0,"0"0"1"16,0 0 2-16,-5-12 1 15,-5 8 1-15,-3-4 0 0,-3 6 1 16,-3-6 0-16,-2 8-5 16,-1 0-5-16,1 0 0 15,1 8 0-15,3 4 0 16,4 2 0-16,8 4 0 16,3 2 0-16,2 0 0 15,7-3 0-15,9-2 0 0,1-3 0 16,4-2 0-16,3-7 0 15,-2-3 0-15,3-6 0 16,-1-3 0-16,-1-6 0 0,-3-4 0 16,0-2 0-16,-5 5 0 15,-3-2 0-15,-1 5 0 16,-7 1 0-16,-4 12 0 0,0 0 0 16,0 0 0-16,8 5 0 15,-8 7 0-15,2-2 0 16,0 6 0-16,3-4 0 15,1 0 0-15,1-2 0 16,3-5 0-16,0-5 0 16,5 0 0-16,-1-5 0 0,4-8 0 15,2 1 0-15,2-3 0 16,-2-3 0-16,-2 4 0 16,1-1 0-16,-1 3 0 15,-8 2 0-15,0 5 0 0,-10 5 0 16,8 0 0-16,-8 0 0 15,7 12-2-15,-5 1 1 16,5-1 0-16,4 2 1 0,-1 2 1 16,5-1-1-16,3-5 0 15,11-1 1-15,-2-4 1 16,5-5-2-16,6 0 0 0,2-6 0 16,-3-8 0-16,0-1 0 15,-7-5 0-15,-3 1 0 16,-6-3 0-16,-9 2 0 15,-8 2 0-15,-4 1 0 16,-3 5 0-16,-8-1 0 0,-8 11 0 16,2-1 0-16,1 3 0 15,-2 5 0-15,3 8 0 16,0-1 0-16,5 9 0 16,8-5 0-16,2 7 0 15,5-3 0-15,13-1 0 0,-2 1 0 16,7-2 0-16,0-4 0 15,-2-1 0-15,-1-3 0 16,-2 0 0-16,-9-6 0 0,1 1 0 16,-10-5 0-16,0 0 0 15,-2 10 0-15,-15-5 0 16,-1-2 0-16,-5-1 0 16,-4 3 0-16,1-3 0 0,-4 1-3 15,5-1-6-15,-2-2-25 16,11 0-50-16,6 0-2 15</inkml:trace>
  <inkml:trace contextRef="#ctx0" brushRef="#br0" timeOffset="133021.4636">16141 13900 487 0,'0'0'3'0,"0"0"1"0,0 0 2 15,0 0 1-15,0 0-3 16,0-8-4-16,0 8 0 16,0 0 0-16,18-5 0 0,-6 5 0 15,8 0 0-15,-1 0 0 16,-1 0 0-16,5 0 0 15,-4 3 0-15,-1 7 0 16,-8-1 0-16,-8 7 0 16,-2 0 0-16,-7 4 0 0,-5 3 0 15,-6-1 0 1,-1 2 0-16,-1-1 0 0,-1-3 0 16,2 0 0-16,4-3 0 15,3-2 0-15,3-3 0 16,7 1 0-16,2-13 0 0,8 13 0 15,7-11 0-15,7-1 0 16,1-1 0-16,3-1 0 16,4-7 0-16,0 1 0 0,3 2 0 15,2-6-86-15,-8-3-3 16</inkml:trace>
  <inkml:trace contextRef="#ctx0" brushRef="#br0" timeOffset="133301.9909">16954 13438 469 0,'0'0'0'16,"0"0"1"-16,-5 18 1 0,-2 2 2 15,-6 9 1-15,-1 12 1 16,-2 8 1-16,-3 8 0 15,-1 7 1-15,2 6-6 0,4 1-2 16,3-3 0-16,6-2 0 16,5-7 0-16,3-6 0 15,7-6 0-15,5-8 0 0,3-6 0 16,4-12 0-16,8 5-9 16,7-14-77-16,-5-9-2 15</inkml:trace>
  <inkml:trace contextRef="#ctx0" brushRef="#br0" timeOffset="133751.0449">17317 13597 429 0,'0'0'5'0,"0"0"2"16,0 0 2-16,0 0 0 0,0 0 0 16,5 8 1-16,-5 4 1 15,0 5 0-15,-7 1-3 16,-6 9-5-16,1 3-3 0,-3 2 0 16,-2 6 0-16,-4-7 0 15,5 1 0-15,0-2 0 16,2-7 0-16,0-4 0 0,7-4 0 15,0-3 0-15,5-2 0 16,2-10 0-16,0 13 0 16,0-13 0-16,19 5 0 15,-4-5 0-15,2 0 0 16,8 0 0-16,3 0 0 16,-1 0 0-16,1-5 0 15,-3 2 0-15,-3 0 0 0,-2 2 0 16,-5-1 0-16,-5 2 0 15,-10 0 0-15,9 0 0 16,-9 0 0-16,0 0 0 0,0 0 0 16,-19 0-90-16,19 0 0 15</inkml:trace>
  <inkml:trace contextRef="#ctx0" brushRef="#br0" timeOffset="134650.6783">17738 13714 452 0,'0'0'4'0,"0"0"2"15,0 0 2-15,0 0 1 16,0-8 0-16,0 8 1 16,0 0 0-16,0 5-7 15,2 7-3-15,-2 8 0 0,0 3 0 16,2 4 0-16,-2 2 0 15,3 3 0-15,1 1 0 16,-1-1 0-16,2-7 0 16,-2-2 0-16,4-3 0 0,-7-8-43 15,5-3-45-15,-5-9-3 16</inkml:trace>
  <inkml:trace contextRef="#ctx0" brushRef="#br0" timeOffset="134949.658">17981 13377 454 0,'0'0'5'0,"0"0"1"0,0 0 3 16,0 0-1-16,0 0 1 16,0 0 1-16,7 5 0 15,1 4-10-15,9 11 0 0,4 5 0 16,11 5 0-16,3 7 0 15,9 6 0-15,-1 8 0 16,-4-2 0-16,-4 4 0 16,-8-4 0-16,-6 3 0 15,-19-1 0-15,-4-2 0 16,-19-8 0-16,-9 2 0 16,-2-4 0-16,-5-3 0 0,-6-7 0 15,6-2 0-15,0-8 0 16,-18-1-72-16,33-4-21 15</inkml:trace>
  <inkml:trace contextRef="#ctx0" brushRef="#br0" timeOffset="137716.9124">18657 13687 403 0,'0'0'1'0,"0"0"-1"0,0 0 2 15,0 0-1-15,0 0-1 16,0 0-9-16,0 0-31 15,0 0-32-15,0 0-5 16</inkml:trace>
  <inkml:trace contextRef="#ctx0" brushRef="#br0" timeOffset="140082.6052">4873 10699 104 0,'0'0'10'0,"0"0"5"16,0 0 6-16,0 0 2 15,0 0 0-15,0 0 0 0,0 0-2 16,0 0 2-16,0 0-9 16,9 0-6-16,7 0-3 15,6 0 0-15,5 2-1 16,16-2 1-16,9 0 2 0,15-2 0 16,10-3 0-16,10-3 0 15,11-4-1-15,17 2 0 16,11-5-2-16,8-5 0 15,9 3-1-15,12-1-1 0,15-1 0 16,11-3 0-16,17-3-1 16,8 5 2-16,5-7-3 15,18 2 0-15,5-2 0 16,12 2 0-16,5-2 1 0,5 0-1 16,3 2 0-16,5 0 0 15,-2 3 2-15,2 0-1 16,-1 2 0-16,-6 3 0 15,-9-4 0-15,-1 4 0 16,-7-3 1-16,-8 3-1 0,-9 3 0 16,-19-1 1-16,-10-3-1 15,-15 3 0-15,-15 2 1 16,-22 1-1-16,-21 2 0 0,-18 1 0 16,-24 2 0-16,-19 2 1 15,-13 2-1-15,-19 0-3 16,-16 1-11-16,-12 2-38 15,-10-3-22-15</inkml:trace>
  <inkml:trace contextRef="#ctx0" brushRef="#br0" timeOffset="141196.7856">4540 10294 106 0,'0'0'3'0,"0"0"1"0,-5-13 3 16,2-3 1-16,1-1 2 15,2-5 2-15,0-6 2 0,0-4 1 16,5-4-2-16,0 0-1 16,7-1-3-16,1 3-1 15,0-1-1-15,6 0-3 16,3 6-2-16,3-3 0 0,2 4-2 16,3-4 2-16,4 4-1 15,2-2-1-15,6 6 1 16,2 0 1-16,8 1 0 15,8-2 0-15,5 5 1 16,8 6 0-16,0-1-1 0,8 3 0 16,3-3 0-16,5 5-1 15,4-3 0-15,4 3 2 16,7-2-3-16,-5 2 1 16,17 3 0-16,2-3 0 0,4-1 0 15,4 2-1 1,7-3 1-16,-4 2-1 0,9-1 1 15,7 3-1-15,2-1 1 16,-3-1-1-16,10-2 1 0,5 0-1 16,2 2 1-16,4-5-1 15,1-1 1-15,3 2-1 16,8 2 1-16,1-6 0 0,-4 6-1 16,-2-5 2-16,4 4-1 15,6 1-1-15,-14 0 1 16,-2 1-1-16,-10-1 1 15,-7 0-1-15,-10 2 0 16,-5 0 0-16,-21 0 1 0,-9 1-1 16,-15 3 0-16,-12 1 0 15,-17 1 0-15,-17-1 0 16,-9 1 1-16,-9 4-1 16,-10 0-2-16,-15 0-4 15,10 0-8-15,-10 0-21 16,-15 4-26-16,5 1-3 0</inkml:trace>
  <inkml:trace contextRef="#ctx0" brushRef="#br0" timeOffset="142245.8443">8085 9477 242 0,'0'0'0'16,"0"0"-2"-16,0 0 2 15,7 9 0-15,0 11 3 16,-2 4 3-16,6 18 0 0,-2 10 1 16,4 9 1-16,-1 16 2 15,5 5-1-15,-4 8-2 16,-1-4-2-16,0 0-1 16,-4-2-1-16,-3-9-1 0,0-5 0 15,-5-11-1-15,0-9-1 16,0-5 1-16,-2-12-2 15,-1-2-3-15,3-12 0 16,-2-6-2-16,2-13-20 0,2 9-33 16,-2-9-9-16</inkml:trace>
  <inkml:trace contextRef="#ctx0" brushRef="#br0" timeOffset="143048.0226">8184 9697 172 0,'0'0'0'16,"0"0"-3"-16,-7-7 0 16,7 7 0-16,0 0 1 0,14-5 0 15,9 1 2-15,7 4 2 16,17 0 2-16,7-5 5 15,19-1 1-15,13 1 1 16,24-2-2-16,7 0 1 0,9-3-2 16,21-2-1-16,7 0-3 15,11-3 1-15,1 3-1 16,6-6-1-16,1 3 1 16,4 0 0-16,-5 3 0 15,6-3 1-15,-9 3-2 16,3-3-1-16,-5 4 0 0,-6-1-1 15,-7 0 1-15,-9 2 0 16,-9 0 1-16,-16 0-2 16,-19 1 1-16,-16 1 0 15,-15 1 1-15,-18 2 0 0,-18 0-1 16,-11 5-7-16,-23 0-17 16,0 0-39-16,-10 5-3 0</inkml:trace>
  <inkml:trace contextRef="#ctx0" brushRef="#br0" timeOffset="143662.1243">8455 9956 150 0,'7'-3'5'0,"18"1"2"16,11-3 2-16,23 0 1 15,18-2 2-15,17-1 0 16,17-2 2-16,27-2-1 16,11 1-2-16,5-1-2 0,10 0-2 15,3 2 0-15,1-2-2 16,2 2 1-16,-1 0-2 16,-3 1-1-16,-2-2 1 15,-7 2-2-15,-5-4 0 16,-6 2 1-16,-9-3-1 0,-5 7 0 15,-6-6-1-15,-18 4 1 16,-14-1-1-16,-13 3 1 16,-8 1 2-16,-23-1 5 0,-11 3 4 15,-11 1-1-15,-13-1 0 16,-3 2 2-16,-12 2-2 16,0 0 0-16,0 0-3 0,0 0-7 15,0 0-3-15,0 0-1 16,0 0-1-16,0 0 0 15,-4-3-1-15,4 3 0 16,-11-2 0-16,11 2-3 16,-10 0 0-16,10 0-5 0,0 0-5 15,-9-2-9-15,9 2-11 16,0 0-24-16,0 0-13 16</inkml:trace>
  <inkml:trace contextRef="#ctx0" brushRef="#br0" timeOffset="143796.7982">11865 9745 299 0,'0'0'-1'0,"0"0"-1"0,0-2-10 16,0 2-50-16,0 0-3 15</inkml:trace>
  <inkml:trace contextRef="#ctx0" brushRef="#br0" timeOffset="145546.6873">19055 13533 346 0,'0'0'6'0,"0"0"3"15,0-12 3-15,0 12 2 16,0 0-1-16,0-11 0 15,0 11 1-15,0 0 0 16,-3 15-4-16,1 11-3 16,2 6-2-16,0 4-2 0,2 12 1 15,3 1 1-15,3 1-1 16,-3-1-1-16,2-4-1 16,1-5 0-16,-4-9 0 15,5-4 0-15,-9-9 0 0,0 0 1 16,0-8 0-16,0-10 1 15,-13 2 0-15,3-2 1 16,0-12-5-16,-3-6 0 16,-1-7 0-16,0-9 0 15,8-11 0-15,-2-2 0 0,6-7 0 16,2-3 0-16,7 5 0 16,2 2 0-16,12 6 0 0,-1 6 0 15,7 9 0-15,5 7 0 16,-1 9-2-16,6 6 1 15,-5 4 1-15,0 3-1 16,-4 10 2-16,-7 5-1 16,-5 12 0-16,-11 1 1 0,-5 7 1 15,-10-4-2-15,-8 4 0 16,1-8 0-16,-3 0 0 16,-6-4 0-16,6-7 0 15,4-3 0-15,-2-2 0 0,9-4 0 16,1 3 0-16,8-10 0 15,-4 15 0-15,6-5-2 16,3 2 1-16,5 2 0 16,5 1 2-16,-2 0-1 15,8 4-2-15,-2-6-4 0,4 7-6 16,-5-7-14-16,-1 1-57 16,8 1-3-16</inkml:trace>
  <inkml:trace contextRef="#ctx0" brushRef="#br0" timeOffset="145862.4972">19590 13825 423 0,'0'0'2'15,"0"0"2"-15,-14 0 1 0,3 0 2 16,-1 5 2-16,-6 2 0 16,2 1 1-16,-3 4 0 15,4 2-1-15,5-1-3 16,5 7 0-16,5-5-2 15,10 0 0-15,7-3-1 16,11 0-3-16,2-6 0 0,7-3 0 16,0-3 0-16,0-3 0 15,-2-4 0-15,-5-9 0 16,-8 1 0-16,-7-2 0 0,-7-5 0 16,-8 0 0-16,-8-3 0 15,-9 6 0-15,-7-2 0 16,-6 4 0-16,4 5 0 15,-6 2 0-15,8 8-20 0,-1-1-17 16,2 1-31-16,23 2-20 16</inkml:trace>
  <inkml:trace contextRef="#ctx0" brushRef="#br0" timeOffset="146090.3109">19858 13575 374 0,'0'0'9'0,"0"0"4"15,12-4 1-15,-12 4 2 16,0 0-1-16,12 0 2 15,-12 0 1-15,8 16 0 16,-8 9-7-16,-2 7-5 16,-4 6-6-16,1 3 0 0,3 7 0 15,2 2 0-15,0 0 0 16,2-9 0-16,9-4 0 0,-1-7 0 16,8-5 0-16,1-8 0 15,3-8 0-15,11-1-3 16,-11-8-55-16,5-3-30 15,3-9-2-15</inkml:trace>
  <inkml:trace contextRef="#ctx0" brushRef="#br0" timeOffset="146248.0663">19893 13805 414 0,'0'0'3'16,"0"0"2"-16,0 0 1 15,0 0 1-15,0 0 0 0,0 0 2 16,0 0 1-16,9 3 0 15,17-3-4-15,11 0-6 16,5 0-8-16,12-3-39 16,4 3-34-16,4-5-4 0</inkml:trace>
  <inkml:trace contextRef="#ctx0" brushRef="#br0" timeOffset="146763.8419">20392 13800 491 0,'0'0'3'0,"0"0"0"16,0-9 1-16,0 9 0 15,0-12 0-15,0 12-2 16,16-15-2-16,-2 7 0 15,1 8 0-15,7 0 0 0,1 5 0 16,-3 10 0-16,-3 5 0 16,-5 5 0-16,-4-1 0 15,-8 6 0-15,-5-1 0 16,-10-2 0-16,0-1 0 0,-7-7 0 16,0-1 0-16,4-6 0 15,0-4 0-15,9-4 0 0,-3-4 0 16,12 0 0-16,-6-14 0 15,12-6 0-15,6 0 0 16,8-7 0-16,2 2 0 16,7-4 0-16,-5 3 0 15,5 6 0-15,-4 4 0 0,-5 0 0 16,-5 11 0-16,-6 3 0 16,-9 2 0-16,8 12 0 15,-8 0 0-15,0 6 0 16,5 7 0-16,-2 0 0 15,1 2 0-15,6-3 0 16,1 2 0-16,1-4 0 0,6-5 0 16,1-7 0-16,11 0-15 15,-1-6-71-15,5-4-2 0</inkml:trace>
  <inkml:trace contextRef="#ctx0" brushRef="#br0" timeOffset="147014.8057">21212 13438 449 0,'0'0'4'0,"0"0"1"15,0 0 0-15,0 0 1 16,-7 10 1-16,-7 6 1 16,-6 16 1-16,-3 9 2 15,0 9-4-15,1 9-7 16,2 9 0-16,6 1 0 15,6-1 0-15,8 0 0 16,10-16 0-16,10-7 0 16,5-2 0-16,2-19 0 0,5 1 0 15,-2 6-79-15,7-23-10 16</inkml:trace>
  <inkml:trace contextRef="#ctx0" brushRef="#br0" timeOffset="147414.5348">21605 13646 426 0,'0'0'5'16,"-2"-6"2"-16,-3-5-1 15,0 1 3-15,-8-2 1 16,1 0 1-16,-6 2 0 16,-3 0-1-16,-7 6-3 15,3 4-2-15,-5 4-1 0,8 6-4 16,-3 7 0-16,5 0 0 15,5 4 0-15,8-2 0 16,7 1 0-16,7-5 0 16,8-3 0-16,7-4 0 0,3-4 0 15,5-4 0-15,-3-2 0 16,3-8 0-16,-2-2 0 16,-6 2 0-16,-5-2 0 0,-2 2 0 15,-5 3 0-15,-10 7 0 16,10-5 0-16,-10 5 0 15,0 17 0-15,-3 0 0 16,1 8 0-16,0-1 0 0,-1 4 0 16,-2 2 0-16,5 0 0 15,0-9 0-15,3 2-7 16,2-8-30-16,-5-5-50 16,7-3-1-16</inkml:trace>
  <inkml:trace contextRef="#ctx0" brushRef="#br0" timeOffset="147716.6639">21825 13667 438 0,'0'0'3'16,"0"0"2"-16,0 0 1 15,-8 5 1-15,0-1 2 0,-1 7 1 16,-4 3 0-16,1 6 0 16,-1 0-2-16,1 5-3 15,4 0-5-15,6 2 0 16,2 0 0-16,12-7 0 0,6-2 0 15,4-6 0-15,5-3 0 16,0-6 0-16,6-3 0 16,-6-10 0-16,3-4 0 15,-10-4 0-15,-5-7 0 0,-8 0 0 16,-4-2 0-16,-6 0 0 16,-9 2 0-16,-8 3 0 15,-2-1 0-15,2 8 0 16,-8 3-7-16,14 0-53 0,-2 6-29 15,6 0-1 1</inkml:trace>
  <inkml:trace contextRef="#ctx0" brushRef="#br0" timeOffset="147944.6773">22242 13414 444 0,'0'0'2'15,"0"0"0"-15,0 0 2 0,4 7 2 16,1 4 1-16,4 11 1 15,5 7 2 1,0 13 0-16,2 5-1 16,-2 7 0-16,-1 4-9 0,-3 1 0 15,0 3 0-15,-10 1 0 16,-10-12 0-16,-9 1 0 16,-9-5 0-16,-4 0 0 15,-11-7-3-15,1 0-84 16,-2-5-3-16</inkml:trace>
  <inkml:trace contextRef="#ctx0" brushRef="#br0" timeOffset="149362.9203">5437 10219 250 0,'0'0'6'0,"0"0"3"16,0 0 0-16,0 0 2 15,0 0 0-15,0 0 0 16,0 5-1-16,-3 7 1 15,3 8-5-15,0 11-2 0,0 14-2 16,-3 14 0-16,1 11 0 16,0 9-1-16,-4 6 1 15,2 1-1-15,2 8 1 16,-3-9-1-16,-4-8 0 0,7-9-1 16,0-7 0-16,0-12-3 15,2-5-2-15,0-10-4 16,0-8-5-16,0-6-5 15,0-8-5-15,0 0-7 16,2-4-11-16,-2-8-27 0,0 0-2 16</inkml:trace>
  <inkml:trace contextRef="#ctx0" brushRef="#br0" timeOffset="149780.7752">5258 11163 340 0,'0'0'4'0,"0"0"2"0,0 0-1 16,0 0 0-16,0 0 0 15,0 0 2-15,10 5 0 16,-5 4 1-16,4 3-4 16,2 3-2-16,1 0 1 0,1 5 0 15,0 1-2-15,1-5 0 16,1 0 0-16,-5-2-2 15,0-5 1-15,-3-1 0 16,-7-8 0-16,12 5 0 16,-1-7 1-16,0-9 1 0,8-6-1 15,5-9 0-15,12-10-7 16,-4-6-66-16,25-5-4 16</inkml:trace>
  <inkml:trace contextRef="#ctx0" brushRef="#br0" timeOffset="153412.2682">9981 14464 257 0,'0'0'1'16,"0"0"0"-16,0 13 3 15,-5 5 1-15,3 3 1 16,-5 6 2-16,4 8 0 16,1 3 2-16,2 8 0 0,2 4-1 15,15-5 0-15,8 4-1 16,12-7 0-16,13 3-1 16,12-8 0-16,10-5 0 15,10-4-1-15,10-9-1 0,7-1 0 16,13-5-1-16,3-6-1 15,5 0-1-15,9-4 1 16,4-3-1-16,7 0 0 0,4-3 0 16,8-4 0-16,7-3-1 15,5-2 1-15,0-5-1 16,11-1 0-16,-7 0 1 16,6 1-2-16,-5-1 1 0,-2 1 1 15,-8 2-1-15,-8 8-1 16,-1 2 1-16,-12 5 0 15,-8 0 0-15,-9 11 0 16,-8 3 0-16,-9 4-1 16,-10 3 0-16,-11 4 1 15,-9 1-2-15,-12 0 1 0,-12 1-1 16,-8 3 0-16,-10-5 0 16,-7 3-1-16,-7-4 1 15,-6-2 0-15,-1-4 0 0,-6-4 0 16,-1-3 1-16,-1-2 1 15,-3-9 1-15,1 8 2 16,-1-8 0-16,0 0 1 0,0 0 0 16,13-8 0-16,-2-4-1 15,3-6 0-15,8-7-1 16,8-1-1-16,13-11-2 16,9-1 0-16,13-1 0 15,15-4 1-15,9 4-1 0,14 2 0 16,15-1 1-16,11 3 0 15,6 6-1-15,9 3 1 16,10 0 0-16,-1 3-1 16,10 6 1-16,0 0-1 15,3 2 1-15,-3 3-1 0,1 4 0 16,-7 1 0-16,-3 2 1 16,-2 0 0-16,-6 2 0 15,1 0 0-15,1 2 0 0,2-2 1 16,1 3 0-16,9 0 0 15,4 4-1-15,8-1 1 16,9 5-1-16,3 1 0 0,7-1 0 16,3 5 0-16,5-5 0 15,0 1 0-15,0-1 0 16,0-1 0-16,-5 0-1 16,-7-2 1-16,-4 0-1 15,-7 0 1-15,-8-2-1 0,-7 2 0 16,-10-3 0-16,-14 0 1 15,-8-2 0-15,-17 0 0 16,-7 0 0-16,-18-7 2 0,-8-1 1 16,-17-4 0-1,-7-2 0-15,-7-6 0 0,-9-3 1 16,-4-1-2-16,-5-4-1 16,-1 2-2-16,-4-8 0 15,2 7 0-15,-1-2 0 0,-4-2 0 16,-2 2 0-16,-2 5 0 15,-2-1 0-15,-3 5 0 16,-1 2 0-16,-4 4 0 16,-1 1 0-16,-7 13 0 15,11-12 0-15,-11 12 0 0,0 0-5 16,0 0-23-16,21 5-57 16,-21-5-3-16</inkml:trace>
  <inkml:trace contextRef="#ctx0" brushRef="#br0" timeOffset="154093.5958">15840 15430 354 0,'0'0'7'0,"0"0"4"16,0-10 2-16,0 10 0 15,-2-9 0-15,2 9 0 16,0 0 1-16,0 0 1 15,-10 18-6-15,4 8-3 16,-1 11-1-16,0 13-1 0,1 4-1 16,5 6 0-16,-4 1 0 15,0 2-2-15,3-6 1 16,-2-6-1-16,4-3 0 0,0-11 0 16,-7 0 0-16,1-7-1 15,0-8-1-15,-1 1-4 16,-1-6-6-16,-2-7-15 15,1-9-48-15,9-1-10 0</inkml:trace>
  <inkml:trace contextRef="#ctx0" brushRef="#br0" timeOffset="154427.8623">15450 15468 318 0,'0'0'7'0,"0"0"3"0,-10-7 2 16,10 7 3-16,0 0 2 15,-9-11 0-15,9 11 0 16,0-12 0-16,7 0-4 16,13-2-4-16,10-3-2 0,9 1-1 15,14-6-2-15,7-1 1 16,9-3-1-16,3 5 0 15,0 1 0-15,-7 3-2 16,-8 4 0-16,-10 4 0 0,-13 1-2 16,-11 6 1-16,-7-1-2 15,-16 3 1-15,12 3-2 16,-12-3-3-16,0 18-4 16,-4-7-13-16,0 1-51 0,0 20-9 15</inkml:trace>
  <inkml:trace contextRef="#ctx0" brushRef="#br0" timeOffset="154809.9392">16133 15859 347 0,'0'0'3'15,"0"0"3"-15,0 0 3 0,0 0 2 16,0 0 0-16,0 10 0 15,-4 0 1-15,-3 2 1 16,-2 3-2-16,-2-1-5 16,-2 7-1-16,3 1-1 15,0-2 0-15,6 2-2 0,1-7 1 16,3 0 0-16,3-5 0 16,9-2 0-16,3-8 0 15,2 0 0-15,3-10 0 0,3-1 1 16,-4-6-1-16,4 0 0 15,-3-8 0-15,-10 1 0 16,-3-5-1-16,-7 3 0 16,-3 1 0-16,-9 3-1 15,-6 2-1-15,-7 2 0 0,4 9-2 16,-7 1-2-16,6 8-5 16,-1-2-8-16,9 2-16 15,14 0-50-15,-9 7-2 16</inkml:trace>
  <inkml:trace contextRef="#ctx0" brushRef="#br0" timeOffset="155013.7175">16490 15118 470 0,'0'0'3'0,"0"0"0"16,0 0 0-16,0 0 0 15,5 6 0-15,-5 8 0 16,0 9 0-16,-5 11 1 0,-3 11-3 16,5 9-4-16,-4 3-22 15,7 12-56-15,0-5-4 16</inkml:trace>
  <inkml:trace contextRef="#ctx0" brushRef="#br0" timeOffset="157953.8709">19328 15088 339 0,'0'0'5'0,"0"-9"3"15,3-1 3-15,-1-5 2 0,-2 1 0 16,0-1 0-16,-2-6 0 16,-6 1 0-16,-6 1-6 15,-6 6-2-15,-10 4-2 16,-5 3-3-16,-5 2 0 0,-5 4 0 15,-5 4 0-15,1 9-1 16,-1 2 1-16,4 4-1 16,3 5 0-16,3 8 0 15,8 4 0-15,5 12 1 0,8-2 0 16,12 14 0-16,3 6 2 16,4 7 0-16,9 6 1 15,4 7 1-15,-1 5 1 16,6 7 0-16,-3 6 1 15,-3 5-1-15,-4 4 0 0,-3 0-1 16,-5 8 0-16,-3 0 0 16,-4-2 1-16,-4 2 0 15,-3-4 0-15,-4-4 0 0,9-56-1 16,1 6-4-16,-3-2 0 16,2 9 0-16,-3-9 0 15,-1 7 0-15,3-3 0 16,0 3 0-16,0-3 0 15,1-1 0-15,1-5 0 16,-2 4 0-16,5-11 0 0,-2 5 0 16,1-10 0-1,4 3 0-15,-3-8 0 0,5-42 0 16,-4 31 0-16,3 2 0 16,1-13 0-16,0 1 0 15,0-21 0-15,0 0 0 16,0 0 0-16,0 0 0 15,0 0 0-15,0 0 0 0,1 6 0 16,5-4 0-16,62 21 0 16,-41-26 0-16,11-2 0 15,53-10 0-15,-36 13 0 16,5-5 0-16,5-1 0 16,4 5 0-16,-2-2-10 15,5 3-9-15,-5 2-27 0,0-2-41 16,-6-3-2-1</inkml:trace>
  <inkml:trace contextRef="#ctx0" brushRef="#br0" timeOffset="158998.273">22568 14913 307 0,'0'0'8'0,"0"0"4"0,0 0 2 16,0 0 2-16,0 0 1 0,-3-9 0 16,3 9-1-1,7-8 1-15,10 2-8 0,6 2-4 16,9-2-2-16,6 1-1 16,6 0-1-16,4 1 0 15,-1 1 1-15,-4 3-1 0,-4 0 0 16,-7 5 0-16,-7 2 0 15,-2 5-1-15,-8 9 0 16,0 7 1-16,-8 8-1 0,3 12 1 16,-5 8 0-16,-1 13 1 15,-4 6 0-15,0 12 1 16,-2 4 0-16,0 6 1 16,-1 2 0-16,1 0 1 0,2 5 0 15,0-5-1-15,0 3 1 16,5-3 0-16,5 2-1 15,0-4 0-15,8 5-2 16,-6-5 1-16,3-4-1 16,7 4-2-16,-3-5 0 15,-1 1 0-15,0-4 0 0,-11-41 0 16,3 1 0-16,-5 2 0 16,2-3 0-16,-2 5 0 15,0 3 0-15,0-3 0 0,-2 4 0 16,0 0 0-16,1-3 0 15,-4 1 0-15,0 1 0 16,0-1 0-16,-2-2 0 16,-3-2 0-16,-3 1 0 15,1-2 0-15,-3-8 0 0,0-3 0 16,10-39 0-16,-12 35 0 16,-5-1 0-16,-2-6 0 15,0-1 0-15,-6-7 0 16,-3-3 0-16,-9-2 0 15,-48 5-4-15,38-15-6 16,-7-2-7-16,-3-3-22 16,-6-3-47-16,1-11-1 15</inkml:trace>
  <inkml:trace contextRef="#ctx0" brushRef="#br0" timeOffset="159682.5049">18802 15340 166 0,'0'0'4'16,"25"-3"0"-16,4-2 3 15,19 5 1-15,12-7 3 16,26 4-1-16,11-5 2 0,29 2 0 16,16 5-2-16,8-7 1 15,12 5-2-15,13-6-1 16,5 4 0-16,11-1-1 16,8-1-1-16,-3 3 1 15,1-4-3-15,0 6 0 0,1-3-2 16,-7 2 0-16,2-2-1 15,-18 3 0-15,-10-1 0 16,-14 2 0-16,-12-2-1 0,-17 0 1 16,-8 3-1-16,-25 0 0 15,-12 0 0-15,-14 0 0 16,-13 0-2-16,-13 0-2 16,-10 0-4-16,-11 3-17 0,-9 6-41 15,-7-9-3-15</inkml:trace>
  <inkml:trace contextRef="#ctx0" brushRef="#br0" timeOffset="160316.6682">19401 16085 113 0,'19'-3'3'0,"16"-2"4"16,20 3 6-16,11-8 3 16,32-2 3-16,18-4 2 0,26 2 0 15,20-7 0-15,9 7-2 16,4-5-4-16,4 6-3 16,-2 0-5-16,3 6-2 0,-3 2-1 15,-6-1 0-15,-4 4 0 16,-5-1-1-16,-9 3 0 15,-5 0 0-15,-10 0-1 16,-8 3 0-16,-16-1 0 16,-7 1 0-16,-7 2-1 15,-20-2 0-15,-16 2-1 16,-12-1 0-16,-10 0-2 0,-14-2-1 16,-7 1 0-16,-11 1-7 15,-10-4-16-15,-1 8-42 16,-8 2-3-16</inkml:trace>
  <inkml:trace contextRef="#ctx0" brushRef="#br0" timeOffset="161041.444">18781 16808 170 0,'0'0'6'0,"18"0"3"0,10 0 1 16,13 0 4-16,14-2 0 15,16-3 2-15,17 2 1 0,27-1 1 16,16-2-4-16,6 1-1 15,10 1-1-15,12-1-1 0,10-1-1 16,7 1 0-16,11 0-1 16,-4 0 1-16,1 0 1 15,8 1-1-15,7-2-1 16,-11-1-1-16,2 2-1 16,-6 0-1-16,-7 0-1 0,-9 3-1 15,-10-3-2-15,-12 2 0 16,-15 3-2-16,-16 0 1 15,-14 0-1-15,-21 0 0 16,-13 0 0-16,-17 3 0 0,-11-1 0 16,-16 1 0-16,-7-3 0 15,-7 2-2-15,-9-2-2 16,0 0-14-16,-13 17-48 16,-8-12-13-16</inkml:trace>
  <inkml:trace contextRef="#ctx0" brushRef="#br0" timeOffset="161611.8214">18503 17412 184 0,'0'0'0'0,"0"0"2"15,0 0 2-15,7 6 4 0,-7-6 4 16,20 6 1-16,-3 0 4 16,4-1 1-16,8 0 1 15,7-1-1-15,13-1-3 0,6-1-1 16,14 1-3-16,14-1-2 16,9 1-1-16,12-3-2 15,15 2 1-15,8-2-1 16,15 0 1-16,9 0 0 0,11-5-1 15,9 0-1-15,13 0 2 16,5 1-1-16,8-4 1 16,1 0-2-16,4 4 1 15,-4-1-2-15,-3 1 0 16,-9-1-1-16,-4 2-2 0,-11-3 1 16,-12 3-1-16,-10 0 0 15,-17-1 0-15,-10 4 0 16,-12-5 0-16,-16 3-1 15,-15 2-2-15,-11 0-11 0,-19-3-39 16,-12 3-26-16,-17-3-4 16</inkml:trace>
  <inkml:trace contextRef="#ctx0" brushRef="#br0" timeOffset="162350.0127">19691 15151 299 0,'0'0'-1'0,"0"0"0"0,0 0 1 15,0 10 2-15,0 1 3 16,3 15 2-16,0 6 4 0,7 14 0 16,-6 15 2-16,6 8 1 15,0 15 0-15,0 5-1 16,2 12-2-16,3 9-2 16,-2 4-1-16,0 2-1 15,-1 3 1-15,-3 5-2 0,0 3 3 16,-7-1 0-16,0 2-1 15,-2-2 0-15,0-61-1 16,0 7-1-16,0-3 0 16,0 8 1-16,0 0-4 15,0 3-2-15,0-3-2 16,0 3 1-16,0-5 0 16,0 2-1-16,5-8-1 0,-2 5-2 15,1-7-3-15,1-1-2 16,-2-5-8-16,5-2-10 15,-3-4-35-15,-5-55-22 16,4 34-4-16</inkml:trace>
  <inkml:trace contextRef="#ctx0" brushRef="#br0" timeOffset="163178.3087">20837 15275 273 0,'0'0'0'0,"0"0"-3"0,0 0 2 16,0 0 3-16,0 13 6 15,0 13 2-15,3 11 4 16,-1 18 0-16,3 14 3 15,-1 13 3-15,7 17 0 16,-1 7-1-16,2 13-5 0,4 0-2 16,1 5-3-16,-5-5-1 15,0 5 1-15,1 3 1 16,-3-6-2-16,-5 2 0 16,-3-60-1-16,1 5 0 15,-3 2 0-15,2 5 1 0,-2 2-3 16,0 1-1-16,3 2-2 15,0-1-2-15,-1-4 0 16,1 3 0-16,-1-3 0 0,0 0 0 16,1-7 0-16,-1-1-5 15,1-4 0-15,-1 1-3 16,-1-7-4-16,3-10-7 16,-4-4-20-16,0-43-45 15,0 26-2-15</inkml:trace>
  <inkml:trace contextRef="#ctx0" brushRef="#br0" timeOffset="164042.0338">21966 15240 186 0,'0'0'9'0,"0"0"6"16,-5-10 4-16,5 10 4 0,0 0-2 15,-5-10-1 1,5 10 1-16,0 0 2 0,-10 20-5 16,5 12-3-16,2 10-2 15,1 15-2-15,2 16 0 0,0 13 3 16,5 10-1-16,3 8-1 15,4 8-1-15,2 0-3 16,4 1-1-16,-3 1 1 16,-2 3-4-16,-1-1 3 0,-2 0-1 15,-2-2-1-15,-4 0 1 16,4-3-1-16,-8-56-5 16,3 9 0-16,-3-2 0 15,5 6 0-15,-3-2 0 0,1 6 0 16,-3-8 0-16,0 7 0 15,1-3 0-15,-1 2 0 16,3-6 0-16,-3 3 0 16,3-4 0-16,-1 0 0 15,-2-8-5-15,0 3-14 16,0-2-13-16,0-14-46 16,0-42-10-16</inkml:trace>
  <inkml:trace contextRef="#ctx0" brushRef="#br0" timeOffset="164648.8201">22597 15158 275 0,'0'0'4'0,"0"0"2"16,0 7 4-16,0 8 2 15,0 9 4-15,0 17 1 16,5 8 1-16,1 14 2 0,9 16-1 15,-3 9-4-15,8 16-1 16,-3 9-2-16,8 5-4 16,-3 9 0-16,6 0 0 15,-6 3-3-15,2 4 2 16,-3-3 0-16,-5 1 0 16,0 2 0-16,-9-71-2 0,0 10 0 15,2-1 1-15,-2 4-6 16,-2 1 0-16,4 0 0 15,-3 1 0-15,4 2 0 0,-6-6 0 16,1 9 0 0,3-11 0-16,-3-1 0 0,0-1-16 15,2-1-12-15,-4-10-53 16,-1 1-7-16</inkml:trace>
  <inkml:trace contextRef="#ctx0" brushRef="#br1" timeOffset="168704.3989">19523 15307 341 0,'0'0'6'0,"0"0"4"15,0-11 3-15,0 11 2 16,0-12 1-16,0 12 1 16,0-17 0-16,-4 7 1 0,-1 0-6 15,-3 0-4-15,-3 1-2 16,-8-1-3-16,-5 2-1 16,-8 6-1-16,-5-2-1 0,-5 4 0 15,-8 6-1-15,2 2 1 16,-1 4 0-16,-1 3-1 15,6 2 0-15,6 3 1 16,0 0-1-16,11 4 0 16,8 1 1-16,1 3-1 15,9 1 2-15,3 4-1 0,5 1 1 16,1 6 1-16,1 2 1 16,5 5 0-16,1 5 0 15,-2 3 1-15,2 7 0 16,1 2 0-16,-3 0 0 15,2 4-1-15,-4 3-3 0,1-5 0 16,-1 2 0-16,-1 1 0 16,-2 0 0-16,0-2 0 0,-5 2 0 15,-2-1 0-15,-2-1 0 16,-8-4 0-16,9 5 0 16,-4-6 0-16,-1-1 0 15,3-3 0-15,-1-2 0 0,4-5 0 16,2-3 0-16,0-7 0 15,3-2 0-15,0-10 0 16,2 1 0-16,0-12 0 16,0 2 0-16,0-8 0 15,0-5 0-15,0-7 0 16,0 10 0-16,0-10 0 0,0 0 0 16,0 0 0-16,0 7 0 15,0-7 0-15,0 0 0 16,0 0 0-16,0 0 0 0,0 0 0 15,0 0 0-15,0 0 0 16,0 0 0-16,0 0 0 16,0 0 0-16,0 0 0 15,0 0 0-15,0 0 0 16,0 13 0-16,0-13 0 0,0 7 0 16,0-7 0-16,0 13 0 15,0-13 0-15,0 15 0 16,0-15 0-16,0 12 0 0,0-12 0 15,-3 15 0-15,3-15 0 16,0 12 0-16,0-12 0 16,0 11 0-16,0-11 0 15,0 0 0-15,7 12 0 0,-7-12 0 16,21 1 0 0,-9-1 0-16,7 0 0 0,0 0 0 15,7 0 0-15,-1 0 0 16,8 0 0-16,-4 0 0 15,6 0 0-15,2 0 0 0,-1 0 0 16,3 0 0-16,-2 0 0 16,-4-1 0-16,1 1 0 15,-2 0 0-15,-4 0 0 0,-3 0 0 16,-2 0 0-16,-7 0 0 16,-1 0 0-16,-6 0 0 15,-9 0 0-15,10 1-17 16,-10-1-72-16,0 0-4 0</inkml:trace>
  <inkml:trace contextRef="#ctx0" brushRef="#br1" timeOffset="170006.7757">21559 15314 301 0,'0'0'5'0,"0"0"4"16,0 0 3-16,-11-12 2 16,11 12 2-16,-10-6 3 15,10 6 2-15,-9-9 0 16,9 9-4-16,0 0-4 16,-11-3-3-16,11 3-2 15,0 0-1-15,6 0-2 0,6 0 0 16,5 0-1-16,4 0-1 15,8 3 1-15,1-2 0 16,4 5 0-16,-1-1-1 0,-1 0-2 16,-5 3 0-16,-4 5-1 15,-3-4 0-15,-5 8 0 16,-2 1 1-16,-1 4-1 0,-3 5 1 16,-1 3 1-16,-1 9-2 15,-2 4 0-15,-2 6 0 16,-1 3 0-16,1 5 0 15,-3 5 0-15,0 3 0 16,0-6 0-16,0 5 0 16,0-2 0-16,0 0 0 0,0 3 0 15,0-8 0-15,0 2 0 16,0 0 0-16,0 0 0 16,0-1 0-16,0 4 0 15,0-6 0-15,0 6 0 0,2-5 0 16,1 3 0-16,-2-2 0 15,6-5 0-15,-5 3 0 16,3-5 0-16,0 2 0 0,-5-7 0 16,5 1 0-16,-3-7 0 15,0-1 0-15,-2-21 0 16,3 0 0-16,-3-3 0 16,0 2 0-16,3-3 0 0,-3 1 0 15,0-1 0-15,0-1 0 16,3 3 0-16,-3-4 0 15,0 0 0-15,0-2 0 16,0 2 0-16,0-2 0 16,0 0 0-16,0 2 0 15,0-4 0-15,0-8 0 16,-3 15 0-16,3-15 0 0,-3 15 0 16,3-15 0-16,-3 12 0 15,3-12 0-15,-4 13 0 0,4-13 0 16,-5 9 0-16,5-9 0 15,-5 13 0-15,5-13 0 16,-14 7 0-16,8-2 0 16,-7 0 0-16,1 0 0 0,-8 0 0 15,-5 3 0-15,-2-1 0 16,-8 1 0-16,-2-4 0 16,-3 1 0-16,-2 3 0 0,2-3 0 15,-5 0 0-15,3 2 0 16,2-2 0-16,0 0 0 15,3 0 0-15,3 2 0 16,1-2 0-16,6 3 0 0,7-3 0 16,3 2-75-16,17-7-18 15</inkml:trace>
  <inkml:trace contextRef="#ctx0" brushRef="#br1" timeOffset="171940.0289">19953 16087 296 0,'0'0'9'15,"0"0"3"-15,0 0 6 16,9-7 2-16,-9 7 4 15,0 0 2-15,5-10 0 0,-5 10 0 16,0 0-7-16,0 0-6 16,0 0-2-16,1 7-3 15,-1 10-5-15,0 10-3 16,0 5 0-16,4 11 0 0,2 4 0 16,-2 5 0-16,1 0 0 15,0 0 0-15,1-3 0 16,3-2 0-16,-4-2 0 15,0-7 0-15,-3-6 0 16,-2-1 0-16,3-2 0 0,-3-12 0 16,0 0 0-16,-3-7 0 15,3-10 0-15,0 0 0 16,-12 2 0-16,7-9 0 16,-5-12 0-16,0-10 0 0,0-8 0 15,0-9 0-15,-3-14 0 16,6-7 0-16,5-5 0 15,-1-2 0-15,3 2 0 0,11 2 0 16,3 7 0-16,6 8 0 16,10 5 0-16,3 11 0 15,8 8 0-15,-1 7 0 16,3 9 0-16,1 6 0 16,-1 9 0-16,-4 11 0 15,-4 14 0-15,-8 7 0 0,-9 4 0 16,-6 8 0-16,-9-2 0 15,-8 3 0-15,-11-4 0 16,-8-3 0-16,-5-4 0 0,-12-5 0 16,-6-5 0-16,5-4 0 15,-5-6 0-15,7-4 0 16,8-3 0-16,2 1 0 16,8-5 0-16,9-3 0 0,13 0 0 15,0 0 0-15,5 7 0 16,15 1 0-16,7 2 0 15,5 2 0-15,11 2 0 0,-1 4 0 16,11 4 0-16,-4-2 0 16,-4 3 0-1,-6 1 0-15,-2-4 0 0,-2 2 0 16,-5 0 0-16,-5-1 0 16,-7-6 0-16,-4-1 0 15,-1-4 0-15,-13-10 0 0,11 15 0 16,-11-15 0-16,0 0 0 15,0 0 0-15,0 0 0 16,0 0 0-16,0 0 0 0,0 0 0 16,0 0 0-16,0 0 0 15,0 0 0-15,0 0 0 16,0 0 0-16,0 0 0 16,0 0 0-16,-1-8-28 0,-14 6-64 15,15 2-2-15</inkml:trace>
  <inkml:trace contextRef="#ctx0" brushRef="#br1" timeOffset="172890.5791">20952 16495 450 0,'0'0'4'0,"0"0"1"0,0 0 2 16,-13-4 0-16,13 4 1 15,-14 0 0-15,1 4 0 16,1 7 1-16,-6 6-4 16,1 5-5-16,1 3 0 0,-1 3 0 15,5 1 0-15,4-2 0 16,4 3 0-16,4-5 0 16,4-1 0-16,8-9 0 15,6 0 0-15,2-4 0 0,2-6 0 16,3-4 0-16,0-1 0 15,0-6 0-15,0-5 0 16,-3-4 0-16,-4-4 0 16,0-1 0-16,-11-5 0 15,-2-3 0-15,-5-1 0 0,-5 0 0 16,-2-3 0-16,-11 3 0 16,3 8 0-16,-5 0 0 15,-3 5 0-15,1 2 0 16,3 11 0-16,-2-3 0 15,1 3 0-15,3 3 0 0,1 0 0 16,7 0 0-16,9 0 0 16,-18 9-20-16,18-9-21 0,13 9-49 15,-13-9-1-15</inkml:trace>
  <inkml:trace contextRef="#ctx0" brushRef="#br1" timeOffset="173659.2362">21086 15765 440 0,'0'0'6'0,"0"0"2"15,0-12 3-15,0 12 1 0,0-10 2 16,0 10 0-16,0-8-8 16,0 8-6-16,0 0 0 15,-3 6 0-15,1 14 0 0,0 6 0 16,2 8 0-16,-3 10 0 16,0 2 0-16,3 4 0 15,0-1 0-15,0-1 0 16,6-9 0-16,-6-5 0 15,4-8 0-15,-1-6 0 0,-3-6 0 16,2-4 0-16,-2-10 0 16,0 0 0-16,0 0 0 15,0-5 0-15,0-10 0 16,-5-13 0-16,3-6 0 16,0-10 0-16,-6-8 0 15,-1-5 0-15,3 2 0 0,-1 3 0 16,1 9 0-16,5 7 0 15,-5 9 0-15,1 9 0 0,3 8 0 16,2 10 0-16,-3 10 0 16,3 16 0-16,0 0 0 15,0 8 0-15,0 10 0 0,3 2 0 16,0 4 0-16,1-6 0 16,3 0 0-16,-4-8 0 15,5-2 0-15,-4-9 0 16,-1-7 0-16,-2-6 0 15,3-2 0-15,-4-10 0 0,0 0 0 16,0 0 0-16,0-13 0 16,0-7 0-16,-4-10 0 15,4-9 0-15,-1-8 0 16,1-7 0-16,0 1 0 16,0 4 0-16,0 7 0 15,0 5 0-15,0 12 0 0,0 8 0 16,0 17 0-16,0 0 0 15,-3 19 0-15,-1 8 0 16,1 3 0-16,-2 5 0 0,2 7 0 16,2 1 0-16,-2 1 0 15,3-7 0-15,3 3 0 0,-3 12-50 16,4-26-43-16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32:49.439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2366 6938 333 0,'0'0'5'0,"0"0"4"15,0 0 2-15,0 0 3 16,0 0 0-16,0 0 0 15,0 0 0-15,0 0 1 0,0 0-4 16,0 15-3-16,0 10-1 16,4 10-2-16,1 14 1 15,2 9-1-15,0 11 1 0,-2 7-2 16,3 9 0-16,-3 4 0 16,0 5 1-16,0 2-1 15,-1-1 1-15,-1 5 1 16,-1-5-4-16,4 1-2 15,-6 1 0-15,2-1 0 16,1-5 0-16,-3 0 0 0,0-1 0 16,0-4 0-16,0 0 0 15,0-2 0-15,0 1 0 16,0-5 0-16,0 0 0 0,0-8 0 16,0 3 0-16,0-2 0 15,0 1 0-15,0-5 0 16,0 3 0-16,0-2 0 0,0-2 0 15,0 2 0-15,0-6 0 16,0 3 0-16,0-3 0 16,0-2 0-16,-3-2 0 15,3 1 0-15,-2-1 0 16,2 0 0-16,-6 4 0 0,4-7 0 16,-1 0 0-16,1-2 0 15,2-1 0-15,-2-4 0 16,-1-1 0-16,1-2 0 15,2-3 0-15,-3 1 0 16,3-5 0-16,-2-1 0 0,2 2 0 16,-3-9 0-16,1 3 0 15,0-9 0-15,-2 4 0 16,2-7 0-16,-1 2 0 0,3-5 0 16,-4-6 0-16,4-2 0 15,-3-1 0-15,3-11 0 16,0 14 0-16,0-14 0 0,0 0 0 15,0 0 0-15,0 0 0 16,0 0 0-16,0 0 0 16,0 0 0-16,0 0 0 15,0 0 0-15,0 0 0 16,0 0 0-16,0 0 0 0,0 0 0 16,0 0 0-16,0 0 0 15,0 0 0-15,0 0 0 16,0 0 0-16,0 0 0 15,12 0 0-15,1 0 0 16,8 0 0-16,5 0 0 0,12 0 0 16,4 0 0-16,8 0 0 15,7 0 0-15,2 0 0 16,0 5 0-16,-1 2 0 0,-1 5 0 16,-7-1 0-16,-5 4 0 15,-4-3 0-15,-7 0 0 16,-7 1 0-16,-5-3 0 0,-5-1 0 15,-7-3 0-15,1-5 0 16,-11-1 0-16,0 0 0 16,7 8 0-16,-7-8 0 15,0 0 0-15,0 0 0 0,12 5 0 16,-12-5-67-16,16-14-29 16</inkml:trace>
  <inkml:trace contextRef="#ctx0" brushRef="#br0" timeOffset="1499.4716">7901 6943 339 0,'0'0'6'0,"0"0"4"0,0 0 1 16,0 0 2-16,0 0 0 16,0 0 0-16,2 13 0 15,-2-1 2-15,0 5-6 0,0 13-2 16,-2 9-1-16,2 11 1 16,0 7 0-16,0 13 1 15,0 6 0-15,2 3 0 16,3 9-1-16,-3 1 1 0,1 2-5 15,-1 4-3 1,-2 1 0-16,-2 6 0 0,-1 0 0 16,-1-1 0-16,-1 3 0 15,0-2 0-15,-3-5 0 16,1-4 0-16,2 1 0 0,0-2 0 16,3-3 0-16,-3 0 0 15,1-9 0-15,2 1 0 16,2 1 0-16,0 0 0 15,0-5 0-15,0 0 0 0,0-4 0 16,0 2 0-16,0-1 0 16,0-4 0-16,0-4 0 15,2 5 0-15,2-8 0 16,-4-1 0-16,2-3 0 0,-2-4 0 16,5 3 0-16,-5-7 0 15,2 4 0-15,1-8 0 16,-1-3 0-16,-2-1 0 15,3-7 0-15,-1 2 0 16,-2-8 0-16,2 1 0 0,3-2 0 16,-5 0 0-16,6 1 0 15,-6-1 0-15,2 1 0 16,1 0 0-16,-1-3 0 0,3-3 0 16,-3-1 0-16,1-3 0 15,-1-5 0-15,1-3 0 16,-1-4 0-16,-2-8 0 0,1 11 0 15,-1-11 0-15,0 0 0 16,0 0 0-16,0 0 0 16,0 0 0-16,0 0 0 15,0 0 0-15,0 11 0 0,0-11 0 16,0 0 0-16,0 0 0 16,-1 9 0-16,1-9 0 15,0 0 0-15,0 0 0 16,-12 10 0-16,12-10 0 15,-12 11 0-15,4-6 0 16,-2 2 0-16,-4 1 0 16,-4-1 0-16,0 3 0 0,-4-3 0 15,0 3 0-15,-8 2 0 16,0-7 0-16,-2 5 0 0,0-4 0 16,-5-2 0-16,1 1 0 15,1-2 0-15,3-1 0 16,0 1 0-16,7 0 0 0,2 2 0 15,4-4 0-15,3-1 0 16,7 3 0-16,9-3 0 16,-10 3 0-16,10-3 0 0,0 0 0 15,0 0 0-15,0 0 0 16,0 0-73-16,0 0-23 16</inkml:trace>
  <inkml:trace contextRef="#ctx0" brushRef="#br0" timeOffset="2864.3519">243 7420 385 0,'0'0'6'16,"0"-11"3"-16,0 11 3 15,0-18 2-15,0 9 2 0,0 9 0 16,0-18 0-16,0 18-1 15,0 0-5-15,0 0-3 16,11 15-2-16,-4 13-5 16,3 4 0-16,3 7 0 0,1 4 0 15,4 6 0-15,5-2 0 16,-4-2 0-16,1-5 0 16,-3-6 0-16,0-4 0 15,2-8 0-15,-8-4 0 16,-1-4 0-16,-10-14 0 0,16 13 0 15,-16-13 0-15,0 0 0 16,2-18 0-16,-2 3 0 16,0-7 0-16,-2-3 0 15,2-1 0-15,-3-2 0 16,3 8 0-16,0 1 0 0,0 6 0 16,0 13 0-16,20-7 0 15,-7 10 0-15,3 6 0 16,5 1 0-16,4 5 0 0,0-1 0 15,5 1 0-15,-2 0 0 16,1-3 0-16,-5-4 0 16,1 0 0-16,-3-4 0 15,-1-4 0-15,-4 0 0 0,-4-1 0 16,-13 1 0-16,12-19 0 16,-8 1 0-16,-4-3 0 15,0-3 0-15,0-6 0 16,-2-5 0-16,-5 0 0 0,4 1 0 15,-4 1 0-15,1 4 0 16,2 7 0-16,-1 2 0 16,2 8 0-16,-1 1 0 15,4 11-3-15,0 0-22 16,4-23-59-16,-4 23-7 0</inkml:trace>
  <inkml:trace contextRef="#ctx0" brushRef="#br0" timeOffset="3166.3111">1067 7159 435 0,'0'0'3'0,"0"0"-1"16,-11 0 1-16,11 0 1 0,-16 12-1 15,3 10 3 1,0 6-1-16,-4 9 1 0,4 12-2 16,2 6 0-16,-2 7-1 15,6 2 0-15,4 1-1 16,3-3-1-16,4-10 0 0,6-4 0 16,10-5-3-16,3-6-3 15,5-14-5-15,9-1-16 16,-2-12-57-16,4-7-2 15</inkml:trace>
  <inkml:trace contextRef="#ctx0" brushRef="#br0" timeOffset="3604.7067">1370 7442 394 0,'0'0'4'16,"-13"0"1"-16,1-3 3 15,-5 3 0-15,0 0 2 16,-4 5 0-16,-1 3 0 15,-6 1 0-15,7 5-3 16,5-1-3-16,7 5-1 16,-2-3-1-16,9 0-1 15,2-3-1-15,0-12 1 0,18 12-1 16,-4-9 1-16,4-3 1 16,-4-7-1-16,4-1 1 0,-3-4 0 15,0 1 0-15,-3 1-1 16,-4 1 0-16,-8 9-1 15,12-7 0-15,-12 7-1 0,5 9 1 16,-3 2-1-16,1 6 0 16,5 0 0-16,-1 0 1 15,3 3 0-15,0-3 0 16,0-1 0-16,0-4 0 0,0-4 0 16,2-2 1-16,-12-6 0 15,15 0 1-15,-6-9-1 16,0-6 1-16,-2-3 1 15,1-4-1-15,-2-3-1 16,2-4 0-16,0-1-2 16,0 0-3-16,-2 1-7 0,0-2-23 15,-4 5-50-15,3-5-2 16</inkml:trace>
  <inkml:trace contextRef="#ctx0" brushRef="#br0" timeOffset="3855.7479">1502 7054 384 0,'0'0'2'0,"0"0"3"16,0 0 2-16,4 11 2 15,4 6 1-15,5 4 1 16,1 3 1-16,9 10 0 16,0 4-1-16,6 3-2 0,1 10-3 15,0-4-1-15,-2 4-1 16,-9 2-2-16,-5-2 0 15,-4 4 0-15,-10-1-2 16,-6 4 0-16,-12-9-2 16,-5 0-2-16,-3 0-6 0,-7-8-12 15,4-14-58-15,-5 0-6 16</inkml:trace>
  <inkml:trace contextRef="#ctx0" brushRef="#br0" timeOffset="4939.0264">1275 5881 292 0,'0'0'8'0,"0"0"1"0,-10 0 5 15,0 0 1-15,-2 0 2 16,-3 0 3-16,0 0 2 15,1 0-1-15,-4 0-5 16,6 0-3-16,12 0-3 16,0-15-2-16,6 3-2 15,18-9-1-15,10-1-2 0,11-3-1 16,7-4 0-16,12-4 0 16,2 1 0-16,-2 6 0 15,-6-2-1-15,-7 6 1 0,-10 4 0 16,-11 8 0-16,-11 0 1 15,-9 6-1-15,-10 4-1 16,-10 0 1-16,-9 7 0 0,-11 3-1 16,-6 2-1-16,-6 8 1 15,-10 0-1-15,-6 5 0 16,-1 2 1-16,-6-1-1 16,3 0 2-16,5-1-2 0,8-5-2 15,8-6 2-15,9-1-1 16,13-7 1-16,19-6-1 15,0 0 1-15,9 0 0 16,19-6-1-16,6-7 1 16,12 1 1-16,3-3-1 0,6 1 0 15,-3-4 0-15,3 6 0 16,-6-2 0-16,-6 5 0 16,-3 6 0-16,-15-2 0 15,-4 5 0-15,-5 0 1 0,-7 8-1 16,-6 1 1-16,-3 5 1 15,-12 4-2-15,0-1 0 16,-11 5 0-16,-2 2 0 0,-3 2 0 16,-2 1 0-16,0-3 0 15,8-1 0-15,3-7 0 16,3-1 0-16,12-2 0 16,11-7 0-16,11-5 0 0,14-1 0 15,10-7 0-15,8-6 0 16,10-5 0-16,7 2 0 15,-1-4 0-15,-3-2 0 16,-4 0 0-16,-6 1 0 16,-10 4 0-16,-9 2 0 15,-12 5 0-15,-12 3 0 0,-10 7 0 16,-17 0 0-16,-9 3 0 16,-14 7 0-16,-9 4 0 15,-8 5 0-15,-8 7 0 0,-2-1 0 16,8-3 0-16,10 3 0 15,8-11-32-15,22 2-53 16,15-6-4-16</inkml:trace>
  <inkml:trace contextRef="#ctx0" brushRef="#br0" timeOffset="5960.3431">1945 7454 392 0,'0'0'6'0,"0"0"3"0,0 0 2 15,0 0 1-15,0 0 2 16,7-5 1-16,-7 5 1 16,0 0 0-16,0 0-4 0,12 0-4 15,-5 0-8-15,4 0 0 16,3 0 0-16,2 0 0 15,5 0 0-15,2-7 0 16,4 4 0-16,-6-7-34 16,4 5-53-16,-6 2-3 0</inkml:trace>
  <inkml:trace contextRef="#ctx0" brushRef="#br0" timeOffset="6114.9785">1925 7632 417 0,'0'0'5'0,"0"0"3"0,0 0 1 16,0 0 1-16,9 11 1 16,4-11 0-16,4 0 0 15,7 0-4-15,6-3-19 16,8-5-69-16,1 1-4 16</inkml:trace>
  <inkml:trace contextRef="#ctx0" brushRef="#br0" timeOffset="7773.5472">2524 7449 101 0,'0'0'3'0,"0"0"1"15,0 0-1-15,16 0 2 16,7 3 1-16,5 1 0 16,11-2-3-16,9 1-21 0,24 4-28 15,-1-1-1-15</inkml:trace>
  <inkml:trace contextRef="#ctx0" brushRef="#br0" timeOffset="7938.3376">4400 7521 303 0,'0'0'3'0,"18"4"0"15,4-1 1-15,6 0 0 16,6 5 0-16,8-2-8 15,8-1-13-15,5-2-44 0,10 4-8 16</inkml:trace>
  <inkml:trace contextRef="#ctx0" brushRef="#br0" timeOffset="8083.3831">5771 7595 307 0,'0'0'2'0,"21"0"0"15,2 0 0-15,9 2-6 16,8-2-21-16,5 5-39 0,15-2-4 16</inkml:trace>
  <inkml:trace contextRef="#ctx0" brushRef="#br0" timeOffset="8221.4892">7130 7575 349 0,'0'0'3'0,"20"-3"1"16,-1 1-1-16,4 2 1 0,9 0-4 16,11 0-20-16,9 0-46 15,2 0-5-15</inkml:trace>
  <inkml:trace contextRef="#ctx0" brushRef="#br0" timeOffset="8352.9307">7920 7565 376 0,'0'0'1'0,"0"0"0"0,0 0-1 16,0 0-2-16,0 0-11 15,0 0-37-15,11 7-22 0</inkml:trace>
  <inkml:trace contextRef="#ctx0" brushRef="#br1" timeOffset="70897.7224">3428 8142 347 0,'0'0'6'15,"0"0"4"-15,0 0 2 16,6-12 3-16,-6 12 0 16,0-12 1-16,0 12 1 0,0-18 0 15,0 18-5-15,-11-15-3 16,11 15-3-16,-12-7-1 16,12 7-2-16,-15-5-1 15,3 5-1-15,2 0-1 0,-1 5 1 16,-1-5-1-16,-1 5-1 15,4 0 1-15,-1 2 0 16,10-7 0-16,-16 8 0 16,16-8-1-16,0 0 1 15,-6 7 0-15,6-7 0 0,0 0 0 16,0 0 0-16,0 0 0 16,0 0 0-16,0 0 1 15,0 0-1-15,0 0 0 16,0 0 0-16,0 0 0 0,0 0 1 15,0 0-1-15,0 0 1 16,0 0-1-16,0 0 1 16,0 0-1-16,0 0 1 0,0 0 0 15,0 0-1-15,0 0 1 16,0 0 0-16,0 0-1 16,0 0 1-16,0 0-1 15,0 0 0-15,0 0 0 0,0 0 0 16,0 0 0-16,0 0 0 15,0 0 0-15,0 0 0 16,-8 10 0-16,8-10 0 16,0 0 0-16,0 0 0 0,0 0 0 15,0 0 0-15,0 0 0 16,0 0 0-16,-2 10-4 16,2-10-4-16,-2 12-19 15,10-4-56-15,-4 2-3 16</inkml:trace>
  <inkml:trace contextRef="#ctx0" brushRef="#br1" timeOffset="72044.3099">3488 8168 365 0,'0'0'7'16,"0"0"1"-16,0 0 4 0,0-12-1 15,0 12 2-15,-5-18 1 16,5 18-1-16,-15-16 2 16,5 6-7-16,-2 5-1 15,-4 1-3-15,0 4-1 0,-5 1-1 16,0 10 0-16,-4 2-1 15,-5 7 0-15,5 4 1 16,-5 3-1-16,7 0 0 0,4 8 0 16,4 0 0-16,5-5 0 15,10 2 0-15,5-5 1 16,15 0-1-16,3-4 1 16,14-5 1-16,0-6 0 0,9-3 0 15,2-6 0-15,-1-3-3 16,-1 0 0-16,-3-3 0 15,-5-1 0-15,-8-1 0 16,-8 0 0-16,-7-1 0 16,-3 6 0-16,-12 0 0 15,0 0 0-15,0 0 0 0,0 0 0 16,0 0 0-16,0 0 0 16,0 0 0-16,0 0 0 15,-14 6 0-15,14-6-5 16,-20 8-49-16,12-2-35 0,-2 0-1 15</inkml:trace>
  <inkml:trace contextRef="#ctx0" brushRef="#br1" timeOffset="72583.3277">4026 8236 417 0,'0'0'5'0,"0"-10"1"16,0 10 2-16,-1-12 1 15,-6 2 0-15,7 10 0 0,-18-15 0 16,6 8 0-16,-4 7-4 16,0 0-3-16,-2 3-1 15,-1 9 0-15,-2 2-1 16,3 7 0-16,2 7 0 15,3-5 0-15,3 7 0 0,3-3 1 16,7 1 0-16,7-3-1 16,3-6 2-16,5-4-1 15,2-2 0-15,3-6 1 0,5-4 0 16,-2-3 0-16,1-6 0 16,-3-6 0-16,1-3 0 15,-4-5 1-15,1-4-3 16,-8-3 0-16,-2-6 0 0,-4 1 0 15,-5-4 0-15,-5 2 0 16,-6 5 0-16,-3 3 0 16,-1 0 0-16,-2 11 0 0,-1 3 0 15,-1 7 0-15,1 5 0 16,3 2-2-16,0 13 0 16,5 0 0-16,6 8 0 15,0 1 2-15,4 6-1 16,11-3 1-16,1 3 1 15,8-3 0-15,5-5-2 0,2-4-6 16,8 0-33-16,2-9-43 16,0-3-3-16</inkml:trace>
  <inkml:trace contextRef="#ctx0" brushRef="#br1" timeOffset="72779.1482">4376 8279 394 0,'0'0'4'0,"0"0"3"0,0 0 2 16,-6 12 0-16,3-2 1 16,1 7 0-16,0 3 1 15,2 0 0-15,0 5-3 16,0 2-4-16,4-1-1 0,5 0-3 16,-4-6-6-16,4 2-24 15,12-5-52-15,-12-4 0 16</inkml:trace>
  <inkml:trace contextRef="#ctx0" brushRef="#br1" timeOffset="73469.321">4789 8395 439 0,'0'0'5'0,"0"0"2"0,0 0 2 15,-8-7 1-15,8 7 0 16,0 0 1-16,-12-7 0 0,12 7-2 15,0 0-9-15,0 0 0 16,-11-3 0-16,11 3 0 16,0 0-17-16,11 3-68 15,1-1-1-15</inkml:trace>
  <inkml:trace contextRef="#ctx0" brushRef="#br1" timeOffset="73986.2371">5509 8197 409 0,'0'0'4'15,"0"0"3"-15,0 0 1 0,3-12 2 16,-3 12-1-16,-5-13 1 15,-2 9 0-15,-7 1 0 16,-2 3-3-16,-7 3-4 0,-4 6 0 16,-2 9-1-16,-1 6-1 15,4 2 1-15,1 5 0 16,3 1-1-16,7 4 1 0,5-4 0 16,8-3 0-16,4-2 0 15,13-5 0-15,7-2 1 16,3-5-3-16,7-3 0 0,6-5 0 15,1-1 0-15,1-4 0 16,0-2 0-16,-5 0 0 16,-3-2 0-16,-7-5-11 15,0 1-41-15,-7 4-33 16,-6 0-3-16</inkml:trace>
  <inkml:trace contextRef="#ctx0" brushRef="#br1" timeOffset="74590.2684">5897 8197 409 0,'0'0'5'16,"0"0"3"-16,0-10 2 16,0 10 1-16,-3-8 0 15,3 8 0-15,0 0 0 0,-12-4 0 16,0 4-5-16,-5 17-2 15,4 2-3-15,-5 6-1 16,4 8 1-16,-4-1 0 0,6 3 0 16,5-1 0-16,3-1-1 15,4-6 1-15,6-3 1 16,4-6 0-16,7-5 0 16,0-6 0-16,8-5-2 0,3-4 0 15,-1-5 0-15,3-8 0 16,0-2 0-16,-9-9 0 15,2-4 0-15,-7-2 0 16,-4-2 0-16,-10-4 0 0,-2-1 0 16,-7 7 0-16,-9-1 0 15,-3 9 0-15,-6 4 0 16,-5 13 0-16,-2 5 0 16,2 2 0-16,-2 14 0 15,4 4 0-15,6 6 0 0,5 3 0 16,6 0 0-16,9 6 0 15,4-4 0-15,9 1 0 16,11-4 0-16,3-5 0 16,4-3-6-16,9-16-72 0,2 8-7 15</inkml:trace>
  <inkml:trace contextRef="#ctx0" brushRef="#br1" timeOffset="75072.3452">6263 8383 459 0,'0'0'5'0,"0"0"2"0,0 0 2 16,0 0 2-16,0 0 0 16,-11-7-2-16,11 7-9 15,0 0 0-15,0-11 0 16,0 11 0-16,13-9 0 15,1 3 0-15,2 2 0 0,3 2 0 16,1-2 0-16,0 4 0 16,-3 9 0-16,-1 0 0 0,-9 6 0 15,-2 2 0-15,-5 3 0 16,-7 0 0-16,-3 4 0 16,-5-1 0-16,-2-1 0 0,-4-2 0 15,-1 0 0-15,3-5 0 16,1 0 0-16,0-3 0 15,4-2 0-15,4-3 0 16,10-7 0-16,-6 15 0 0,6-15 0 16,13 5 0-16,4-3 0 15,8-2 0-15,5 0 0 16,2 0 0-16,-2-2 0 16,2-1 0-16,-2 1 0 15,-6 0 0-15,-3-1 0 16,-9 3 0-16,-1 0 0 0,-11 0 0 15,0 0 0-15,12 10-10 16,-12-10-78-16,0 13-2 16</inkml:trace>
  <inkml:trace contextRef="#ctx0" brushRef="#br1" timeOffset="80322.4071">2559 6295 123 0,'0'0'7'16,"7"0"3"-16,7 0 2 15,4-3 3-15,7 3 3 0,7 0 0 16,8 0 2-16,10 0 1 16,5 0-3-16,12 0-3 15,7 0-3-15,13 0 0 16,10 0-2-16,8 0 1 0,14-2-2 16,3-3 0-16,9-1-2 15,11 2 0-15,3-1-1 16,6-4-1-16,8 2 1 15,5 2-2-15,8-2 0 16,7 5-2-16,-8-1 2 0,8 0-2 16,5 3 0-16,-3 0-1 15,5 0 1-15,-6 0 0 16,-2 6-1-16,-3-4 0 0,-1 1 0 16,-5-3 1-16,-7 2-1 15,-6-2 0-15,-9 0 0 16,-6 0-1-16,-11 0 1 15,-8-2 0-15,-13-1 0 0,-10 1 0 16,-12 2 1-16,-14 0-1 16,-16 0 0-16,-10 2 0 15,-17 1-1-15,-8-3 0 16,-7 4 1-16,-15-4-1 0,10 5 1 16,-10-5 0-16,0 0 1 15,0 0 0-15,-4 7 1 16,4-7 0-16,-13 5 0 15,13-5-3-15,-15 4-5 16,2-4-18-16,-1 2-50 0,1 4-3 16</inkml:trace>
  <inkml:trace contextRef="#ctx0" brushRef="#br1" timeOffset="81691.9478">3637 9281 285 0,'0'0'8'0,"5"-9"6"16,-2 1 5-16,2-4 0 15,0-3 2-15,0-2 4 16,-3 0-1-16,3-3 1 0,-3 5-7 16,-2 0-6-16,0 0-4 15,-5 8-3-15,-9 2-2 16,-4 5-2-16,-5 5-1 0,-4 4-2 15,0 4-1-15,-2 2 0 16,-1 6 1-16,2-4 0 16,8 5-1-16,6-6 2 15,1 4-1-15,13-3 1 0,0 4 0 16,9-4 1-16,7 0 0 16,4 6 0-16,10-6 1 15,2 1 0-15,4-1 0 16,4 0-1-16,-2 0 1 15,0-2-1-15,-6 2 0 16,-5-5 0-16,-7 5-1 0,-5-4 1 16,-5-2 0-16,-9 3 0 15,-1-1 0-15,-11-1 1 16,-9 0 0-16,0 0 0 16,-7-1 1-16,-5-1 0 0,-1 0-1 15,0-5 1-15,1-3-1 16,5-2-1-16,5 0 0 15,2 0-5-15,10 0-12 0,0-2-44 16,10 2-23-16</inkml:trace>
  <inkml:trace contextRef="#ctx0" brushRef="#br1" timeOffset="82199.7258">4073 9287 394 0,'0'0'5'16,"0"0"4"-16,2-12 1 16,-2 12 3-16,5-11 0 0,-5 11 1 15,2-12 0-15,-2 12-1 16,0 0-4-16,-5 3-5 0,-8 11-2 16,-1 4-2-16,-6 7 0 15,3 7-2-15,-1 3 0 16,0 4 1-16,1 0 0 15,8-3 0-15,6-4 0 0,3-3 1 16,0-7-1-16,5-1 2 16,5-8 0-16,8-6 1 15,-3-5-1-15,7-2 2 16,3-5-1-16,-2-7 1 0,3-6 0 16,-2-6-1-16,2-6 0 15,-6-5-2 1,-3-3 0-16,-7-1 0 0,-5 0 0 15,-5-1 0-15,-5 6 0 16,-7 4 0-16,-6 4 0 16,1 7 0-16,-6 4 0 15,0 8 0-15,4 5 0 0,-2 2-2 16,1 7-1-16,9 5 0 16,1 5 1-16,5 5-1 0,5 1 1 15,0 7 1-15,8-3 0 16,4 2 1-16,10-1-2 15,3-6-6-15,8 3-24 0,1-5-50 16,1-11-2-16</inkml:trace>
  <inkml:trace contextRef="#ctx0" brushRef="#br1" timeOffset="82389.4001">4450 9364 401 0,'0'0'2'0,"0"0"2"15,0 0 1-15,-5 9 1 16,3 1 1-16,2 6 0 16,-3 3 0-16,1 3 1 15,2 3-2-15,0 3-1 0,5-2-2 16,0 4-3-16,-3-5-7 16,8 3-24-16,5-4-48 0,-5-6-1 15</inkml:trace>
  <inkml:trace contextRef="#ctx0" brushRef="#br1" timeOffset="83099.2024">5032 9385 427 0,'0'0'3'15,"0"-12"3"-15,0 3 2 0,2-4 3 16,-2-2 1-16,0 1 1 16,0-1 0-16,0 0 0 15,-5 2-8-15,5 13-5 0,-17-7 0 16,-1 7 0-16,-2 7 0 15,-4 8 0-15,-3 8 0 16,2 1 0-16,-5 6 0 16,7 5 0-16,5-1 0 0,4 1 0 15,4 0 0-15,8-5 0 16,2-4 0-16,7 1 0 16,10-3 0-16,3-7 0 15,3-7 0-15,12-1 0 16,-3-4 0-16,5-5 0 0,6 0 0 15,-6 0 0-15,0-5 0 16,-7-2 0-16,0 2 0 16,-8-5 0-16,-3 8-16 15,-6 2-60-15,-1-3-12 0</inkml:trace>
  <inkml:trace contextRef="#ctx0" brushRef="#br1" timeOffset="83675.742">5524 9361 378 0,'0'0'7'0,"0"0"2"0,0-10 2 15,0 10 2-15,0-12 2 16,0 12 1-16,0-15 1 0,0 15-1 16,-5-12-5-16,5 12-4 15,0 0-2-15,-15 0-3 16,2 10-2-16,1 7-1 0,-3 5-1 16,0 2 0-16,0 7 0 15,1 3 1-15,4 2 0 16,1-4 1-16,9-6-1 0,0-1 1 15,0-2 1-15,11-8-1 16,1-5 2-16,6-3-1 16,1-5 1-16,4-2-1 15,0-2 1-15,2-8 1 0,0-2-1 16,-1-6-2-16,-3-6 0 16,1-4 0-16,-8-1 0 15,-3-6 0-15,-7 0 0 16,-4 1 0-16,0-1 0 0,-11 5 0 15,-2 6 0-15,-5 4 0 16,-4 8 0-16,2 6 0 16,-5 6 0-16,5 6 0 15,0 6-3-15,5 8 1 0,0 2-1 16,8 7 2-16,4 1 0 16,3 2 0-16,8 1 1 15,9-3 0-15,3-3 0 16,5-3-4-16,5-7-11 0,7-5-67 15,3 1-3-15</inkml:trace>
  <inkml:trace contextRef="#ctx0" brushRef="#br1" timeOffset="84149.5445">5946 9518 472 0,'0'0'4'0,"0"0"2"16,-12-12 1-16,12 12 2 16,-12-17 0-16,6 11-5 0,2-5-4 15,1 1 0-15,3 1 0 16,10-1 0-16,5 0 0 0,3 3 0 16,1 2 0-16,4 0 0 15,2 5 0-15,-6 0 0 16,-1 10 0-16,-4 2 0 0,-8 6 0 15,-6 3 0-15,-2 5 0 16,-6-2 0-16,-9 3 0 16,-1 3 0-16,-5-4 0 15,2-2 0-15,-2-2 0 0,2 0 0 16,2-4 0-16,4-6 0 16,6 1 0-16,1-6 0 15,8-7 0-15,0 12 0 16,10-7 0-16,4-3 0 15,4-2 0-15,2 3 0 16,2-3 0-16,6 0 0 0,-1-3 0 16,-2 1 0-16,-2 0 0 15,-2-1 0-15,0 1 0 16,-4-1 0-16,-2 3 0 0,-6-2 0 16,2 2 0-16,-11 0 0 15,11-12-69-15,-11 12-21 0</inkml:trace>
  <inkml:trace contextRef="#ctx0" brushRef="#br1" timeOffset="86834.7243">4689 10377 318 0,'0'0'9'0,"0"0"2"0,7-17 3 15,-7 17 3-15,5-16 2 16,-3 7-1-16,-2-1 1 16,0-5 1-16,-2 5-8 15,-3 0-4-15,-7 2-2 0,-4 7-3 16,-3-2-1-16,-2 3-2 15,-1 4 0-15,-6 4-1 16,5 2 1-16,-2 2-1 0,2 4 0 16,3-1 0-16,6-1 1 15,1 3 0-15,8 0 0 16,5-2 0-16,7 6 0 16,8-4 1-16,6 0 0 0,3 3 0 15,9-3 0-15,-1-2-1 16,0-3 0-16,1 6 1 15,-3-6-1-15,-3 1 0 16,-5-1 0-16,-2-2-1 16,-8-1 1-16,1 2 0 0,-8-2 0 15,-5 1 1-15,0 4-1 16,-12-5 1-16,-6 3 0 16,-5-2 0-16,-4 0 0 15,-6 2 0-15,-7-2-1 0,4-2 1 16,-1-4 0-16,-1-1-1 15,6 3-1 1,4-4-2-16,7-2-6 0,8 0-16 16,1 4-58-16,12-4 0 15</inkml:trace>
  <inkml:trace contextRef="#ctx0" brushRef="#br1" timeOffset="87369.0451">5176 10340 413 0,'0'0'4'0,"0"0"3"16,0 0 1-16,0 0 0 15,-5-8 0-15,5 8 0 16,-15 0 0-16,0 0 0 15,-2 11-3-15,-7 6-3 0,1 9-1 16,-2 5-1-16,0 3 1 16,2 5-1-16,4 2 1 15,3 0-1-15,9-3 0 16,7-4 0-16,0-4 0 0,10-5 0 16,5-7 1-16,5-5 1 15,5-4 0-15,2-7 0 16,0-2 0-16,3-11 1 0,-2-2 0 15,2-8-1-15,-3-3 1 16,-4-11 0-16,-4 3 0 16,-6-8 0-16,-8-3-3 15,-3 4 0-15,-4 0 0 0,-11 4 0 16,-4 5 0-16,-8 6 0 16,-1 7 0-16,-1 7-3 15,0 7 2-15,1 3-2 16,5 5 1-16,1 9 0 15,8 6 1-15,1 5-1 0,11 3 1 16,0 2 1-16,13 1 1 16,4-1-1-16,6 1-1 15,7-7-4-15,7 0-14 16,3-4-64-16,2-8-2 0</inkml:trace>
  <inkml:trace contextRef="#ctx0" brushRef="#br1" timeOffset="87804.2905">5470 10657 429 0,'0'0'6'0,"0"0"2"0,0 0 2 16,-16-5 1-16,16 5 1 15,-9-9 0-15,4-2 1 16,2 2-3-16,3-2-10 15,12-2 0-15,3 1 0 0,7 5 0 16,4-3 0 0,-1 8 0-16,2-1 0 0,0 3 0 15,-6 7 0-15,-2 6 0 16,-8 4 0-16,-8 4 0 16,-3 3 0-16,-7 1 0 0,-7 2 0 15,-4-3 0-15,-6 4 0 16,1-5 0-16,-2-4 0 15,5-2 0-15,0-2 0 0,5-7 0 16,6-1 0-16,9-7 0 16,0 0 0-16,0 0 0 15,4 8 0-15,16-8 0 0,0 0 0 16,10 0 0-16,2-5 0 16,3 2 0-16,3 0 0 15,-6 3 0-15,0-2 0 16,-2 2 0-16,-11 0 0 15,9-10-65-15,-13 12-25 16</inkml:trace>
  <inkml:trace contextRef="#ctx0" brushRef="#br1" timeOffset="95260.0104">3520 7637 335 0,'0'0'4'16,"0"0"0"-16,0 0 0 16,0 0 0-16,0 0 0 0,0 0 0 15,6 6 2-15,12-2 0 16,18-2-5-16,11-2-22 16,25-6-47-16,20-5-4 15</inkml:trace>
  <inkml:trace contextRef="#ctx0" brushRef="#br1" timeOffset="117110.3631">9420 6857 380 0,'0'0'8'16,"0"0"2"-16,0 0 3 15,-11-12 3-15,11 12 1 16,0 0 2-16,-12-13-1 0,12 13 1 16,-2-10-8-16,2 10-11 15,0 0 0-15,12 3 0 16,1 4 0-16,6 6 0 16,4 3 0-16,2 5 0 0,4 4 0 15,-1 2 0-15,-1 4 0 16,0 3 0-16,-9-1 0 15,-3 0 0-15,-5 1 0 0,-8-4 0 16,-4 2 0-16,-13-4 0 16,-7-1 0-16,-6-3 0 15,-7-6 0-15,-2-1 0 16,-3-5 0-16,3-4 0 16,2-6 0-16,3-2 0 15,7-6 0-15,6-7 0 16,6 0 0-16,7-6 0 0,6 0 0 15,8-7 0-15,3 2 0 16,13 1 0-16,1-2 0 16,5 6 0-16,2-2 0 0,3 6 0 15,-1 3 0-15,1 7 0 16,-2 1 0-16,-3 1 0 16,-4 3 0-16,-1 0 0 0,-4 0 0 15,-7 3 0-15,-1-2 0 16,-6 2 0-16,-7-3 0 15,10 5 0-15,-10-5 0 0,0 0 0 16,0 0 0-16,0 0 0 16,0 0 0-16,0 0 0 15,0 0-19-15,-5 0-69 16,5 0-3-16</inkml:trace>
  <inkml:trace contextRef="#ctx0" brushRef="#br1" timeOffset="118546.7069">9930 6911 396 0,'0'0'7'0,"0"0"3"15,0-12 3-15,0 12 1 16,0-12 3-16,0 12 0 0,-4-16 1 16,4 16 1-16,0-14-19 15,0 14 0-15,0 0 0 16,-2 12 0-16,2 6 0 15,0 6 0-15,0 6 0 0,6 4 0 16,1 4 0-16,0 2 0 16,3-4 0-16,0-3 0 15,2-6 0-15,-2-2 0 16,0-6 0-16,-2-3 0 0,-1-6 0 16,-7-10 0-16,8 9 0 15,-8-9 0-15,0 0 0 16,0 0 0-16,5-15 0 15,-3 1 0-15,1-8 0 16,-2-1 0-16,5 1 0 0,-1-3 0 16,-1 0 0-16,1 8 0 15,1 2 0-15,-2 5 0 16,-4 10 0-16,0 0 0 16,13 0 0-16,0 7 0 0,-3 8 0 15,4 0 0-15,4 7 0 16,2-1 0-16,5 3 0 15,-1-2 0-15,-1 1 0 0,-1-5 0 16,1-4 0-16,-4-1 0 16,-2-7 0-16,-1 2 0 15,-3-3 0-15,-4-5 0 16,-9 0 0-16,16-5 0 16,-10-5 0-16,0-7 0 15,-2-3 0-15,4-10 0 0,-3-5 0 16,0 2 0-16,2-8 0 15,-2 2 0-15,-5-2 0 16,5 9 0-16,-5 1 0 0,0 8 0 16,0 5 0-16,0 4 0 15,0 7 0-15,0 7 0 16,0-11 0-16,0 11 0 16,0 0 0-16,0 0 0 0,0 6 0 15,2 3 0-15,-2 4-11 16,0 2-78-16,0 3-3 15</inkml:trace>
  <inkml:trace contextRef="#ctx0" brushRef="#br1" timeOffset="119117.5828">9094 7488 345 0,'0'0'6'0,"0"0"2"16,0 0 3-16,0 0 2 15,0 0-1-15,0 0 3 16,0 0 2-16,9 11 1 16,2-11-4-16,6 0-1 15,10 2-2-15,10-2 0 16,13 0 0-16,15 0-5 0,12 0-6 15,13 0 0-15,14 0 0 16,13 0 0-16,7-2 0 16,5 2 0-16,6-4 0 0,-1 4 0 15,-4 0 0-15,-7 0 0 16,-13 4 0-16,-13-4 0 16,-13 2 0-16,-19 0 0 0,-15 1 0 15,-16-1 0-15,-11-2 0 16,-8 3 0-16,-15-3 0 15,10 0 0-15,-10 0 0 0,0 0 0 16,-13 0 0-16,6 2 0 16,-6-2 0-16,-2 2 0 15,0 2 0-15,-2 2 0 16,-2 0-78-16,-1 2-15 16</inkml:trace>
  <inkml:trace contextRef="#ctx0" brushRef="#br1" timeOffset="119932.7888">9333 7961 362 0,'0'0'9'16,"0"0"4"-16,-3-9 1 16,3 9 1-16,0 0 2 15,0-12 0-15,0 12 1 16,0 0 0-16,0 0-8 15,15-6-2-15,0 6-2 0,4 8-2 16,6 2-4-16,5 5 0 16,2 1 0-16,3 9 0 0,-2-1 0 15,-3 2 0-15,-3 1 0 16,-7 3 0-16,-8-3 0 16,-4 3 0-16,-8-3 0 0,-5-2 0 15,-13 0 0-15,-4-2 0 16,-11-4 0-16,-1-2 0 15,-8-2 0-15,2-6 0 16,0-5 0-16,3-4 0 16,4-4 0-16,3-8 0 0,11-2 0 15,7-6 0-15,9-2 0 16,3-2 0-16,12-2 0 16,10 1 0-16,4 1 0 15,8-1 0-15,4 7 0 16,1 0 0-16,2 7 0 15,-2-1-7-15,-15 9-81 0,12 3-2 16</inkml:trace>
  <inkml:trace contextRef="#ctx0" brushRef="#br1" timeOffset="120529.3771">10063 7983 443 0,'0'0'4'0,"0"0"3"0,0 0 0 0,0-9 2 16,0 9 1-16,0 0-1 15,-3-13 1-15,3 13 0 16,-17 0-8-16,4 8-2 0,2 6 0 15,-7 6 0-15,0 9 0 16,2 3 0-16,0-1 0 16,4 4 0-16,-1 3 0 15,11-4 0-15,2-4 0 0,0-1 0 16,8-7 0-16,6-2 0 16,4-3 0-16,1-5 0 15,4 0 0-15,1-7 0 0,2-5 0 16,2 0 0-16,-4-5 0 15,1-7 0-15,-5-5 0 16,0-2 0-16,-5-8 0 16,0-6 0-16,-8-1 0 0,-2-3 0 15,-5-3 0-15,-2 3 0 16,-11 2 0-16,-4 3 0 16,-1 5 0-16,-4 7 0 15,-3 3 0-15,-3 9 0 16,6 1 0-16,-3 7 0 0,6 5 0 15,3 5 0-15,2 7 0 16,6 3 0-16,5 4 0 16,3 2 0-16,11 1 0 15,1-3 0-15,11-1 0 0,-2-3 0 16,7-2 0-16,4-6 0 16,1-5 0-16,2 3 0 15,-3-10 0-15,8-10-57 0,-8 10-32 16</inkml:trace>
  <inkml:trace contextRef="#ctx0" brushRef="#br1" timeOffset="120959.5736">10546 8100 468 0,'0'0'5'0,"0"0"2"16,0 0 2-16,0 0 1 16,0-12 2-16,0 12-12 15,0 0 0-15,0 0 0 0,0 0 0 16,2 12 0-16,-2 3 0 16,5 6 0-16,-3 0 0 15,3 7 0-15,-2 3 0 0,0 2 0 16,2-1 0-16,0 0 0 15,-3-5 0-15,3 1 0 16,-3-6 0-16,3-2 0 0,-4-8 0 16,6 1 0-16,-7-13 0 15,4 9 0-15,-4-9 0 16,0 0 0-16,0 0 0 16,0 0 0-16,0 0 0 15,0 0 0-15,0 0 0 16,0 0 0-16,0 0 0 0,0 0 0 15,0 0 0-15,0 0 0 16,0 0 0-16,0 0 0 16,0-20-30-16,0 20-63 15</inkml:trace>
  <inkml:trace contextRef="#ctx0" brushRef="#br1" timeOffset="122609.0587">11335 7558 431 0,'0'0'3'16,"0"0"1"-16,0 0 0 15,0 0 1-15,0 0 0 0,8-8-1 16,2 6 1-16,5-1 0 16,2-2-5-16,6 5-10 15,2 0-34-15,7 3-36 16,-4 2-3-16</inkml:trace>
  <inkml:trace contextRef="#ctx0" brushRef="#br1" timeOffset="122758.9824">11348 7714 379 0,'0'0'6'16,"0"0"1"-16,0 0 1 16,0 0 0-16,0 0 1 15,0 0 1-15,13 0-1 0,11 0 1 16,10-5-8-16,12-2-20 16,19-4-60-16,-6-1-1 0</inkml:trace>
  <inkml:trace contextRef="#ctx0" brushRef="#br1" timeOffset="136124.2003">12444 4075 286 0,'0'0'7'0,"11"0"4"0,-11 0 3 16,17 0 3-16,-7 0 1 15,-10 0 2-15,15 0 1 16,-8 0 0-16,-7 0-7 16,0 0-2-16,-15 10-5 0,-7 0-1 15,-3 0-3-15,-5 2-1 16,-5 1-1-16,-4-1 0 15,2 2 0-15,-1 1-1 16,8-3 0-16,4-2 0 0,3 4-1 16,3 0 0-16,4 0 0 15,4 4 0-15,4 2 0 16,4 0 0-16,4 7 0 0,0 3 0 16,4 4 0-16,2 6 1 15,1 4-1-15,4 9 1 16,-2 4 1-16,-1 7-1 15,0 3 1-15,-1 4 0 0,-5 6 1 16,0 6 0-16,-2 3 1 16,0 0 1-16,0 6 1 15,-4 4 1-15,-2-1 0 16,1 4 0-16,3-2 0 16,0 2 1-16,-1-3-2 15,1-1-1-15,2-1-4 0,0 2 0 16,0 1 0-16,-3 1 0 15,3-6 0-15,-3 3 0 16,-1-3 0-16,4-1 0 16,-6-2 0-16,-1-2 0 15,2 0 0-15,-3-4 0 0,2 0 0 16,-5-2 0-16,4 1 0 16,-3-3 0-16,1 0 0 15,1 1 0-15,-2-6 0 0,3 3 0 16,0-3 0-16,1 1 0 15,1-1 0-15,0-7 0 16,0 3 0-16,-2-3 0 0,5-1 0 16,-4-1 0-16,1 0 0 15,3 3 0-15,-3-3 0 16,2 2 0-16,1 0 0 16,-3-2 0-16,3-2 0 0,-4-1 0 15,6 3 0-15,-2-3 0 16,-1-3 0-16,-2 1 0 15,3-3 0-15,0-1 0 16,-1-1 0-16,0-1 0 16,-1-1 0-16,-2-4 0 15,1 3 0-15,3 0 0 0,-3-2 0 16,3 1 0-16,-1-1 0 16,-1 4 0-16,1-4 0 15,0 2 0-15,0-2 0 0,1-4 0 16,0 2 0-16,-4-1 0 15,2-2 0-15,-2-3 0 16,2 2 0-16,-4-1 0 0,3-1 0 16,-2 3 0-16,0-4 0 15,-1 7 0-15,0-6 0 16,1-3 0-16,0 4 0 0,2-4 0 16,-3-3 0-16,3 2 0 15,-2-1 0-15,5-5 0 16,-6 3 0-16,3-1 0 15,0-2 0-15,2 2 0 16,-4-5 0-16,5-1 0 0,-1-2 0 16,1-1 0-16,2-5 0 15,-2-1 0-15,-2 1 0 16,4-7 0-16,0 4 0 16,-2 1 0-16,2-6 0 15,-3 5 0-15,1 3 0 0,2-5 0 16,-3 3 0-16,1 0 0 15,0-1 0-15,-1-6 0 16,1 4 0-16,-1-7 0 0,3-8 0 16,-2 12 0-16,2-12 0 15,0 0 0-15,0 11 0 16,0-11 0-16,0 0 0 0,0 0 0 16,0 0 0-16,0 0 0 15,0 0 0-15,0 0 0 16,0 0 0-16,0 0 0 15,0 0 0-15,0 0 0 16,0 0 0-16,0 0 0 16,0 0 0-16,0 0 0 0,12 2 0 15,6-2 0-15,4-8 0 16,7 0 0-16,9-1 0 16,2 1 0-16,2-2 0 15,-2 3 0-15,0 2 0 0,-10 3 0 16,-3 0 0-16,-8 2 0 15,-6 0 0-15,-3 4 0 0,-10-4 0 16,0 0 0-16,7 10 0 16,-7-10 0-16,0 0 0 15,0 0 0-15,0 9 0 16,13-9-78-16,-13 0-14 0</inkml:trace>
  <inkml:trace contextRef="#ctx0" brushRef="#br1" timeOffset="141738.0327">12388 4810 328 0,'0'0'7'16,"0"0"4"-16,0 0 1 15,0 0 3-15,0 0 0 0,0 0 0 16,-6-4 1-16,6 4 3 16,7 0-8-16,11 0-1 15,7 0-1-15,8-2 0 16,8-4 0-16,7 1-1 0,7-2-1 15,2-1-2-15,-5 1 0 16,-2-1-5-16,-8 4 0 16,-7 1 0-16,-11 0 0 15,-3 1 0-15,-8 2 0 0,-13 0 0 16,12 0 0-16,-12 0 0 16,0 0 0-16,0 0 0 15,0 0 0-15,0 10 0 16,0-10 0-16,0 0 0 15,-10 7 0-15,10-7 0 0,-10 7 0 16,10-7 0 0,-10 8 0-16,10-8-10 0,0 0-12 15,-10 5-25-15,10-5-40 16,0 0-2-16</inkml:trace>
  <inkml:trace contextRef="#ctx0" brushRef="#br1" timeOffset="142394.2659">13310 4655 351 0,'0'0'5'16,"0"0"4"-16,0-13 2 15,0 13 1-15,-5-14-1 0,-5 2 2 16,0 1-1-16,-4 2 2 16,-7 0-7-16,1 4-1 15,-5 3-3-15,1 2 0 16,-1 2-1-16,0 6 0 0,5 0-1 16,3 2 0-16,4-1 0 15,3 6-1-15,10 0 0 16,0 0 1-16,7-1 0 15,11 1 1-15,-1 3 0 16,8 2 1-16,5-3-1 0,0 0 1 16,2-2-1-16,-2 3 0 15,-3-4-1-15,1 1 0 16,-6-4-1-16,-2 1 0 16,-5 0 1-16,-3-2-2 15,-4 0 1-15,-3 0 1 0,-5 0 0 16,0-2 0-16,0-8 0 15,-13 14 1-15,-1-6-1 16,-7-4 1-16,2 2 0 0,-6-6-1 16,-5 0 1-16,3 0-1 15,-5 0-1-15,4 0 1 16,2-8-2-16,5 6-4 0,4-3-7 16,6 2-28-16,11 3-45 15,0 0 0-15</inkml:trace>
  <inkml:trace contextRef="#ctx0" brushRef="#br1" timeOffset="142874.9797">13566 4642 414 0,'0'0'6'15,"0"0"2"-15,0-10 2 16,0 10 1-16,0-12 0 0,0 12 1 15,0 0-1-15,-10-4 0 16,0 8-6-16,-5 11-2 16,3 7-1-16,-6 5-2 0,4 3 1 15,3 5-1-15,4-1 1 16,4 1-1-16,3-3 1 16,7-5 0-16,7-2-1 15,2-7 0-15,4-8 1 0,6 0 1 16,-1-10-2-16,2 0 0 15,-3-8 0-15,1-4 0 16,-1-6 0-16,-2-9 0 16,-8 0 0-16,-4-3 0 15,-7-5 0-15,-3 3 0 16,-6 1 0-16,-7 0 0 0,-6 4 0 16,-3 10 0-16,-3 2 0 15,0 2 0-15,3 12 0 0,-1 1 0 16,6 1 0-16,2 12 0 15,5 2 0-15,5 2 0 16,5 7 0-16,5-1 0 16,11 4 0-16,0-4 0 0,14 1-2 15,0-3-5-15,12-1-20 16,8-8-57-16,-7-5-2 16</inkml:trace>
  <inkml:trace contextRef="#ctx0" brushRef="#br1" timeOffset="143059.1983">13991 4786 389 0,'0'0'5'0,"0"0"2"15,0 0 2-15,-3 10 1 16,0 0 0-16,1 5 1 16,0 0 0-16,2 6 1 0,0 4-5 15,0 3-3-15,4-1-1 16,2-3-3-16,0 3-6 0,-4-4-21 15,-2 0-55-15,2-6 0 16</inkml:trace>
  <inkml:trace contextRef="#ctx0" brushRef="#br1" timeOffset="143671.4456">14332 4449 389 0,'0'0'6'0,"0"-10"2"16,0 10 1-16,0-10 1 15,0 10 0-15,-16-8 0 0,2 11 1 16,-6 9 1-16,-6 15-6 15,2 8-2-15,-6 10-1 0,6 10 1 16,-1 4-2-16,7 4 1 16,9-3-1-16,6 1-1 15,3-2 1-15,7-10-1 16,8-2 0-16,7-7 0 0,7-10 0 16,7-1-1-16,4-12-2 15,-3-1-4-15,10-3-10 16,-4 1-58-16,1-14-12 15</inkml:trace>
  <inkml:trace contextRef="#ctx0" brushRef="#br1" timeOffset="144105.7962">14702 4590 404 0,'0'0'5'0,"0"0"2"16,0-10 2-16,0 10 2 16,0 0 0-16,0-8-1 0,0 8 1 15,0 0 0-15,-5 15-4 16,-8 3-3-16,1 5-2 15,-3 6-1-15,-2 0 0 16,-3 5 1-16,0-3-1 16,-2-2 1-16,1-3-1 0,7-7 0 15,-3-1 0-15,5-8 0 16,1 0-1-16,11-10 1 16,-10 7-1-16,10-7 1 15,12 2-1-15,4-2 0 0,6 0 0 16,0 0 0-16,8 0 1 15,0-2-1-15,2 2 0 16,-2-3 0-16,-3 3-1 16,-3-2-5-16,0 2-12 0,-10 5-64 15,-2-3-5-15</inkml:trace>
  <inkml:trace contextRef="#ctx0" brushRef="#br1" timeOffset="144511.0207">14965 4863 474 0,'0'0'4'0,"0"0"1"0,-5-10 1 15,5 10 0-15,-5-15 1 16,5 15 0-16,-2-14-5 15,2 6-2-15,0-2 0 0,0 10 0 16,20-8 0-16,-5 8 0 16,0 0 0-16,4 6 0 15,-2 0 0-15,-4 8 0 0,0 0 0 16,-9 3 0-16,-1 0 0 16,-6 3 0-16,-8 2 0 15,-2 1 0-15,-7-3 0 0,-2-3 0 16,2 0 0-16,0-4 0 15,0 1 0-15,7-6 0 16,1 0 0-16,12-8 0 16,0 0 0-16,0 0 0 15,8 0 0-15,12 0 0 16,2-8 0-16,8 3-4 0,3-8-20 16,-12 1-61-16,20 0-3 15</inkml:trace>
  <inkml:trace contextRef="#ctx0" brushRef="#br1" timeOffset="144708.3379">15360 4705 411 0,'0'0'5'0,"0"0"3"16,0 0 1-16,0 0-1 0,0 0 1 16,0 9 1-16,0 3 1 15,4 5-1-15,-2 3-4 16,5 5-3-16,3 5 0 15,-3 2-1-15,4-2-2 16,-2 3-7-16,-1-6-14 16,0-6-61-16,-1 4-3 0</inkml:trace>
  <inkml:trace contextRef="#ctx0" brushRef="#br1" timeOffset="144877.0352">15279 4845 416 0,'0'0'3'16,"0"0"0"-16,7-7 0 0,9 2 1 16,2-3 0-16,8 4 1 15,6-1-2-15,5-1-6 16,4 5-31-16,3 1-43 16,6 0-3-16</inkml:trace>
  <inkml:trace contextRef="#ctx0" brushRef="#br1" timeOffset="145274.4014">15890 4800 415 0,'0'0'3'0,"0"0"2"0,-9-12 0 15,-2 7 2-15,-3-3 1 16,-4 4 0-16,-8 1 2 16,-1-2 0-16,-1 5-3 15,0 5-1-15,-2 7-2 16,5 4-1-16,7 4-1 0,4-3-1 15,9 3-1-15,5-1 0 16,7 1 0-16,8-2 0 16,7-8 0-16,3-2 0 0,5-6 1 15,-2-2 0-15,2-10 0 16,-2-8 0-16,-5-4 1 16,2-8-1-16,-5-4 0 15,-5-11 0-15,-2-5 1 0,-4 0-1 16,-6-4 0-16,-3 4 1 15,0 4 0-15,-3 11-2 16,-4 3 0-16,0 10 0 16,-1 11 0-16,8 11 0 15,-15 15 0-15,11 12 0 0,1 8-2 16,3 12 0-16,0 6-1 16,0 1-6-16,12 11-17 15,20-7-58-15,-14-3-2 16</inkml:trace>
  <inkml:trace contextRef="#ctx0" brushRef="#br1" timeOffset="145723.6359">16186 4825 439 0,'0'0'5'16,"-8"-7"1"-16,8 7 2 15,-9-18 1-15,4 9 0 16,0 1 0-16,0-4-1 0,3 2 1 15,2 10-5-15,0-10-2 16,9 8-1-16,3 2-1 16,4 0 0-16,-2 4-1 15,4 4 0-15,-1-1-1 16,-2 3-1-16,-5 3-1 16,1 0 0-16,-7-4-1 0,-1 3 1 15,-3-1 0-15,-3 1 0 16,1-3 2-16,-4 1 0 0,1 3 0 15,1-6 1-15,4-7 0 16,-5 17 1-16,5-7-1 16,0-10 0-16,7 18 1 15,0-8 0-15,6-3 0 0,-2 3 0 16,6 2 0-16,-5-2 0 16,3 0 0-16,-3-2 0 15,0 1 0-15,-4 1 1 0,-4-2-1 16,-4 2 1-16,0-10-1 15,-6 15 1-15,-9-10-1 16,-2 5-3-16,-8-8-6 16,-3 5-30-16,3-4-42 15,-9-3-2-15</inkml:trace>
  <inkml:trace contextRef="#ctx0" brushRef="#br1" timeOffset="145990.6825">16485 4420 428 0,'0'0'2'0,"0"0"1"15,0 0 2-15,0 0-3 16,12 1 3-16,-5 12 0 0,9 12 0 16,-1 4 1-16,4 11-3 15,0 10 1-15,2 7 0 16,4 4-1-16,-9 4 0 15,2 2-1-15,-2-5 0 0,-7-3 0 16,-4 0 0-16,-5-9-1 16,0 1-1-16,-12-10-2 15,-4-2-7-15,-6-14-23 16,-2 3-51-16,2-6 0 16</inkml:trace>
  <inkml:trace contextRef="#ctx0" brushRef="#br1" timeOffset="146509.0421">17242 4620 421 0,'0'0'4'16,"0"0"1"-16,0 0 1 16,-9-12 1-16,-3 9 0 0,-4 0 1 15,-3 3 1-15,-9 8-1 16,-1 7-2-16,-6 7-2 15,5 5 0-15,0 5-1 16,5 3 0-16,10 2-2 16,5 1 1-16,10-6-1 15,7-3 0-15,14-4-1 0,6-5-1 16,8-5-5-16,4-7-8 16,9-13-59-16,-2 5-11 15</inkml:trace>
  <inkml:trace contextRef="#ctx0" brushRef="#br1" timeOffset="146856.664">17508 4739 372 0,'0'0'5'0,"0"0"4"16,-9 0 0-16,9 0 1 16,-21 2 2-16,7 3 1 15,-4 5-1-15,1 2 0 16,-4 3-4-16,4 2-3 0,4 1-2 15,7 2 0-15,6 2-2 16,3-5 0-16,13-4 1 16,5-1 0-16,8-4 0 15,6-4 1-15,0-4-1 16,3-1 0-16,-6-8 1 0,0 0-1 16,-10-4 1-16,-2-2-1 15,-10-2 1-15,-8-3-2 16,-2 0 0-16,-9 3-1 0,-9-1 0 15,-1 4-1-15,-4 4-1 16,-4 5-1-16,-1 2-2 16,6 3-2-16,-3 3-5 15,3 2-12-15,7-5-53 0,4 12-7 16</inkml:trace>
  <inkml:trace contextRef="#ctx0" brushRef="#br1" timeOffset="148400.5847">17521 4620 318 0,'0'0'7'0,"0"0"1"16,0-10 4-16,0 10 2 0,3-12 2 16,-3 12 2-16,2-13 0 15,-2 13 0-15,0-10-5 16,0 10-4-16,0 0-2 15,-9 0-3-15,-2 10-2 0,-1 5-1 16,-4 5 0-16,2 2-1 16,-4 4 0-16,1 6 1 15,2 0 0-15,3-3 0 0,1 1 0 16,7 3 0-16,1-7 1 16,3-1-1-16,0-4-1 15,7-3 1-15,-1 0 0 16,5-3 0-16,-1-5 1 15,6-3 0-15,1-2 0 16,1-3 0-16,5 1 0 0,-2-3 0 16,2-3-1-16,-1-4 1 15,6 0 0-15,-3-1-1 16,-3-1 1-16,0-6 0 0,-2 3 1 16,-3-9-1-16,-1-1 0 15,-5 0 0-15,0-2-1 16,-6-9 1-16,-2 5-2 15,-3-1 0-15,-5 0 0 0,-3 0 0 16,-4 2 0-16,-1 8 0 16,-4-1 0-16,-4 6 0 15,2 0 0-15,-3 7 0 16,-3-1 0-16,0 8 0 16,-1 3 0-16,2 5 0 15,-1 4 0-15,3 0 0 0,-1 9-2 16,9-2 2-16,4 3-1 15,1 0 1-15,7-2 0 16,4-2 1-16,9-1 1 0,4-5-2 16,8-2 0-16,2-2 0 15,4-4 0-15,4-1 0 16,-1-3 0-16,0 0-4 0,-4-5-8 16,4 5-16-16,-5 0-56 15,-5-5-4-15</inkml:trace>
  <inkml:trace contextRef="#ctx0" brushRef="#br1" timeOffset="149171.732">17842 4986 440 0,'0'0'5'16,"0"0"3"-16,0 0 1 16,-5-12 1-16,5 12 1 0,-3-17 1 15,3 9 0-15,0-1-8 16,5-3-4-16,2 4 0 16,6 1 0-16,2-2 0 0,0 7 0 15,2 2 0-15,1 0 0 16,-2 2 0-16,0 7 0 15,-6 0 0-15,-2 6 0 16,-6 0 0-16,-2 2 0 16,0 2 0-16,-13-1 0 15,1 0 0-15,-6 2 0 0,-1-6 0 16,1 3 0-16,1-1 0 16,0-4 0-16,4-3 0 15,6 2 0-15,2-1 0 16,5-10 0-16,12 9 0 0,6-6 0 15,4-3 0-15,6 3 0 16,4-3 0-16,3 0 0 16,-1 0 0-16,-2 0 0 0,-2 0 0 15,-5-3 0-15,-9 3 0 16,1-3 0-16,-10 3 0 16,-7 0 0-16,0 0 0 0,2 8 0 15,-2-8 0-15,-6 12-9 16,-2-4-79-16,3-1-3 15</inkml:trace>
  <inkml:trace contextRef="#ctx0" brushRef="#br1" timeOffset="151304.9024">13009 5913 298 0,'0'0'9'16,"0"0"6"-16,10-8 3 16,-10 8 2-16,10-9 5 0,-10 9-1 15,15-13 3-15,-10 6 0 16,-5 7-8-16,2-17-5 15,-2 17-4-15,-10-10-5 16,-6 10-5-16,-8 2 0 0,-3 8 0 16,-2 7 0-16,-5 3 0 15,3 5 0-15,-1 5 0 16,9-3 0-16,1 2 0 16,9-2 0-16,9 1 0 0,4-6 0 15,7-2 0-15,7-1 0 16,11-6 0-16,5 0 0 15,5-7 0-15,5 0 0 16,2-3 0-16,0-3 0 0,1 0 0 16,-8 0 0-16,-3 0 0 15,-7-3 0-15,-5 3 0 16,-8-2 0-16,-5 2 0 16,-7 0 0-16,0 0 0 15,0 0 0-15,0 0 0 16,0 0 0-16,0 0 0 0,0 5-11 15,0-5-77-15,0 0-1 16</inkml:trace>
  <inkml:trace contextRef="#ctx0" brushRef="#br1" timeOffset="151787.1038">13501 5891 435 0,'0'0'5'0,"0"0"2"16,0 0 2-16,0-10 0 16,0 10 1-16,-8-7 0 0,2 7 1 15,-8 0-1-15,0 4-5 16,-6 11-5-16,-3 8 0 16,4 4 0-16,-1 3 0 15,3 4 0-15,4 0 0 16,6 2 0-16,7-2 0 0,0-7 0 15,9-2 0-15,9-7 0 16,2-8 0-16,2-3 0 16,6-7 0-16,-2 0 0 0,2-12 0 15,0-3 0-15,-3-5 0 16,-6-7 0-16,1-3 0 16,-8-5 0-16,-3-4 0 0,-9-1 0 15,-3 0 0-15,-7 3 0 16,-10 8 0-16,0 4 0 15,-8 7 0-15,1 11 0 16,2 7 0-16,0 7 0 0,1 11 0 16,9 2 0-16,3 4 0 15,7-1 0-15,5 4 0 16,7 0 0-16,10-5 0 16,10 0 0-16,5-4 0 15,7 0 0-15,0-11-11 16,-9 0-74-16,14-4-3 0</inkml:trace>
  <inkml:trace contextRef="#ctx0" brushRef="#br1" timeOffset="151986.1088">13889 5990 406 0,'0'0'5'16,"0"0"2"-16,-7 7 1 15,2 5 0-15,3 3 1 0,-2 5 0 16,2 3 1-16,2 4-1 15,0 3-3-15,0 2-3 16,2-5-1-16,9 0-1 16,-4-3-7-16,5 0-26 15,-4-4-48-15,4-6-2 0</inkml:trace>
  <inkml:trace contextRef="#ctx0" brushRef="#br1" timeOffset="152485.4071">14613 5688 400 0,'0'0'5'0,"0"0"2"0,-5-13 1 16,5 13 0-16,-16-7 2 15,2 7-1-15,-7 7 1 0,-3 10 2 16,-2 12-5-16,-3 12-1 16,2 8-1-16,-2 9-1 15,1 1 0-15,8 5-1 16,8-3-1-16,4-1 0 0,8-5-1 15,2-3 0-15,14-11 0 16,6 0 1-16,8-9-1 16,5-8-3-16,7-3-5 15,0-9-16-15,-12-4-59 16,19-6-3-16</inkml:trace>
  <inkml:trace contextRef="#ctx0" brushRef="#br1" timeOffset="152855.0733">14943 5811 431 0,'0'0'5'16,"0"0"1"-16,0 0 2 0,0 0 0 16,0 0 0-16,0 0 0 15,-13 0 1-15,9 13-1 16,-6 5-3-16,-1 1-2 15,-5 6-2-15,0-1 0 0,-3 3 1 16,1-1-1-16,-1-2-1 16,0-4 0-16,6-3 0 15,0-2 0-15,3-2-1 16,-1-6 1-16,11-7-1 16,-7 11 0-16,7-11 1 15,7 1 0-15,6-1 0 0,4 0 0 16,8 0 1-16,5-1-1 15,2-2 1-15,5 0-1 0,-3 1 0 16,-2 2-3-16,0 0-7 16,-13 0-28-16,4 2-45 15,-5 1-1-15</inkml:trace>
  <inkml:trace contextRef="#ctx0" brushRef="#br1" timeOffset="153227.4689">15180 6145 488 0,'0'0'4'0,"0"0"0"0,-4-15 1 16,4 15 1-16,0-12-2 15,4 3-4-15,3-4 0 0,3 1 0 16,7 2 0-16,-1 3 0 15,6 2 0-15,-6 2 0 16,5 3 0-16,-4 5 0 0,-7 5 0 16,-6 5 0-16,-4 2 0 15,-2 2 0-15,-7 4 0 16,-10 3 0-16,3-5 0 0,-4 1 0 16,-4-5 0-16,6-2 0 15,0 2 0-15,6-5 0 16,2-8 0-16,10-4 0 15,-5 10 0-15,5-10 0 0,18 0 0 16,-2 0 0-16,7-5 0 16,2-3 0-16,5 7-17 15,14-10-67-15,-14-4-3 16</inkml:trace>
  <inkml:trace contextRef="#ctx0" brushRef="#br1" timeOffset="153423.1267">15644 5975 438 0,'0'0'5'0,"0"0"1"16,0 0 2-16,0 0 0 0,0 7 1 15,0 3 0-15,-2 7-1 16,0 3 1-16,-1 8-4 16,-3-1-2-16,6 7 0 0,0-1-7 15,0 7-8-15,0-9-25 16,4-1-46-16,1-3-2 15</inkml:trace>
  <inkml:trace contextRef="#ctx0" brushRef="#br1" timeOffset="153585.7998">15531 6145 428 0,'0'0'4'0,"0"0"2"15,0-9-2-15,0 9 2 16,14-11-1-16,-2 7 1 0,8-4 0 15,4 6-3-15,4-5-12 16,12 4-39-16,2 3-31 16,4 3-3-16</inkml:trace>
  <inkml:trace contextRef="#ctx0" brushRef="#br1" timeOffset="153986.9101">16095 6086 414 0,'0'0'5'16,"0"-9"2"-16,0 9 3 15,-6-15 1-15,0 5 1 0,0-1 1 16,-6 4 0-16,-6-3 0 16,1 7-4-16,-6 3-5 15,3 3-4-15,-7 5 0 16,4 7 0-16,1 2 0 16,7 1 0-16,5 4 0 0,3-1 0 15,7 2 0-15,3-5 0 16,9-3 0-16,5-3 0 15,8-5 0-15,-1-7 0 0,4 0 0 16,-1-9 0-16,-3-8 0 16,2-3 0-16,-3-9 0 15,-6-5 0-15,-4-4 0 0,-3-3 0 16,-6-5 0-16,-1-3 0 16,-3 8 0-16,-3-4 0 15,-1 10 0-15,-4 11 0 0,0 5 0 16,-1 13 0-16,9 6 0 15,-10 25 0-15,5 7 0 16,5 7 0-16,0 9 0 16,3 7 0-16,5-1-6 15,11-1-35-15,2 0-43 16,7-8-3-16</inkml:trace>
  <inkml:trace contextRef="#ctx0" brushRef="#br1" timeOffset="154437.7514">16390 6136 463 0,'0'0'4'0,"0"0"2"0,-3-8 3 15,3 8 0-15,-7-15 0 16,7 15 2-16,-6-14-11 16,6 14 0-16,0-15 0 0,8 10 0 15,5 0 0-15,4 2 0 16,6 3 0-16,2 0 0 15,-3 0 0-15,5 6 0 0,-4-1 0 16,-6 7 0-16,-7-2 0 16,-5 2 0-16,-4 2 0 15,-1 1 0-15,-4-3 0 16,-5 6 0-16,-4-5 0 0,1-1 0 16,2 3 0-1,0-5 0-15,2-1-2 0,6 2 1 16,2-4 1-16,2 2 0 15,8 0-1-15,5 0 2 16,2 2-1-16,6-4 0 0,0 5 0 16,2-2 0-16,-4 3 1 15,4-4-1-15,-7 2 0 16,-4-1 0-16,-5 2 0 0,-5-2 2 16,-4-3-2-16,-10 3 0 15,-9 0 0-15,-4-3-3 16,-4-2-1-16,-8 2-6 15,-2-7-12-15,-6-2-59 0,8-3-4 16</inkml:trace>
  <inkml:trace contextRef="#ctx0" brushRef="#br1" timeOffset="154719.2149">16748 5663 434 0,'0'0'1'0,"0"0"2"16,0 0 1-16,7 7 3 0,1 8 1 16,2 2 1-16,4 13 0 15,9 3 0-15,2 8 0 16,2 12-2-16,3 1-2 16,-2 6-3-16,1-4 0 0,-3 1-2 15,-10 2 0-15,-8-4 2 16,-3-3-2-16,-7-2 0 15,-11-8 0-15,-4-2-2 16,-13-6-1-16,5-4-8 0,-9-8-27 16,1-4-45-16,8-6-3 15</inkml:trace>
  <inkml:trace contextRef="#ctx0" brushRef="#br1" timeOffset="155203.075">17338 5878 447 0,'0'0'4'0,"0"0"2"15,0-12 0-15,0 12 1 0,-6-10 0 16,-1 5 0-16,-8 5 0 16,-5 3 1-16,-3 12-4 0,-4 9-2 15,-3 8-2-15,0 9 1 16,0 2-1-16,9 7 1 16,5 0-2-16,9-3 1 0,7-3 0 15,14-10 1-15,11-2 0 16,10-11-1-16,10-6-2 15,2-6-6-15,9-3-20 16,13-6-53-16,-18-8-5 16</inkml:trace>
  <inkml:trace contextRef="#ctx0" brushRef="#br1" timeOffset="155607.4883">17715 5869 395 0,'0'0'6'15,"0"0"3"-15,0 0 1 0,-15-3 1 16,4 3 2-16,-3 3 0 16,-3 6 0-16,-6 6 1 15,1 5-6-15,2 4-3 0,-2 9-2 16,9 1-2-16,0 1 0 16,11 0 0-16,2 0-1 15,6-8 0-15,6-2 0 16,13-8 2-16,0-4-1 0,1-9 1 15,4-1 1-15,0-3-3 16,-2-10 0-16,-4-4 0 16,-3-6 0-16,-12-13 0 0,-1-2 0 15,-8-4 0-15,-3-4 0 16,-6 2 0-16,-9 1 0 16,1 5 0-16,-8 8 0 15,2 9 0-15,-2 14 0 16,1 4 0-16,4 10 0 15,0 10 0-15,8 4 0 0,5 6 0 16,4 2 0-16,8 0 0 16,8 1 0-16,11 0 0 0,1-7-24 15,0 1-59-15,15-8-4 16</inkml:trace>
  <inkml:trace contextRef="#ctx0" brushRef="#br1" timeOffset="156014.2409">18013 6124 466 0,'0'0'5'15,"-13"-6"2"-15,13 6 3 16,-14-9 1-16,4 1 1 16,10 8-12-16,-13-15 0 0,6 6 0 15,7 9 0-15,10-15 0 16,10 12 0-16,5-4 0 15,0 5 0-15,3 2 0 0,-2 0 0 16,4 9 0-16,-9 2 0 16,-7 10 0-16,-11-1 0 15,-6 5 0-15,-11 0 0 0,-1 0 0 16,-8 2 0-16,-4-3 0 16,1-1 0-16,1-5 0 15,4-1 0-15,5-8 0 16,4 1 0-16,12-10 0 0,0 7 0 15,17-4 0-15,6-3 0 16,9 0 0-16,3 0 0 16,8-3 0-16,-4 3 0 0,1-2 0 15,-8 0 0 1,-5-1 0-16,-2 3 0 16,-13-3 0-16,-12 3-86 0,0 0-5 15</inkml:trace>
  <inkml:trace contextRef="#ctx0" brushRef="#br1" timeOffset="163394.7919">3597 7224 0 0,'65'7'0'0,"7"0"3"15,5 3-2-15,6 0 0 0,-2 2 0 16,6-4 0-16,0 7 0 16,7-8-1-16,9 0 0 15,-6-1-1-15,2-4 0 16,6-2-1-16,-6 0 1 0,4 0-2 16,10-4 3-16,-11 0 0 15,-2-3 0-15</inkml:trace>
  <inkml:trace contextRef="#ctx0" brushRef="#br1" timeOffset="163624.5086">7538 7178 0 0,'17'0'4'0,"-7"0"-1"16,-10 0 0-16,10 0-3 0,-10 0-10 16</inkml:trace>
  <inkml:trace contextRef="#ctx0" brushRef="#br1" timeOffset="165149.6209">15366 7159 395 0,'0'0'5'15,"0"0"2"-15,3-10 2 16,-3 10 1-16,0-13 2 16,0 13 1-16,0-12 1 0,0 12-1 15,-11-12-4-15,11 12-2 16,-18 0-3-16,4 10-1 16,-2 4-1-16,-1 6-2 15,-2 5 1-15,1 5-1 0,1 2 1 16,7 6-1-16,5-4 1 15,5 3-1-15,2-4 1 16,11-3 0-16,7-6 0 16,1-5 1-16,13-3-2 0,-2-9 0 15,2-5 0-15,1-2 0 16,3-8 0-16,-5-9 0 16,-4 1 0-16,-5-9 0 15,-3-6 0-15,-6-3 0 16,-9-1 0-16,-2-7 0 15,-4 5 0-15,-14-2 0 0,-6 1 0 16,-1 9 0-16,-14 4 0 16,5 7 0-16,-12 3 0 15,4 13 0-15,1 2 0 0,3 2 0 16,0 13 0-16,10 3 0 16,7-1 0-16,14 13-21 0,6-7-66 15,14 1-4-15</inkml:trace>
  <inkml:trace contextRef="#ctx0" brushRef="#br1" timeOffset="172566.8739">13416 8383 378 0,'0'0'7'0,"0"0"1"16,0 0 2-16,0 0 0 15,0 0 1-15,0 0 0 0,0 0 2 16,0 0 0-16,0 0-2 16,11 7-3-16,6-4 0 15,2-1 0-15,9 3 1 16,10-2-3-16,4-1-6 0,5 3 0 16,3-3 0-16,-1 1 0 15,-6 2 0-15,-1-3 0 16,-10 0 0-16,-2-2 0 15,-10 3 0-15,-8 0 0 16,-1-3 0-16,-11 0 0 0,10 2 0 16,-10-2 0-16,0 0 0 15,0 0 0-15,0 0 0 16,0 0 0-16,0 0 0 16,0 0 0-16,0 0 0 0,0 0 0 15,0 0 0 1,0 0 0-16,0 0 0 0,0 0 0 15,-8-5-36-15,8 5-51 16,0 0-4-16</inkml:trace>
  <inkml:trace contextRef="#ctx0" brushRef="#br1" timeOffset="173349.0556">14426 8249 365 0,'0'0'6'16,"0"0"4"-16,0 0 2 0,3-13 2 16,-3 13 0-16,2-12 1 15,-2 12 1-15,3-16-1 16,-3 7-4-16,0 9-5 15,-16-12-1-15,4 10-2 16,-6 2-2-16,-3 0 1 16,-2 2-2-16,-5 8 0 0,4 1 0 15,2 5 0-15,-2 0 0 16,10 4 0-16,4-1 0 16,4 1 0-16,6 1 1 15,10-1 1-15,7 1-1 0,4-4 1 16,4 2-1-16,2-4 1 15,3 0-1-15,3 2 1 16,-3-4-1-16,-2 2-1 0,2-2 0 16,-4 1-1-16,-2 1 1 15,-6-3-2-15,0 1 2 16,-8-4-1-16,-3 4 1 16,-7 0 0-16,-5-3 1 15,-9-1 0-15,-7 1 0 16,-4 0 1-16,-5-3 0 0,-2 1-2 15,-5-4 0-15,3-1 0 16,4-3 0-16,0 3-4 16,4-3-7-16,10 0-26 15,16 0-46-15,-14-7-4 0</inkml:trace>
  <inkml:trace contextRef="#ctx0" brushRef="#br1" timeOffset="173850.8474">14788 8260 470 0,'0'0'4'0,"0"0"1"16,0-11 2-16,0 11 1 16,0 0 0-16,0 0-1 15,0 0-5-15,-7 0-2 16,-7 12 0-16,-5 8 0 0,1 7 0 15,-4 3 0-15,3 0 0 16,-2 5 0-16,5-2 0 16,7 1 0-16,9-7 0 15,0-3 0-15,12-5 0 0,3-5 0 16,4-4 0-16,6-5 0 16,-1-5 0-16,5-3 0 15,-2-6 0-15,-2-3 0 0,-1-7 0 16,1-3 0-16,-7-5 0 15,-6-3 0-15,-1-2 0 16,-9 0 0-16,-2-2 0 0,-10 0 0 16,-5 5 0-16,-7 4 0 15,-4 6 0-15,-4 6 0 16,0 6 0-16,0 7 0 16,3 0 0-16,3 10 0 15,-1 4 0-15,10 9 0 0,5-3 0 16,10 4 0-16,0 1 0 15,10-2 0-15,10-1 0 16,3-2 0-16,7-6 0 16,2-4 0-16,7-1 0 15,-4-1-76-15,2-5-12 0</inkml:trace>
  <inkml:trace contextRef="#ctx0" brushRef="#br1" timeOffset="174085.0157">15192 8388 466 0,'0'0'4'0,"0"0"1"15,0 0 2-15,0 9 1 16,0 1 1-16,0 3 1 16,0 7-8-16,0 2-2 15,2 1 0-15,-2 3 0 16,3 2 0-16,-1-1 0 0,-2 0 0 15,0-5 0 1,2 1 0-16,-2-9-17 0,-16 2-68 16,16-2-5-16</inkml:trace>
  <inkml:trace contextRef="#ctx0" brushRef="#br1" timeOffset="177768.4287">15471 8487 408 0,'0'0'6'0,"0"0"2"0,0 0 2 16,0 0 2-16,0 0 0 16,0 0 0-16,0 0 1 15,6-2 0-15,-6 2-5 16,0 0-4-16,0 0-5 16,0 0-8-16,0 0-22 0,-7-5-50 15,7 5-4-15</inkml:trace>
  <inkml:trace contextRef="#ctx0" brushRef="#br1" timeOffset="178220.8789">16062 8276 389 0,'0'0'5'0,"0"0"2"15,5-7 2-15,-5 7 2 16,0-15 0-16,0 15 0 15,-2-14 1-15,2 14 0 16,-23-8-5-16,3 12-2 0,-8 9-1 16,-2 10-2-1,-4 1 0-15,-1 8 0 0,1 5 0 16,1 5-1-16,11 4 0 16,10-7 0-16,3-3 0 0,13-3-1 15,8-1 1-15,8-7-1 16,1-3 1-16,12-7 1 15,0-5 0-15,2 0-2 16,-3-10-2-16,3 0-5 0,-3 0-8 16,-1-2-23-16,5-3-45 15,-13-2-2-15</inkml:trace>
  <inkml:trace contextRef="#ctx0" brushRef="#br1" timeOffset="178730.1598">16419 8318 409 0,'0'0'5'16,"0"0"2"-16,0 0 2 15,0 0 0-15,-5-10 1 0,5 10 0 16,-14-5 1-16,-2 5 0 15,-3 3-5-15,-2 9-1 16,-3 6-3-16,2 2 1 16,2 7-2-16,0 5 0 0,2 0-1 15,6 1 0-15,8-5 0 16,4 0 0-16,7-6 0 16,6-2 1-16,6-7-1 15,4-3 2-15,5-5 0 0,1-5 0 16,1-3 0-16,0-9 1 15,-1-3-3-15,-4-10 0 16,-3 0 0-16,-4-9 0 16,-8-1 0-16,-6-2 0 15,-4 0 0-15,0 4 0 16,-12 1 0-16,-5 7 0 0,-3 8 0 16,0 7 0-16,-3 8 0 15,2 4 0-15,1 11 0 0,2 7 0 16,6 4 0-16,5 3 0 15,7 4 0-15,2-2 0 16,9 1 0-16,9-2-4 16,6-7-9-16,6-2-26 0,6-3-44 15,-1-4-3-15</inkml:trace>
  <inkml:trace contextRef="#ctx0" brushRef="#br1" timeOffset="179118.3553">16820 8470 472 0,'0'0'4'15,"0"0"3"-15,-14-8 1 0,14 8 2 16,-11-2 0-16,11 2-10 16,-10-7 0-16,10 7 0 15,0-9 0-15,10 1 0 16,7 7 0-16,7-2 0 0,2 3 0 15,-1-2 0-15,0 2 0 16,-1 6 0-16,-6 8 0 16,-8 4 0-16,-8 3 0 0,-4-2 0 15,-13 7 0-15,-2-2 0 16,-5 4 0-16,-3-6 0 16,-2-2 0-16,2-3 0 15,2-1 0-15,4-4 0 16,3 0 0-16,9-2 0 0,7-10 0 15,2 15 0 1,10-10 0-16,11 0 0 0,5-1 0 16,1-4 0-16,4 3 0 15,-2-3 0-15,5 0 0 0,-14 20-67 16,3-20-23-16</inkml:trace>
  <inkml:trace contextRef="#ctx0" brushRef="#br1" timeOffset="181081.0624">13981 9453 316 0,'0'0'10'0,"4"-10"3"16,4 0 4-16,4-2 3 15,-2 0 2-15,4-3 1 16,-2 0 2-16,-3 0 0 16,2 2-7-16,-9 1-5 15,-2 12-4-15,-8-5-9 0,-9 7 0 16,-10 11 0-16,-5 3 0 15,-3 8 0-15,-2 3 0 16,-1 5 0-16,3 0 0 16,8 3 0-16,8-3 0 0,10 2 0 15,9-5 0-15,9-5 0 16,12-5 0-16,7-2 0 16,12-4 0-16,0-2 0 15,6-8 0-15,2 3 0 0,-4-6 0 16,1 0 0-16,-7 0 0 15,-9-6 0-15,-1 5 0 16,-8-7-24-16,-20 8-60 16,19-7-4-16</inkml:trace>
  <inkml:trace contextRef="#ctx0" brushRef="#br1" timeOffset="181565.5173">14627 9382 449 0,'0'0'4'0,"0"0"1"0,0-9 2 16,0 9 1-16,-10-9 0 16,3 6-1-16,-11 3 1 15,-1 0 0-15,-7 10-3 16,0 8-3-16,-4 2-2 15,2 9 0-15,1 1 0 16,4 5 0-16,9-3 0 0,3-3 0 16,9 0 0-16,4-5 0 15,11-2 0-15,4-10 0 16,6-2 0-16,3-3 0 0,4-7 0 16,6-4 0-16,-4-7 0 15,0-6 0-15,-2-5 0 16,-2-5 0-16,-8-6 0 0,-6-2 0 15,-3-1 0-15,-9 1 0 16,-2 3 0-16,-7 1 0 16,-8 10 0-16,-3 3 0 0,-4 8 0 15,2 10 0-15,-3 5 0 16,4 10 0-16,1 2 0 16,5 6 0-16,9 4 0 15,4 3 0-15,3 0 0 16,11-3 0-16,9-2 0 0,9-6 0 15,0-1-3-15,10-18-63 16,4 7-20-16</inkml:trace>
  <inkml:trace contextRef="#ctx0" brushRef="#br1" timeOffset="181766.9039">15087 9530 414 0,'0'0'6'15,"0"0"1"-15,-5 17 2 0,2-4 0 16,1 3 2-16,0 7 0 16,2 2 0-16,0 2 0 15,0 3-5-15,0-3-2 0,0 0-3 16,4-2-8-16,-1-3-15 16,-8-3-60-16,7-2-2 15</inkml:trace>
  <inkml:trace contextRef="#ctx0" brushRef="#br1" timeOffset="183032.3291">15702 9421 357 0,'0'0'8'0,"9"-10"6"16,-9 10 2-16,12-12 1 16,-6 2 1-16,-3 0 1 15,1-1 0-15,-4-1 0 16,0 12-7-16,-13-15-4 0,-4 13-4 15,-3 2-4-15,-7 12 0 16,-8 2 0-16,2 10 0 16,2 5 0-16,-2 3 0 15,1 6 0-15,14-1 0 0,-1 2 0 16,14-1 0-16,5-6 0 16,7-5 0-16,16 0 0 15,4-9 0-15,13-1 0 16,-1-7 0-16,12-3 0 15,-5-7 0-15,2 0 0 0,-6 0 0 16,-3 0 0-16,-9-2 0 16,-5-1 0-16,-5 3 0 15,-10-2 0-15,-10 2 0 16,11-2 0-16,-11 2 0 0,0 0 0 16,0 0 0-16,0 0 0 15,0 0-5-15,-11 0-69 16,11 0-16-16</inkml:trace>
  <inkml:trace contextRef="#ctx0" brushRef="#br1" timeOffset="183566.4215">16166 9433 441 0,'0'0'4'16,"0"0"3"-16,0 0 1 15,0-10 0-15,0 10 1 16,0 0 0-16,-18-7-1 16,9 7 1-16,-6 7-4 0,-2 8-2 15,-4 7-3-15,4 4 0 16,-3 6 0-16,3-1 0 15,4 4 0-15,4-2 0 16,9-6 0-16,0-6 0 0,9-1 0 16,7-8 0-16,5-3 0 15,4-4 0-15,3-5 0 16,2-3 0-16,0-9 0 16,-1-3 0-16,-1-5 0 0,-3-5 0 15,-6-4 0-15,-3-4 0 16,-9-1 0-16,-6 0 0 15,-1 3 0-15,-8 1 0 0,-8 8 0 16,-5 8 0-16,-4 6 0 16,-3 6 0-16,1 4 0 15,1 8 0-15,5 7 0 16,2 5 0-16,8 3 0 16,5 6 0-16,6-7 0 0,9 3 0 15,7 0 0-15,9-4 0 16,8-6 0-16,1-2 0 15,9-3 0-15,-6 5-82 16,7-15-6-16</inkml:trace>
  <inkml:trace contextRef="#ctx0" brushRef="#br1" timeOffset="183967.6142">16584 9644 464 0,'0'0'5'16,"0"0"2"-16,0 0 2 0,0 0 1 16,-5-10 0-16,5 10-4 15,0-12-6-15,0 12 0 16,10-18 0-16,4 13 0 16,4-2 0-16,0 5 0 0,1 2 0 15,1 0 0-15,-3 2 0 16,-1 10 0-16,-7 1 0 15,-4 4 0-15,-1 0 0 16,-8 2 0-16,-3 5 0 0,-5-3 0 16,-6 2 0-16,-1-6 0 15,1 0 0-15,0-2 0 16,4-2 0-16,-2-3 0 16,7-5 0-16,9-5 0 15,0 0 0-15,5 10 0 0,10-10 0 16,4 0 0-16,6 0 0 15,5 0 0-15,0 0 0 16,2-3 0-16,0-1 0 0,-8 4 0 16,15 0-73-16,-24 0-19 15</inkml:trace>
  <inkml:trace contextRef="#ctx0" brushRef="#br1" timeOffset="186446.2981">15398 10599 430 0,'0'0'4'0,"0"0"3"15,0 0 1-15,0 0 2 0,0 0 1 16,0 0 0-16,-8-5 0 16,1 5 0-16,-10 11-3 15,-1 1-8-15,-4 10 0 16,2 3 0-16,-6 7 0 16,10 1 0-16,4 5 0 0,4-5 0 15,8 4 0-15,12-6 0 16,6-7 0-16,14-2 0 15,2-7 0-15,9-7 0 0,2-8 0 16,2 0 0-16,-2-11 0 16,-8-5 0-16,-3-7 0 15,-8-7 0-15,-8-2 0 16,-13-5 0-16,-8-8 0 16,-13 5 0-16,-8 1 0 15,-9 4 0-15,-4 13 0 0,-7 5 0 16,1 12 0-16,4 7 0 15,2 10 0-15,13 14 0 16,24 4-79-16,-1-6-13 0</inkml:trace>
  <inkml:trace contextRef="#ctx0" brushRef="#br1" timeOffset="191350.9756">17914 4092 308 0,'0'0'5'16,"-6"-7"4"-16,6 7 2 0,-8-12 3 15,7 2 2 1,-4-3 1-16,0 1 2 0,3-1-2 16,2 1-5-16,2-2-2 15,13 0-4-15,7 2-2 16,11 2-2-16,12 0-1 16,6 3 0-16,11 2 0 0,2-1 0 15,5 6 0-15,-7 0 0 16,-7 0-1-16,-4 8 0 15,-14-1 0-15,-3 9 0 0,-18 6 1 16,-9 8 0-16,-4 7 0 16,-3 8 0-16,-5 9 0 15,0 10 0-15,-2 14 0 16,2 5 0-16,1 9 2 0,0 7-2 16,1 7 1-16,3 6 1 15,0 2-1-15,7 5 1 16,-3-2 3-16,4-1 0 0,-1 3 0 15,0 0 0 1,1 5 0-16,-3-1-3 0,0 7-3 16,-5 3 0-16,0 3 0 15,-3 5 0-15,-1 3 0 16,-5-1 0-16,0 2 0 16,2 5 0-16,-1-5 0 0,-3 3 0 15,2-2 0-15,2 6 0 16,0-9 0-16,0 6 0 15,6-1 0-15,-4-2 0 0,1 1 0 16,4-6 0-16,0 1 0 16,4-4 0-16,1-2 0 15,-4-2 0-15,6-5 0 16,0-6 0-16,-2 4 0 0,0-6 0 16,-1-8 0-16,-2 0 0 15,5-1 0-15,-7-7 0 16,2 0 0-16,0-1 0 15,-2-8 0-15,0-1 0 0,3-9 0 16,-3 0 0-16,0-6 0 16,0-5 0-16,0-7 0 15,-3-6 0-15,1-5 0 16,0-2 0-16,-5-10 0 0,5-3 0 16,0-13 0-16,0 2 0 15,-1-9 0-15,3 0 0 16,0-5 0-16,-2-7 0 15,2 5 0-15,0-6 0 0,0-1 0 16,0-8 0-16,-3 13 0 16,3-13 0-16,0 0 0 15,0 0 0-15,0 10 0 0,0-10 0 16,0 0 0-16,0 0 0 16,0 0 0-16,0 10 0 15,0-10 0-15,0 9 0 16,0-9 0-16,0 13 0 0,0-13 0 15,0 14 0-15,0-14 0 16,3 12 0-16,-3-12 0 16,5 8 0-16,-5-8 0 15,0 0 0-15,2 12 0 16,-2-12 0-16,2 11 0 0,-2-11 0 16,0 10 0-16,0-10 0 15,0 12 0-15,0-12 0 16,0 10 0-16,0-10 0 15,0 10 0-15,0-10 0 0,0 10 0 16,0-10 0-16,-7 7 0 16,7-7 0-16,-18 10 0 15,9-6 0-15,-6 2 0 0,-4-4 0 16,-7 3 0-16,-1 1 0 16,-10-5 0-16,-1-1 0 15,-5 6 0-15,-1-4 0 16,2 1 0-16,0-2 0 0,9 4 0 15,1-4 0-15,7 2 0 16,8-1 0-16,4 1 0 16,4-3 0-16,9 0 0 15,0 0-91-15,12-8-2 16</inkml:trace>
  <inkml:trace contextRef="#ctx0" brushRef="#br1" timeOffset="200876.5036">2881 13875 377 0,'0'0'6'0,"0"0"2"0,-2-10 3 16,2 10 2-16,0-14 1 16,0 3 1-16,0 1 0 15,4 1 1-15,5-2-5 16,3 6-3-16,8 5-1 0,3 3-3 16,3 10-1-16,6 3 0 15,2 12-3-15,-2-1 0 16,-2 6 0-16,-6 3 0 15,-4 7 0-15,-13-4 0 0,-4 1 0 16,-8 2 0-16,-12-1 0 16,-8-3 0-16,-10-1 0 15,-6-5 0-15,0-6 0 16,-7-7 0-16,4-4 0 16,2-8 0-16,6-4 0 0,6-3 0 15,9-10 0-15,2-5 0 16,13-4 0-16,6-7 0 15,5 2 0-15,15-6 0 16,7 0 0-16,8 4 0 0,4-5 0 16,9 7 0-16,-1 4 0 15,3 3 0-15,-4 5 0 16,2 6-33-16,5 3-54 16,-16 3-4-16</inkml:trace>
  <inkml:trace contextRef="#ctx0" brushRef="#br1" timeOffset="201444.002">3493 13883 433 0,'0'0'5'0,"0"0"3"0,-5-11 2 15,5 11-1-15,0 0 1 16,-8-1 0-16,8 1 0 15,-7 13 1-15,7 7-6 16,-2 2-5-16,2 10 0 16,2 4 0-16,3 0 0 0,0 2 0 15,2-6 0-15,4-2 0 16,-2-3 0-16,-2-7 0 16,2-5 0-16,-2-5 0 15,-7-10 0-15,10 0 0 16,-3-10 0-16,-2-7 0 0,3-8 0 15,-1-3 0-15,0-1 0 16,4-2 0-16,-5 2 0 16,0 7 0-16,-2 5 0 0,1 5 0 15,-5 12 0-15,16 0 0 16,-7 12 0-16,5 5 0 16,0 2 0-16,6 6 0 15,3 0 0-15,3 3 0 0,2-6 0 16,2 0 0-16,-4-2 0 15,0-8 0-15,-3-1 0 16,-2-9 0-16,-1-4 0 16,-4-6 0-16,-2-13 0 0,-1-3 0 15,-5-10 0-15,-1-9 0 16,0-4 0-16,-2-2 0 16,-3 2 0-16,-2 0 0 15,0 9 0-15,0 4 0 16,0 11 0-16,-5 11 0 0,5 12 0 15,0 0-15-15,-7 11-72 16,5 10-3-16</inkml:trace>
  <inkml:trace contextRef="#ctx0" brushRef="#br1" timeOffset="201830.2945">2543 14425 411 0,'0'0'4'0,"-13"-5"3"0,4 5 2 16,-2-3 1-16,5 3 0 15,6 0 0-15,-18-2 0 16,18 2 2-16,0 0-3 15,24 0-2-15,20 0 0 0,23 0-2 16,20 0-5-16,19-7 0 16,21-1 0-16,17-4 0 15,10-1 0-15,0 0 0 0,-3 4 0 16,-13 1 0-16,-15 3 0 16,-15 3 0-16,-21 2 0 15,-17 0 0-15,-16 5 0 16,-19 2 0-16,-10-2 0 0,-10 2 0 15,-15-7 0-15,0 21 0 16,-7-13-29-16,-11 1-60 16,-2 3-4-16</inkml:trace>
  <inkml:trace contextRef="#ctx0" brushRef="#br1" timeOffset="202296.3468">2887 14804 449 0,'0'0'3'15,"0"0"1"-15,0 0 1 16,0 0 0-16,0 0 2 0,12-3 0 16,6 3 1-16,3 5 0 15,9 3-2-15,4 7-2 16,5 4 1-16,-2 5-5 16,0 8 0-16,-5 1 0 0,-9 5 0 15,-11 1 0-15,-7 4 0 16,-8-5 0-16,-11 3 0 15,-9-5 0-15,-9 0 0 16,-3-7 0-16,-6-4 0 0,-2-8 0 16,-2-8 0-16,5-6 0 15,3-3 0-15,7-12 0 16,11-8 0-16,5-6 0 0,14-5 0 16,8-3 0-16,19-8 0 15,14 4 0-15,6-3 0 16,11 6-12-16,8-1-74 15,1 7-3-15</inkml:trace>
  <inkml:trace contextRef="#ctx0" brushRef="#br1" timeOffset="202713.9631">3682 14757 465 0,'0'0'3'16,"0"0"1"-16,0 0 1 0,-5 2 1 15,-5 8 0-15,-2 3 0 16,-6 6 1-16,1 6 2 0,-3 4-9 16,2 6 0-16,0 5 0 15,6-3 0-15,4 0 0 16,7-1 0-16,1-2 0 16,9-8 0-16,7-2 0 0,6-7 0 15,0-7 0-15,8-8 0 16,0-2 0-16,5-9 0 15,-5-6 0-15,2-8 0 16,-10-7 0-16,-2-6 0 16,-8-7 0-16,-6 1 0 0,-10-5 0 15,-10 2 0-15,-4 6 0 16,-8 7 0-16,-4 4 0 16,-2 13 0-16,-4 10 0 15,6 10 0-15,9 10 0 16,0 7 0-16,12 8 0 0,6 2 0 15,8 6 0-15,12-1 0 16,10-1 0-16,6-5 0 16,12 1-44-16,2-5-44 0,3-7-2 15</inkml:trace>
  <inkml:trace contextRef="#ctx0" brushRef="#br1" timeOffset="203067.3687">4015 15168 475 0,'0'0'5'0,"0"0"1"15,-8-3 1-15,8 3 1 0,0 0 0 16,-7-14-6-16,7 14-2 16,5-18 0-16,10 9 0 15,1 1 0-15,10-2 0 16,-3 4 0-16,-1 4 0 15,1 2 0-15,-7 14 0 0,-6 0 0 16,-7 8 0-16,-6 5 0 16,-7 2 0-16,-4 7 0 15,-8 0 0-15,4 0 0 0,-4-7 0 16,4 1 0-16,1-6 0 16,7-3 0-16,8-7 0 15,2-14 0-15,13 11 0 0,11-14 0 16,8-9 0-16,6-6 0 15,11 1-2-15,1-11-85 16,10-3-2-16</inkml:trace>
  <inkml:trace contextRef="#ctx0" brushRef="#br1" timeOffset="203344.5997">4907 14385 477 0,'0'0'2'0,"0"0"2"16,0 0-1-16,0 0 1 0,13-5 0 15,-5 2 0-15,6-4-1 16,4 4-6-16,-1-5-28 16,5 4-53-16,3-1-3 15</inkml:trace>
  <inkml:trace contextRef="#ctx0" brushRef="#br1" timeOffset="203480.0927">4965 14575 434 0,'0'0'4'15,"4"3"-1"-15,7-3 1 16,6 0 1-16,3-5 1 16,10-2-1-16,7-5-4 0,3-6-20 15,5 1-59-15,-1-5-3 16</inkml:trace>
  <inkml:trace contextRef="#ctx0" brushRef="#br1" timeOffset="205185.1259">6279 11383 348 0,'0'0'5'0,"0"0"3"16,3-15 3-16,-1 5 2 16,-2-2-1-16,0-4 2 0,-5 1 0 15,-4-2 0-15,-11 0-4 16,-8 5-3-16,-4 3-3 16,-10 0 0-16,-2 7-2 15,-4 2-1-15,0 5 0 0,2 5 0 16,6 2 0-16,5 8-1 15,5-1 1-15,8 9-1 16,4 2 1-16,11 9 0 16,5 3 0-16,2 11 0 0,2 6 0 15,3 10 1-15,2 6-1 16,4 9 1-16,-4 11 0 16,0 3-1-16,-5 9 1 0,2 4-1 15,0 3 1-15,-2 5 0 16,4-3-1-16,-4 1 1 15,3-1 0-15,-5-2 0 16,3-3 1-16,-3 1 0 16,0 0 0-16,0-4 1 0,-3 2-4 15,-2-1 0-15,-3 3 0 16,2-4 0-16,0 1 0 16,-1-2 0-16,-3-3 0 15,2 5 0-15,1-3 0 16,2 1 0-16,-2-8 0 0,1 2 0 15,-1-1 0-15,0-1 0 16,2-3 0-16,0-2 0 16,3 0 0-16,-4-4 0 0,3 0 0 15,1 2 0-15,-3-2 0 16,3-6 0-16,-1 0 0 16,1-2 0-16,-3-2 0 0,-1-3 0 15,4-5 0-15,-5-4 0 16,4 0 0-16,-4-2 0 15,0-1 0-15,1-3 0 16,-1-3 0-16,2 1 0 16,3 5 0-16,-3-7 0 0,0 2 0 15,-1 1 0-15,1 2 0 16,1-2 0-16,-1 1 0 16,-3 1 0-16,4-4 0 15,-3-2 0-15,3-1 0 16,2-27 0-16,2 3 0 0,-4-3 0 15,3 3 0-15,1-4 0 16,0 6 0-16,-2 1 0 16,2 0 0-16,-3-6 0 0,3 3 0 15,0 2 0-15,-2-3 0 16,2 1 0-16,0 1 0 16,0-4 0-16,0 3 0 15,0 1 0-15,0-6 0 0,0 0 0 16,0-5 0-16,0 4 0 15,-3-9 0-15,3 3 0 16,0-6 0-16,-2 1 0 16,2-15 0-16,0 0 0 15,0 25 0-15,0-3 0 0,0-22 0 16,0 20 0-16,0 0 0 16,0-20 0-16,0 0 0 15,0 0 0-15,0 12 0 16,0-2 0-16,0-1 0 15,5 6 0-15,-5-15 0 16,0 11 0-16,0-1 0 16,0 0 0-16,0 2 0 0,0-12 0 15,0 0 0-15,0 0 0 16,0 0 0-16,0 5 0 16,0 0 0-16,0 0 0 15,0 0 0-15,0 0 0 16,-3-1 0-16,3 1 0 0,-2 0 0 15,2-5 0-15,5 0 0 16,46 3 0-16,-28-3 0 16,7-3 0-16,0-2 0 15,2 0 0-15,0 3 0 16,-1 0 0-16,5-3 0 16,-3 2 0-16,-1 1 0 15,-4-1 0-15,2-2 0 16,-6 5 0-16,1 0 0 15,-25 0-2-15,25 0-89 0,0 0-1 16</inkml:trace>
  <inkml:trace contextRef="#ctx0" brushRef="#br1" timeOffset="215758.2303">6501 12260 356 0,'0'0'6'0,"0"0"3"16,0 0 1-16,0 0 3 16,0 0-1-16,0 0 1 15,0 0 2-15,5 9 2 0,-5-9-5 16,19 7-3-16,-3-2 0 15,9 1 0-15,7-4-1 16,5 2 0-16,4-3-3 0,0-1-5 16,4 0 0-16,-8 0 0 15,1 0 0-15,-8 0 0 16,-6 0 0-16,-6 0 0 16,-3 0 0-16,-8 0 0 15,-7 0 0-15,10 0 0 0,-10 0 0 16,0 0 0-16,0 0 0 15,0 0 0-15,0 0 0 16,0 0 0-16,0 0 0 16,0 0 0-16,0 0 0 15,0 0 0-15,0 0 0 0,0 0 0 16,-7 2-11-16,7-2-32 16,0 0-44-16,0 0-1 15</inkml:trace>
  <inkml:trace contextRef="#ctx0" brushRef="#br1" timeOffset="216606.2797">7459 12143 359 0,'0'0'6'0,"0"0"4"0,11-12 4 16,-11 12 0-16,10-13 2 15,-7 4 1-15,2-2 0 0,-4-2 1 16,-1 2-6-16,-4 1-3 15,-5 0-4-15,-8 3-2 16,1 4-1-16,-6 3-1 16,-1 0-1-16,1 4-1 0,0 7 0 15,2 1 0-15,2 3 0 16,6 3 0-16,5-1 0 16,4 3 0-16,3 2 1 0,5 0-1 15,12 1 2-15,3-1-1 16,5 0 0-1,3-2 0-15,4 1 0 0,2-4 0 16,-1-1 0-16,-1 4 0 16,-5-5 0-16,1 0 0 0,-8 2 0 15,-5-4 0-15,-2 2 0 16,-9-3 0-16,-4 1 1 16,-2-4-1-16,-11 4 1 15,-4-4 0-15,-8 1 0 0,-5 0-1 16,-2-2 1-16,-3-4-1 15,2 2 1-15,-2-3-1 16,6-3 0-16,5 0-2 0,6-3-4 16,0-5-10-16,11-2-38 15,7 10-30-15,0-14-2 16</inkml:trace>
  <inkml:trace contextRef="#ctx0" brushRef="#br1" timeOffset="217085.1229">7846 12121 460 0,'0'0'4'0,"0"0"1"16,0 0 2-16,0 0-1 15,0 0 0-15,0 0 0 0,-12 8 1 16,1 4-1-16,-1 5-2 15,-3 8-4-15,0 5 0 16,0 4 0-16,0 0 0 16,4 4 0-16,7-3 0 15,2-1 0-15,2-6 0 0,6-3 0 16,8-8 0-16,0-5 0 16,9-5 0-16,-5-4 0 15,7-3 0-15,-3-8 0 16,0-6 0-16,-2-6 0 0,-3-4 0 15,-1-10 0-15,-7 2 0 16,-4-4 0-16,-5 0 0 16,-2 0 0-16,-8 6 0 15,-5 3 0-15,-2 4 0 16,1 6 0-16,-3 7 0 0,1 8 0 16,0 2 0-16,6 0 0 15,0 12 0-15,2 5 0 0,5 6 0 16,5 2 0-16,2 0 0 15,11 4 0-15,2-4 0 16,10 5-16-16,0-6-68 0,5-1-3 16</inkml:trace>
  <inkml:trace contextRef="#ctx0" brushRef="#br1" timeOffset="217490.9753">8127 12468 449 0,'0'0'7'0,"0"0"1"16,-8-8 1-16,8 8 2 15,-4-12 0-15,1 2-1 16,3-2-4-16,0 0-6 0,7 1 0 16,5 1 0-16,4 0 0 15,1 3 0-15,3 2 0 16,3 2 0-16,-4 6 0 15,-1 6 0-15,-6 4 0 0,-5 8 0 16,-4 1 0-16,-3 2 0 16,-7 3 0-16,-6 4 0 15,-1-2 0-15,-4-2 0 0,-5-2 0 16,6-2 0-16,2-4 0 16,3-4 0-16,2-3 0 15,2-4 0-15,8-8 0 16,0 9 0-16,8-6 0 15,7-3 0-15,2 0 0 16,5 0 0-16,3 0 0 0,3 0 0 16,-1 0 0-16,-2-3 0 15,0 3 0-15,-8 0-13 16,3-7-62-16,-5 7-13 0</inkml:trace>
  <inkml:trace contextRef="#ctx0" brushRef="#br1" timeOffset="219487.4672">8654 12368 469 0,'0'0'4'0,"0"0"2"0,0 0 2 16,0 0 0-16,0 0 1 15,0 0-2-15,0 0-7 16,0 0 0-16,0 0 0 16,0 0 0-16,0 0 0 0,10 0 0 15,-10 0-18-15,12 11-68 16,1-7-3-16</inkml:trace>
  <inkml:trace contextRef="#ctx0" brushRef="#br1" timeOffset="220626.247">9432 12165 343 0,'0'0'8'15,"0"0"6"-15,7-7 1 0,-7 7 3 16,8-7 1-16,-8 7 0 15,3-13 0-15,-3 13 0 16,-3-7-7-16,-10 7-5 16,-6 0-3-16,-1 12-2 0,-5 8 0 15,-5 6-2-15,0 7 0 16,0 2 1-16,5 7-1 16,3 0 1-16,9-3-1 15,6-1 1-15,7-3 0 0,7-5 0 16,10-6 1-16,9-1-1 15,6-6 1-15,3-7-2 16,7-3 0-16,-2-5 0 0,0 1 0 16,-3-3 0-16,-2 0 0 15,-8-5-11-15,-2 5-20 16,10-4-54-16,-23-2-2 16</inkml:trace>
  <inkml:trace contextRef="#ctx0" brushRef="#br1" timeOffset="221123.2004">9832 12198 452 0,'0'0'4'16,"0"0"1"-16,0 0 0 15,0 0 0-15,-10 3 1 0,1 9 0 16,-6 3 0-16,2 7 0 16,0 4-3-16,-1 8-1 15,-2 0-1-15,7 2 1 0,1 0-1 16,8-4-1-16,0-5 1 16,12 1 0-16,0-10 0 15,6-2 0-15,7-6 0 16,-2-5 1-16,1-5-2 0,6-5 0 15,-5-7 0-15,0-5 0 16,-2-9 0-16,-6-1 0 16,-5-5 0-16,-2-5 0 15,-10 0 0-15,0 0 0 0,-7-1 0 16,-8 9 0-16,0 2 0 16,-8 7 0-16,1 4 0 15,0 9 0-15,-1 5 0 0,3 2 0 16,5 9 0-16,0 7 0 15,8 4 0-15,2 4 0 16,5 0 0-16,0 5 0 16,6 0 0-16,13-4 0 15,-2-1 0-15,11-9 0 0,-1 1-11 16,0 13-67-16,11-22-7 16</inkml:trace>
  <inkml:trace contextRef="#ctx0" brushRef="#br1" timeOffset="221338.0261">10222 12406 388 0,'0'0'7'0,"0"0"3"16,-5 8 2-16,1 1 3 16,-1 6 0-16,0 0 0 0,-1 4 1 15,4 4 0-15,-1 3-7 16,1 0-3-16,2-4-4 0,0 2-2 15,2 0 0-15,3-7-4 16,1 0-16-16,4 0-64 16,-6-7-3-16</inkml:trace>
  <inkml:trace contextRef="#ctx0" brushRef="#br1" timeOffset="221644.1416">10923 11928 466 0,'0'0'4'0,"0"0"1"16,0 0 0-16,0 0 0 0,-10 0 1 15,-2 12 0-15,-8 10 1 16,-5 13 0-16,-2 9-7 15,-3 13 0-15,-2 10 0 0,-3 8 0 16,5 2 0-16,10 2 0 16,3-5 0-16,12-2 0 15,5-7 0-15,5-4 0 16,12-8 0-16,8-6 0 0,12-6 0 16,2-13 0-16,2-6-81 15,14-7-9-15</inkml:trace>
  <inkml:trace contextRef="#ctx0" brushRef="#br1" timeOffset="222159.2809">11364 12165 465 0,'0'0'5'0,"0"0"1"0,0 0 1 16,0 0-1-16,0 0 1 0,0 0 0 15,0 0 1-15,-13 18-8 16,1 4 0-16,-6 1 0 16,-4 6 0-16,-1-2 0 15,-2 6 0-15,0-4 0 0,4-2 0 16,3-7 0-16,5-2 0 15,3-6 0-15,3-2 0 0,7-10 0 16,-7 13 0-16,7-13 0 16,17 0 0-16,3 0 0 15,7 0 0-15,8 0 0 16,5-5 0-16,2 2 0 16,0-2 0-16,-1 2 0 0,3 2-3 15,-17 1-82-15,3-3-2 16</inkml:trace>
  <inkml:trace contextRef="#ctx0" brushRef="#br1" timeOffset="222525.0565">11617 12448 496 0,'0'0'3'0,"0"0"2"15,0 0 2-15,-5-12-7 16,5 12 0-16,0-15 0 16,0 5 0-16,5 0 0 0,2 2 0 15,11 3 0-15,2-3 0 16,-1 8 0-16,4 0 0 16,-1 3 0-16,0 7 0 0,-6 3 0 15,-9 4 0 1,-2 3 0-16,-5 2 0 0,-8 0 0 15,-6 4 0-15,-4-2 0 16,-2-4 0-16,0-3 0 16,3 0 0-16,0-4 0 15,6-4 0-15,11-9 0 0,-9 9 0 16,9-9 0-16,12 0 0 16,8 0 0-16,2-9-18 15,-12 0-66-15,30-2-3 0</inkml:trace>
  <inkml:trace contextRef="#ctx0" brushRef="#br1" timeOffset="222706.2865">12177 12344 456 0,'0'0'2'16,"0"0"2"-16,0 7 2 16,-6 3 1-16,1 2 0 15,0 11 1-15,1-3 0 16,1 7 0-16,1 0-3 0,-2 3-5 15,4 0 0-15,4 0-14 16,-4-1-69-16,0-5-3 16</inkml:trace>
  <inkml:trace contextRef="#ctx0" brushRef="#br1" timeOffset="222860.5663">12032 12455 411 0,'0'0'3'15,"0"0"1"-15,0 0 1 0,12-9 0 16,4 4 1-16,5 2-1 16,7 1 1-16,10-1-9 15,-3 6-40-15,4-3-33 0,3 2-4 16</inkml:trace>
  <inkml:trace contextRef="#ctx0" brushRef="#br1" timeOffset="223312.3343">12733 12385 473 0,'0'0'3'16,"0"0"1"-16,-7-14 0 16,-1 9 2-16,-7 0 0 0,-5-2 0 15,-5 4 1-15,-1-2-5 16,-8 5-2-16,2 2 0 15,0 6 0-15,0 4 0 0,8 8 0 16,3-2 0-16,8 5 0 16,8-2 0-16,8-3 0 15,10 1 0-15,6-6 0 16,9-4 0-16,6-5 0 0,2-4 0 16,1-10 0-16,-2-10 0 15,-3-5 0-15,-5-7 0 16,-2-6 0-16,-2-9 0 15,-8-1 0-15,-3-10 0 16,-4 1 0-16,-4 0 0 16,-4 7 0-16,0 4 0 0,0 11 0 15,-4 5 0-15,-2 14 0 16,6 16 0-16,-12 8 0 16,7 16 0-16,0 19 0 15,0 9 0-15,3 8 0 0,2 4 0 16,0 8 0-16,5 0 0 15,9-2-11-15,14-11-77 16,-1-6-1-16</inkml:trace>
  <inkml:trace contextRef="#ctx0" brushRef="#br1" timeOffset="223760.1714">13089 12448 478 0,'0'0'4'0,"-6"-10"2"16,1 2 1-16,5 8 1 15,-12-16 0-15,5 5-8 16,1 1 0-16,-1 0 0 16,7 10 0-16,0-12 0 15,7 12 0-15,9-3 0 0,4 3 0 16,-1 0 0-16,1 5 0 16,1 5 0-16,0 0 0 0,-9 3 0 15,-3 2 0-15,-9 2 0 16,-3 0 0-16,-3 0 0 15,-6 0 0-15,3 1 0 16,-3-3 0-16,1 0 0 0,1-5 0 16,6-3 0-16,1 3 0 15,3-10 0-15,0 17 0 16,0-17 0-16,17 18 0 16,-4-8 0-16,2 3 0 0,1-1 0 15,5 0 0-15,-2 0 0 16,1 3 0-16,-7-3 0 15,0 3 0-15,-6-1 0 16,-2-2 0-16,-5 3 0 16,-8-6 0-16,-2 1 0 0,-7 0 0 15,-6-3 0-15,-1-4 0 16,-4-3-5-16,-1 2-19 16,1-2-61-16,4-10-3 15</inkml:trace>
  <inkml:trace contextRef="#ctx0" brushRef="#br1" timeOffset="224042.7388">13687 11950 454 0,'0'0'3'0,"6"5"1"15,1 7 2-15,5 8 2 16,-1 5 1-16,6 7 1 15,-2 12 0-15,4 4-3 16,-1 8-7-16,-1 2 0 16,-6 2 0-16,-4-2 0 15,-5 4 0-15,-2-3 0 16,-5 2 0-16,-7-4 0 16,-3 0 0-16,-10 0 0 0,0-6 0 15,-5-4 0-15,0-2 0 16,-7-8 0-16,12-2-66 0,-7-5-24 15</inkml:trace>
  <inkml:trace contextRef="#ctx0" brushRef="#br1" timeOffset="228737.9602">8798 13600 449 0,'0'0'4'0,"0"0"3"16,0 0 0-16,0 0 2 15,0 0-1-15,0 0 1 16,0 0-1-16,0 0 2 0,0 0-10 16,0 0 0-16,0 0-5 15,20 2-17-15,-6 3-63 16,2 0-4-16</inkml:trace>
  <inkml:trace contextRef="#ctx0" brushRef="#br1" timeOffset="232144.758">11224 13278 378 0,'0'0'6'0,"0"0"2"16,0-15 2-16,0 15 1 15,-2-12 1-15,2 12-1 0,-12-11 1 16,-1 11 0-16,-4 14-4 16,-9 10-3-16,-1 7-1 15,-6 18-1-15,4 2 1 16,2 11 0-16,-1 4 1 0,9 2-1 15,11-1 1-15,3-9-1 16,7 0 1-16,9-9-5 16,6-3 0-16,5-7 0 15,1-10 0-15,7-1 0 0,1-6 0 16,-1-7-2-16,3-1-15 16,-11 4-43-16,10-13-27 15,-7-3-2-15</inkml:trace>
  <inkml:trace contextRef="#ctx0" brushRef="#br1" timeOffset="232522.1144">11587 13501 430 0,'0'0'5'15,"0"0"1"-15,0 0 1 16,0 0 1-16,0 0-1 0,-5 7 2 16,-2 6 0-1,-4 3 0-15,2 7-4 16,-6 2-2-16,0-1-1 0,-2 7 0 16,-3-1 0-16,2-6-1 15,3-4 0-15,0-4 0 16,6 0-1-16,1-6 0 15,4 0 0-15,4-10 1 0,0 13-1 16,0-13 1-16,14 7-1 16,4-7 2-16,1 5-2 15,4-5 0-15,2 0 0 16,2 0 0-16,1 0-6 16,-1 0-8-16,-10-3-30 15,1 1-42-15,-4-1-2 0</inkml:trace>
  <inkml:trace contextRef="#ctx0" brushRef="#br1" timeOffset="232939.3074">11828 13694 477 0,'0'0'3'0,"0"0"3"15,0 0 1-15,0 0 0 16,0 0 1-16,-2-10-5 16,2 10-3-16,0-12 0 15,0 12 0-15,12-13 0 16,-3 9 0-16,4-5 0 16,4 7 0-16,-1-1 0 0,2 2 0 15,-2 1 0-15,2 1 0 16,-6 8 0-16,-2 3 0 0,-7 2 0 15,-3 4 0-15,-3 4 0 16,-7 0 0-16,-4 1 0 16,-4 2 0-16,-4-1 0 0,2-4 0 15,2 1 0-15,4-7 0 16,1-4 0-16,6-1 0 16,7-9 0-16,-3 16 0 15,3-16 0-15,16 0 0 0,0 0 0 16,5 0 0-16,5-3-16 15,24-4-71-15,-18-5-3 16</inkml:trace>
  <inkml:trace contextRef="#ctx0" brushRef="#br1" timeOffset="233137.4379">12320 13602 459 0,'0'0'3'0,"0"0"2"16,0 0 0-16,0 0 1 15,0 10 0-15,-5 3 1 0,3 2 1 16,0 7 0-16,-1 3-4 16,3 4-4-16,0 3 0 15,0-1 0-15,3 0 0 0,-1-4-5 16,3 1-39-16,0-9-41 16,-5-1-3-16</inkml:trace>
  <inkml:trace contextRef="#ctx0" brushRef="#br1" timeOffset="233289.6467">12239 13706 434 0,'0'0'4'0,"0"0"0"15,0 0 1-15,0 0 0 16,0 0 0-16,7-2 0 16,5-1 0-16,8 3-1 0,1 0-10 15,11 3-21-15,6-1-55 16,0 3-1-16</inkml:trace>
  <inkml:trace contextRef="#ctx0" brushRef="#br1" timeOffset="233694.4554">12766 13684 434 0,'0'0'4'0,"0"0"0"16,0-9 2-16,0 9 2 0,-10-13 1 15,-3 6 0-15,-2-2 0 16,-5 7 0-16,-5-2-3 15,0 4-1-15,1 0-2 16,0 6-2-16,5 7 0 16,2 3 0-16,4-2-1 15,6 6 0-15,5-3 0 0,4-2 0 16,5 0 2-16,11-5-2 16,1-5 0-16,6-2 0 15,1-3 0-15,1-10 0 0,0-6 0 16,0-6 0-16,-1-3 0 15,-7-6 0-15,1-7 0 16,-2-7 0-16,-6-2 0 0,-7 0 0 16,0 2 0-16,-3 6 0 15,-2 5 0-15,-2 6 0 16,-3 9 0-16,5 19 0 16,-17 0 0-16,7 16 0 15,0 15 0-15,3 8 0 0,-1 3 0 16,3 12 0-16,-2 2 0 15,7 3-3-15,4-9-16 16,9-16-57-16,2 7-10 16</inkml:trace>
  <inkml:trace contextRef="#ctx0" brushRef="#br1" timeOffset="234166.6966">13039 13718 456 0,'0'0'5'16,"0"0"2"-16,-8-9 3 15,8 9 1-15,-10-10 0 16,10 10 0-16,-10-15-11 16,10 15 0-16,-4-17 0 0,4 17 0 15,12-12 0-15,3 9 0 16,4-3 0-16,2 6 0 16,4 0 0-16,-5 0 0 15,-1 0 0-15,-3 6 0 16,-4-1 0-16,-8 5 0 0,-4-1 0 15,0 2 0-15,-4 1 0 16,-4 0 0-16,-1 0 0 16,-2 3 0-16,1-3 0 15,3 2 0-15,-1-4 0 16,6-1 0-16,-1 1 0 16,3-10 0-16,0 17 0 0,0-17 0 15,18 12 0-15,-6-4 0 16,4 2 0-16,0-3 0 0,0 0 0 15,-2 4 0-15,4-1 0 16,-6-2 0-16,0 1 0 16,-4 1 0-16,-6 2 0 15,-2-1 0-15,-2-2 0 0,-10 3 0 16,-6 0 0-16,-2-1 0 16,-4-1 0-16,-6 0 0 15,-3-3-2-15,7 1-34 0,3-8-50 16,0 0-2-16</inkml:trace>
  <inkml:trace contextRef="#ctx0" brushRef="#br1" timeOffset="234439.1561">13668 13297 473 0,'0'0'1'15,"0"0"1"-15,3 8 2 0,0 7 1 16,3 8 0-16,4 9 2 16,4 17 0-1,-1 10 0 1,0 9-7-16,-1 0 0 0,-4 4 0 16,-3 1 0-16,-5-3 0 15,-11-2 0-15,-5-15 0 16,-9-9 0-16,-4 3 0 15,-4-2-26-15,0-11-62 0,1-2-4 16</inkml:trace>
  <inkml:trace contextRef="#ctx0" brushRef="#br1" timeOffset="239421.8203">8124 14650 403 0,'0'0'6'0,"0"0"2"16,0-10 2-16,0 10 1 15,0-15 2-15,0 15-1 16,-14-14 1-16,1 7 0 0,-4 4-5 16,-6 3-3-16,-4 4-2 15,2 9-1-15,-7 7-1 16,-1 4-1-16,3 9 1 15,5-3-1-15,6 2 0 16,4 3-1-16,5-6 2 0,10-2-1 16,3-3 0-16,11-3 2 15,9-4-2-15,4-4 0 16,5 0 0-16,3-6 0 16,8-3 0-16,-6-1 0 15,2-3 0-15,-4 0 0 0,-5 0 0 16,-8 0 0-16,-1 0 0 15,-7 0 0-15,-4 0 0 16,-10 0 0-16,7 0 0 0,-7 0 0 16,0 0 0-16,0 0 0 15,0 0 0-15,0 0 0 16,0 0 0-16,0 0 0 16,0 0 0-16,0 0 0 0,0 0 0 15,0 0 0-15,-4 0-22 16,4-13-50-16,0 13-17 15</inkml:trace>
  <inkml:trace contextRef="#ctx0" brushRef="#br1" timeOffset="239992.041">8648 14652 424 0,'0'0'4'0,"0"0"2"0,0-9 2 16,0 9 1-16,-2-15 1 16,2 15 1-16,-12-15 0 15,12 15 0-15,-18-14-3 0,6 14-3 16,-3 2-1-16,-5 13-4 15,-2 7 0-15,2 5 0 16,-3 8 0-16,4 2 0 16,-1 2 0-16,5 4-2 15,4-9 1-15,9-1 1 0,2-9-1 16,11-1 2-16,3-9 0 16,6-6 1-16,5-4-2 15,2-4 0-15,6-4 0 16,-3-6 0-16,2-5 0 0,-2-7 0 15,-5-3 0-15,-1-5 0 16,-4-4 0-16,-8-3 0 16,-3-6 0-16,-7 9 0 0,-2-6 0 15,-11 5 0-15,-1 9 0 16,-8 3 0-16,1 10 0 16,-6 8 0-16,0 5 0 15,0 5 0-15,2 13 0 0,4 4 0 16,0 3 0-16,8 7 0 15,6 0 0-15,5-2 0 16,3 0 0-16,9-1 0 16,8-6 0-16,2-3 0 15,5-3 0-15,0-10-22 16,-11 1-63-16,21-1-5 16</inkml:trace>
  <inkml:trace contextRef="#ctx0" brushRef="#br1" timeOffset="240491.263">8868 14904 436 0,'0'0'6'0,"0"0"2"16,0 0 2-16,0 0 1 16,0 0 1-16,0-11 1 15,0 11 0-15,10-15-11 16,-3 3-2-16,6 1 0 0,-1 2 0 15,8-1 0-15,-3 6 0 16,6-2 0-16,-8 6 0 16,7 3 0-16,-7 7 0 15,-5 2 0-15,-3 5 0 16,-7 2 0-16,0 7 0 16,-7-2 0-16,-10 4 0 0,1-3 0 15,-4-1 0-15,-5-1 0 16,3-1 0-16,2-7 0 15,2-1 0-15,6-4 0 0,12-10 0 16,-14 15 0-16,14-15 0 16,7 5 0-16,5-5 0 15,8 0 0-15,3 0 0 0,1 0 0 16,6 0 0-16,1 0 0 16,-5-2 0-16,2 2 0 15,-6 0 0-15,-1 0 0 16,-9 0 0-16,0 0 0 0,-12 0 0 15,10 0 0-15,-10 0 0 16,0 0 0-16,0 0 0 16,0 0 0-16,0 0 0 15,0 0 0-15,-5 8 0 16,3-16-59-16,2 8-32 16</inkml:trace>
  <inkml:trace contextRef="#ctx0" brushRef="#br1" timeOffset="247932.8851">9668 14466 362 0,'0'0'7'0,"0"-9"2"16,0-1 4-16,0 10 1 15,2-17 3-15,-2 9 1 0,0-2-1 16,0 1 1-16,0 9-6 16,0 0-3-16,-12 14-3 15,-8 11-3-15,-2 15-1 16,0 7-1-16,-8 7-1 15,3 13 1-15,-2 3 1 0,8 2-2 16,5-6 0 0,9-1 0-16,7-4 0 0,7-5 0 15,9-8 0-15,4-4 0 16,7-8 0-16,0-4 0 0,3-4 0 16,-1-9 0-16,4-4 0 15,-3-5 0-15,-3 0-5 16,-2-10-8-16,0 5-20 15,7-5-53-15,-15 0-3 0</inkml:trace>
  <inkml:trace contextRef="#ctx0" brushRef="#br1" timeOffset="248321.6213">10148 14682 467 0,'0'0'2'0,"0"0"1"16,0 0 0-16,0 0 0 16,0 8 2-16,-2 7-1 0,-7-3 0 15,0 10 1-15,-3 1-2 16,-1 7-1-16,-4-1 1 15,-1 1-2-15,-2-1 0 16,5-5 0-16,1 0-1 0,1-7 1 16,1-3-1-16,4-1-1 15,3-6 1-15,5-7 1 16,0 12-1-16,0-12 1 16,13 6 1-16,4-6-2 15,1 3 0-15,3-3 0 16,4 0 0-16,3 0 0 0,-1 0 0 15,-2 0-11-15,3 2-16 16,16 0-57-16,-24 2-4 16</inkml:trace>
  <inkml:trace contextRef="#ctx0" brushRef="#br1" timeOffset="248720.6304">10436 15017 474 0,'0'0'5'16,"0"0"1"-16,-5-15 3 0,5 15 0 15,-2-15-1-15,-1 4-8 16,3 0 0 0,0-4 0-16,5 5 0 0,5-2 0 15,5 2 0-15,0 0 0 16,2 6 0-16,1 0 0 15,-3 4 0-15,0 4 0 0,-3 5 0 16,-7 3 0-16,-5 3 0 16,0 4 0-16,-5 4 0 15,-5-3 0-15,0 5 0 0,-6-5 0 16,4-1 0-16,-2-2 0 16,4 0 0-16,2-1 0 15,3-6 0-15,3-3 0 16,2-7 0-16,2 12 0 0,8-9 0 15,3-3 0-15,4 0 0 16,3 0 0-16,3 0 0 16,-1-10-4-16,-22 10-84 0,40-14-2 15</inkml:trace>
  <inkml:trace contextRef="#ctx0" brushRef="#br1" timeOffset="248923.0551">10931 14794 487 0,'0'0'4'16,"0"0"2"-16,0 0 0 16,0 0 0-16,0 0-4 15,0 0-2-15,-8 18 0 16,8-4 0-16,0 8 0 0,0 5 0 16,0 2 0-16,0 4 0 15,0 0 0-15,3-3 0 16,2-1-40-16,-5-4-47 0,0-8-5 15</inkml:trace>
  <inkml:trace contextRef="#ctx0" brushRef="#br1" timeOffset="249084.1295">10819 14900 448 0,'0'0'4'0,"0"0"1"0,0 0 1 15,0 0 1-15,0 0 0 16,7-10 0-16,3 10 0 15,5-3 0-15,3 3-5 16,6 0-6-16,1 3-12 16,10-10-58-16,-3 10-10 0</inkml:trace>
  <inkml:trace contextRef="#ctx0" brushRef="#br1" timeOffset="249509.5749">11316 14861 431 0,'0'0'5'15,"0"0"3"-15,0-10 2 16,0 10 2-16,-5-18 1 16,-2 11 1-16,-3-5 0 0,-5 2-10 15,0 0-4-15,0 8 0 16,-8 2 0-16,4 0 0 16,-1 8 0-16,0 1 0 15,3 6 0-15,-1 2 0 16,8 0 0-16,2 3 0 15,8-5 0-15,0 0 0 0,10 0 0 16,5-8 0-16,5-1 0 16,1-6 0-16,0-6 0 0,2-11 0 15,2-6 0-15,-5-6 0 16,2-6 0-16,-2-12 0 16,-4-5 0-16,-4-3 0 15,-3 1 0-15,-6 2 0 16,-1 7 0-16,-2 7 0 0,0 9 0 15,0 14 0-15,0 15 0 16,-12 5 0-16,5 22 0 16,2 9 0-16,-1 8 0 0,6 9 0 15,0 2 0-15,0 6 0 16,0-5 0-16,11 1 0 16,-2-3-89-16,7-11-2 15</inkml:trace>
  <inkml:trace contextRef="#ctx0" brushRef="#br1" timeOffset="249992.4386">11540 14853 484 0,'0'0'4'16,"0"0"2"-16,0 0 1 16,-10-10 1-16,10 10-6 15,0 0-2-15,-10-10 0 16,10 10 0-16,0-9 0 0,10 6 0 15,5 1 0-15,0 2 0 16,1 0 0-16,6 0 0 16,-6 5 0-16,0 3 0 15,-4-1 0-15,-5 2 0 16,-2 4 0-16,-5 1 0 0,0-2 0 16,0 1 0-16,-8 3 0 15,4-2 0-15,-3 1 0 16,2-3 0-16,-1-2 0 15,4 2 0-15,-1-1 0 16,3-4 0-16,0-7 0 0,5 15 0 16,-5-15 0-16,15 15 0 15,-5-8 0-15,1 3 0 0,-2-5 0 16,3 3 0-16,-1-2 0 16,-4 2 0-16,-7-8 0 15,15 9 0-15,-15-9 0 16,2 11 0-16,-2-11 0 15,-5 13 0-15,-7-9 0 0,-3 1 0 16,-3 3 0-16,-4-3 0 16,0 1 0-16,-6-6 0 15,7 1 0-15,-7-1-34 0,1-4-53 16,11-9-3 0</inkml:trace>
  <inkml:trace contextRef="#ctx0" brushRef="#br1" timeOffset="250290.1039">12094 14405 465 0,'0'0'3'0,"0"0"1"0,0 0 1 16,0 0 1-16,10 5 3 15,1 10 0-15,-2 4 1 16,3 11-10-16,6 8 0 15,-3 5 0-15,2 13 0 0,-2 0 0 16,0 9 0-16,-5-5 0 16,-8 3 0-16,1 2 0 15,-6-1 0-15,-7-1 0 16,-1-6 0-16,-10 0 0 16,-4-8 0-16,0-2 0 0,0-5 0 15,-5-4 0-15,9-2-9 16,-2-9-80-16,3-1-3 15</inkml:trace>
  <inkml:trace contextRef="#ctx0" brushRef="#br1" timeOffset="256254.8593">8413 15904 314 0,'0'0'7'0,"0"0"2"16,0 0 3-16,0 0 1 15,-11 0 3-15,11 0 0 0,0 0 0 16,0 0-1-16,0 0-5 16,0 0-2-16,-2 9-1 15,2-9-1-15,15 6 0 16,5-2 1-16,7-2 0 0,4 1 0 15,10-3 1-15,2 3-2 16,1-3 0-16,-1 0-2 16,-4 0 0-16,-4 0-1 15,-5 0-1-15,-8 0 0 16,-4 0-2-16,-6 0 0 0,-2 0 0 16,-10 0 0-16,8 0 0 15,-8 0 0-15,0 0 0 16,0 0 0-16,0 0 0 15,0 0 0-15,0 0 0 0,0 0 0 16,0 0 0-16,0 0 0 16,0 0 0-16,0 0 0 15,0 0-3-15,0 0-11 16,0 0-9-16,-6-3-28 0,6 3-37 16,0 0-3-16</inkml:trace>
  <inkml:trace contextRef="#ctx0" brushRef="#br1" timeOffset="256867.9223">9415 15804 394 0,'0'0'3'0,"0"0"1"16,0-7 2-1,0 7 1-15,-6-17 1 0,6 17 0 16,-12-18 0-1,0 11 1-15,-3 2-4 0,-9 0 0 16,3 5-3-16,-1 0 0 16,-6 8-2-16,3 1-1 0,3 4 1 15,2 2-1-15,5-1 0 16,5-2 0-16,5 6 1 16,5-2 0-16,8-1 0 0,1-1 1 15,12 3 0-15,0-2 0 16,9-1 0-16,0-1 0 15,0 3 0-15,3-7 0 16,-6 1-1-16,-2 5 1 16,-3-3 0-16,-2 3-1 0,-3-5 1 15,-6 2 0-15,-4-2 0 16,-7 1 1-16,0-2 0 16,0-9 0-16,-20 18-1 0,3-11 1 15,-8 1 0 1,-5-4 0-16,0 4 0 0,-4-7-1 15,-2 2 1-15,5-3-1 16,-2 0-1-16,4 0 1 16,3-3-2-16,6 2-1 0,6-5-5 15,3 6-7-15,4 0-25 16,-10-2-45-16,17 2-2 16</inkml:trace>
  <inkml:trace contextRef="#ctx0" brushRef="#br1" timeOffset="257426.8235">9804 15802 438 0,'0'0'3'0,"0"0"3"16,0 0 2-16,5-12 1 0,-5 12 1 15,0 0 0-15,6-10 1 16,-6 10-1-16,0 0-4 16,-7 7-6-16,-4 6 0 15,-7 6 0-15,4 7 0 0,-3 1 0 16,-1 7 0-16,0 3 0 16,4-2 0-16,2 2 0 0,9-7 0 15,3-2 0-15,0-1 0 16,8-6 0-16,4-3 0 15,3-4 0-15,2-4 0 16,3-7 0-16,-1 2 0 16,4-5 0-16,-1-5 0 0,-2-4 0 15,3-7 0-15,-3-4 0 16,-6-4 0-16,-1-6 0 16,-1-5 0-16,-7-2 0 15,-5 0 0-15,0-1 0 16,-10 4 0-16,-4 5 0 15,1 3 0-15,-4 10 0 16,2 3 0-16,-3 6 0 0,6 7 0 16,0 2 0-16,-1 8 0 15,3 7 0-15,5 6 0 0,3 4 0 16,2 3 0-16,0 2 0 16,7-2 0-16,3-1 0 0,7 1 0 15,3-10-3-15,7 0-3 16,-4-8-12-16,4 1-66 15,11-6-4-15</inkml:trace>
  <inkml:trace contextRef="#ctx0" brushRef="#br1" timeOffset="258016.802">10320 16129 452 0,'0'0'5'0,"0"0"2"16,-8-2 2-16,8 2 1 0,-11-11 1 15,11 11 1-15,-11-14-7 16,10 6-5-16,1-1 0 0,0-1 0 16,6-3 0-16,4 4 0 15,4-1 0-15,1 2 0 16,1 2 0-16,5 6 0 0,-3 0 0 15,-6 0 0-15,1 11 0 16,-6-2 0-16,1 7 0 16,-8 1 0-16,0 3 0 15,-10 2 0-15,-1-2 0 0,-3 2 0 16,-1 3 0-16,-3-3 0 16,-1-2 0-16,2-2 0 15,1-3 0-15,7-6 0 16,-1 2 0-16,10-11 0 15,-1 9 0-15,1-9 0 16,12 5 0-16,1-3 0 0,4-2 0 16,2 3 0-16,7-3 0 15,-1 0 0-15,0 0 0 0,3 0 0 16,-6 0 0-16,0 0 0 16,-4 3 0-16,-4-1 0 15,-2-2 0-15,-3 0 0 0,-9 0 0 16,9 0 0-16,-9 0 0 15,0 0 0-15,0 0 0 16,0 0 0-16,0 0 0 16,0 0 0-16,0 0 0 15,0 0 0-15,0 0 0 0,0 0 0 16,0 0 0-16,0 0-3 16,-12 5-88-16,12-5-2 15</inkml:trace>
  <inkml:trace contextRef="#ctx0" brushRef="#br1" timeOffset="270088.1106">6626 13578 362 0,'0'0'4'16,"0"0"3"-16,0 0 1 15,0 0 3-15,-10 0-1 0,10 0 2 16,0 0 2-16,0 0 2 16,0 0-1-16,12 7-2 15,6-5-1-15,8 1-1 16,4 2-1-16,7-3-4 0,6-2-6 15,1 3 0-15,4-1 0 16,-6-2 0-16,-4 0 0 16,-6 0 0-16,-4 0 0 15,-7-2 0-15,-3 2 0 0,-6 0 0 16,-5-3 0-16,-7 3 0 16,0 0 0-16,11 0 0 15,-11 0 0-15,0 0 0 16,0 0 0-16,0 0 0 15,0 0 0-15,0 0 0 0,0 0 0 16,0 0 0-16,0 0-56 16,-5 3-36-16,5-3-1 15</inkml:trace>
  <inkml:trace contextRef="#ctx0" brushRef="#br1" timeOffset="270603.0106">7409 13436 420 0,'0'0'4'15,"0"0"2"-15,0-7 2 16,0 7 0-16,-4-15 2 15,4 15 0-15,-12-13-1 16,3 3 1-16,-9 8-3 16,1 2-4-16,-6 5-1 0,-2 5-2 15,3 2 0-15,0 4-1 16,2 3 0-16,1 1 0 16,13 2 0-16,6 0 0 15,2 0 1-15,13 1 1 16,4-3 0-16,9 0 0 15,2-1 0-15,2 2 1 0,-2-9-1 16,0 3 1-16,-2-3-1 16,-3 0 0-16,-8 1-1 15,-2-3 2-15,-9 2 0 16,-6-2 0-16,0 2 0 0,-9 1-2 16,-6-3 0-16,-2 2 0 15,-8-2 0-15,-2 0 0 16,2-3 0-16,-5-4 0 15,5 2 0-15,1-2 0 16,4-3 0-16,2 0 0 16,6 0 0-16,-1-8-9 0,13 8-13 15,-12 0-57-15,12-5-10 16</inkml:trace>
  <inkml:trace contextRef="#ctx0" brushRef="#br1" timeOffset="271147.665">7710 13404 421 0,'0'0'5'0,"0"0"3"0,7-10 2 15,-7 10 2-15,0-10 0 16,0 10 1-16,0 0-1 15,2-9 1-15,-2 9-8 0,-15 16-5 16,0 4 0-16,0 5 0 16,-2 10 0-1,-3 2 0-15,2 6 0 16,4-1 0-16,4-1 0 16,8-5 0-16,2-7 0 0,7-2 0 15,5-7 0-15,3-7 0 16,7-6 0-16,-2-2 0 15,3-8 0-15,2-4 0 16,-6-6 0-16,4-6 0 0,-3-6 0 16,-3-7 0-16,-4 0 0 15,-1-6 0-15,-7 4 0 16,-3-4 0-16,-2 4 0 16,-5 6 0-16,-4 4 0 0,-7 6 0 15,2 8 0-15,-4 3 0 16,1 7 0-16,-3 0 0 15,1 9 0-15,6 6 0 16,-4 6 0-16,11 1 0 16,-1 5 0-16,4 0 0 0,3 3 0 15,5-5 0-15,5 2 0 16,8-5 0-16,2-1 0 16,3-9 0-16,7 5-20 0,14-7-67 15,-14-3-3-15</inkml:trace>
  <inkml:trace contextRef="#ctx0" brushRef="#br1" timeOffset="271632.9116">7926 13704 467 0,'0'0'4'0,"0"0"2"0,0 0 2 16,0 0 2-16,0 0-1 15,0-7-2-15,0 7-7 16,0-13 0-16,0 4 0 16,0 9 0-16,19-16 0 15,-6 9 0-15,4 1 0 0,3 4 0 16,-1 2 0-16,4 0 0 16,0 2 0-16,-6 9 0 15,-2-1 0-15,-8 5 0 0,1 2 0 16,-8 0 0-16,0 5 0 15,-8-1 0-15,-6-1 0 16,-4 1 0-16,-1 1 0 0,-4-7 0 16,3 2 0-16,3 0 0 15,-1-8 0-15,6 1 0 16,12-10 0-16,-11 12 0 16,11-12 0-16,0 0 0 15,15 7 0-15,3-7 0 0,2 0 0 16,2 0 0-16,4 0 0 15,0 0 0-15,-1-2 0 16,0-1 0-16,-2 1 0 16,-6 0 0-16,-2 2 0 15,-3 0 0-15,-1-3 0 16,-11 3 0-16,0 0 0 0,12 0-4 16,-12 0-86-16,0 0-2 15</inkml:trace>
  <inkml:trace contextRef="#ctx0" brushRef="#br1" timeOffset="273846.7654">6534 6213 222 0,'0'0'6'0,"0"0"0"0,0 0 1 15,0 0-2-15,0 0-1 16,0 0 0-16,0 0 4 15,0 0 2-15,14 0 0 0,4 4 0 16,7-1 4-16,10-1 3 16,11 1 3-16,9 0-1 15,10-3 0-15,5 0-3 16,4 0-3-16,0-3-3 16,1 0-2-16,-5 1-2 15,-7-1-1-15,-2-1-1 0,-6-1-1 16,-8 2 0-16,-7 1-2 15,-8-1 1-15,-5 1 1 16,-7-1 0-16,-5 3 1 0,-15 0 0 16,10 0 0-16,-10 0 1 15,0 0 0-15,0 0-1 16,-7 3-1-16,7-3-1 0,-12 2-1 16,12-2 0-16,-13 5-1 15,13-5 0-15,-10 5-1 16,10-5 1-16,0 0-2 15,-7 5-2-15,7-5-2 16,0 0-4-16,0 0-5 0,-8 7-9 16,8-7-18-16,0 12-35 15,0-12-6-15</inkml:trace>
  <inkml:trace contextRef="#ctx0" brushRef="#br1" timeOffset="275300.8366">6446 6220 302 0,'0'0'6'0,"0"0"3"15,0 0 2-15,0 0-1 16,0 0 1-16,0 0 1 0,5-3 1 16,5 3 2-16,3-2-5 15,6 2-2-15,11 0 0 16,8 0 0-16,9 0 1 16,10 2 0-16,8 1-2 15,4-1 0-15,6 4 0 0,-2-5-2 16,3 2-1-16,-7-3-1 15,-4 2 0-15,-8-2 0 16,-4 0-1-16,-9 0 0 16,-3 0-1-16,-7 0 1 0,-10 3-1 15,1-3-1-15,-7 3 2 16,-6-3-1-16,-1 0 1 16,-11 0 0-16,9 0 1 15,-9 0 1-15,0 0-1 0,0 0 1 16,0 0-2-16,4-6-2 15,-4 6 0-15,4-17 0 16,-2 5 0-16,0 0 0 0,1-6 0 16,0-1 0-16,2-4 0 15,-5-1 0-15,2-6 0 16,1 1 0-16,-3-7 0 16,0 2 0-16,0-6 0 15,0-2 0-15,0 0 0 0,0-5 0 16,0 0 0-16,0 0 0 15,0 2 0-15,0 0 0 16,0 6 0-16,-3 2 0 16,1 4 0-16,-3 6 0 15,2 5 0-15,-2 5 0 0,3 2 0 16,-3 4 0-16,5 11 0 16,-5-9 0-16,5 9 0 15,0 0 0-15,0 0 0 0,-10 0 0 16,10 0 0-16,0 0 0 15,-10 8 0-15,10-8 0 16,-10 10 0-16,10-10 0 0,0 0 0 16,-7 9 0-16,7-9 0 15,0 0 0-15,-13 5 0 16,6-2 0-16,-5-3 0 16,-6 0 0-16,1 0 0 0,-8 0 0 15,-5 0 0-15,-2 0 0 16,-6 0 0-16,-4 0 0 15,-2 0 0-15,-9 0 0 16,3 0 0-16,1 0 0 16,-1 0 0-16,-3 0 0 15,4 0 0-15,4 0 0 0,1 0 0 16,3 0 0-16,7 0 0 16,-1 0 0-16,8 0 0 15,-1 0 0-15,5 3 0 16,4-3 0-16,4 0 0 0,0 0 0 15,2 0 0-15,4 0 0 16,-1-6 0-16,10 6 0 0,-15-6 0 16,15 6 0-16,-15-6 0 15,15 6 0-15,-13-5 0 16,13 5 0-16,-8-3 0 0,8 3 0 16,0 0 0-16,-9 0 0 15,9 0 0-15,0 0 0 16,0 0 0-16,-7 6 0 15,7-6 0-15,-8 14 0 16,1-4 0-16,2 7 0 16,-2 5 0-16,-4 9 0 0,4 3 0 15,0 8 0-15,2 10 0 16,5 0 0-16,-2 6 0 16,2 1 0-16,2 0 0 15,3 1 0-15,2-3 0 0,0-5 0 16,-3-5 0-16,5-1 0 15,-4-8 0-15,-3-4 0 16,1-4 0-16,-2-7 0 0,-1-6 0 16,0-2 0-16,0-6 0 15,0-9 0-15,0 0 0 16,0 8 0-16,0-8 0 16,0 0 0-16,0 0 0 0,0 0 0 15,0 0 0-15,0 0 0 16,0 0-18-16,10 0-69 15,6 0-3-15</inkml:trace>
  <inkml:trace contextRef="#ctx0" brushRef="#br1" timeOffset="278646.9757">9454 13389 360 0,'0'0'6'0,"0"0"4"15,5-14 3-15,0 4 1 0,0-5 2 16,-3 3 1-16,4-4 2 15,-5-1 0-15,-1 5-5 16,-1-1-3-16,-10 6-4 0,-3 5-2 16,-6 2-5-16,-5 4 0 15,3 6 0-15,-8 2 0 16,5 5 0-16,0 1 0 16,5 0 0-16,5 2 0 0,8-3-2 15,5 5 2-15,4-5 0 16,8 4 0-16,20 6 2 31,4-8-2-31,6 6 0 16,0-6 0-16,2 4 0 0,-2-5 0 15,-2-1 0-15,-7-3 0 16,-13 2 0-16,-8-4 0 16,-5-3 0-16,-5 7 0 0,-3-3 0 15,-12 1 0-15,-4 3 0 16,-4-5 0-16,-6 3 0 15,-5-5 0-15,-3 3 0 16,0-5 0-16,3-4 0 16,-1-1 0-16,5 0 0 0,3-3 0 15,4 0 0-15,5-3 0 16,9 0 0-16,-1-4 0 16,10 7 0-16,-5-7-25 15,8-6-62-15,6 8-4 16</inkml:trace>
  <inkml:trace contextRef="#ctx0" brushRef="#br1" timeOffset="279262.0202">9859 13438 370 0,'0'0'7'0,"0"0"4"16,0 0 3-16,5-9 1 16,-5 9 3-16,2-11 0 0,-2 11 1 15,0-9 0 1,0 9-6-16,0 0-6 0,-7 0-7 16,0 2 0-16,-6 11 0 15,-1 7 0-15,-3 12 0 16,-4 5 0-1,4 1 0-15,2 6 0 16,6-2 0-16,5-4 0 0,4-4 0 16,6-2 0-16,8-12 0 15,9-7 0-15,1-4 0 16,1-6 0-16,7-3 0 16,-4 0 0-16,4-10 0 15,-4-5 0-15,-3-3 0 0,-5-4 0 16,-3-5 0-16,-7-3 0 15,-3-2 0-15,-7-3 0 16,-3 4 0-16,-8-2 0 16,-7 8 0-16,-2 3 0 0,-5 7 0 15,-1 6 0-15,-2 6 0 16,5 3 0-16,-2 0 0 16,5 9 0-16,3 4 0 15,4 4 0-15,6 0 0 16,7 4 0-16,0 1 0 0,12 3 0 15,6-6 0-15,7 4 0 16,7-11 0-16,3-3 0 16,5 2 0-16,0-6 0 0,-3-3 0 15,0-2 0-15,-10 0 0 16,1 0 0-16,-10 0-51 16,-4-2-38-16,-14 2-2 15</inkml:trace>
  <inkml:trace contextRef="#ctx0" brushRef="#br1" timeOffset="279812.4765">10314 13672 413 0,'0'0'5'0,"0"0"4"16,0 0 3-16,0 0 3 16,0 0 0-16,0 0 1 15,11-10 0-15,-11 10-6 16,0 0-10-16,2 8 0 16,-2 4 0-16,-2 7 0 0,-6 3 0 15,3 3 0-15,0 7 0 16,-2 1 0-16,2-1 0 0,-1 1 0 15,4-4 0-15,-1-10 0 16,3 6 0-16,0-7 0 16,0-8 0-16,0 0 0 0,0-10 0 15,3 10 0-15,-3-10 0 16,0 0 0-16,0 0 0 16,0 0 0-16,0 0 0 15,0 0 0-15,0 0 0 16,0 0 0-16,0 0 0 0,0 0 0 15,0 0-55-15,0 0-40 16</inkml:trace>
  <inkml:trace contextRef="#ctx0" brushRef="#br1" timeOffset="291284.8106">5345 8860 1 0,'45'-3'4'0,"5"-1"1"16,17-1-3-16,4 0 2 15,9 1-1-15,-1 1 1 16,7-2 0-16,3 2 2 16,-2-1 2-16,-7 1 0 0,-6 1 1 15,-7-3 2-15,-8 5 0 16,-9-3-1-16,-10 1-2 15,-8 2 2-15,-12 0-3 16,1 0 5-16,-21 0 2 0,9 0 1 16,-9 0 1-16,0 0 0 15,0 0-1-15,0 0 1 16,-5 0-4-16,5 0-4 0,0 0-6 16,-13 0-5-16,13 0-8 15,0 0-15-15,-14 15-32 16,12-6-1-16</inkml:trace>
  <inkml:trace contextRef="#ctx0" brushRef="#br1" timeOffset="292569.0544">10901 16000 466 0,'0'0'3'15,"0"0"1"-15,0 0 3 16,0 0 0-16,0 0 2 16,0 0 0-16,0 0-3 0,0 0-6 15,-3 5 0-15,3-5 0 16,0 0 0-16,0 0 0 15,0 0 0-15,0 0-9 0,0 0-78 16,8 12-3-16</inkml:trace>
  <inkml:trace contextRef="#ctx0" brushRef="#br1" timeOffset="293314.6779">11562 15874 344 0,'0'0'6'16,"0"0"4"-16,2-15 4 15,-2 6 1-15,0-2 1 16,0-1 0-16,-7 0 1 0,2-1 0 16,-4 1-6-1,-7 6-3-15,-3 4-3 0,-6 2-2 16,-3 8-1-16,-2 9-1 16,0 5 0-16,0 6-1 15,4 6 2-15,3 3-1 16,4-2 1-16,8 4-1 15,6-1 1-15,5-5 0 0,10-4 0 16,10-2 1-16,4-5-1 16,9-4 0-16,2-3-1 15,2-5 2-15,6-6-1 0,-1 2-2 16,-3-4 0-16,-5-2 0 16,-8 0 0-16,-1 0 0 0,-8-2 0 15,-4-1-4-15,-13 3 0 16,13-3-4-16,-13 3-7 15,0 0-12-15,0-14-51 16,0 14-8-16</inkml:trace>
  <inkml:trace contextRef="#ctx0" brushRef="#br1" timeOffset="293977.5963">11940 15857 362 0,'0'0'6'0,"0"0"3"0,0 0 3 15,0 0 0-15,3-10 0 16,-3 10 0-16,0 0 1 16,-13-5 0-16,-2 8-5 15,-4 6-3-15,0 6-3 0,-2 10 1 16,-4 4-1-16,2 6 1 16,1 2-1-16,4 3 0 15,6-5-1-15,4-1 0 16,6-2 1-16,2-6-1 15,6-7 0-15,8-2 0 16,2-7 1-16,3-2 1 0,1-6 0 16,5-2 0-16,0-5 1 15,-1-7-1-15,1-5 1 16,-2-8 0-16,-3-5-4 0,-3-7 0 16,-2-6 0-16,-8-1 0 15,-2-3 0-15,-5 5 0 16,-2 0 0-16,-8 10 0 0,-8 6 0 15,1 10 0-15,-3 6 0 16,-5 10 0-16,0 0-3 16,0 12 1-16,1 5 1 15,2 9-1-15,1-2 1 16,7 8 0-16,3 0 1 0,9-2 0 16,2 2 1-1,11-2 0-15,8-6 0 0,1-6 0 16,10 0 1-16,0-9-2 15,4-1-1-15,3-6-2 16,-2 0-2-16,1-2-3 0,-4-2-7 16,-6-2-26-16,-1-2-44 15,-3-1-1-15</inkml:trace>
  <inkml:trace contextRef="#ctx0" brushRef="#br1" timeOffset="295027.6752">12308 16032 393 0,'0'0'5'15,"0"0"4"-15,0 0 3 16,0-7 1-16,0 7 2 0,0 0 1 16,0 0-1-16,0 0 1 15,0 0-3-15,-2 4-9 16,-1 10-4-16,3 2 0 16,-2 5 0-16,-3 1 0 0,2 5 0 15,-2-6 0-15,0 0 0 16,3-4 0-16,-1-1 0 15,3-4 0-15,0-3 0 0,0-9 0 16,-2 11 0-16,2-11 0 16,0 0 0-16,0 0 0 15,0 0 0-15,0 0 0 16,0 0 0-16,0 0 0 0,0 0 0 16,0 0 0-16,0 0-28 15,-16 1-60-15,16-1-3 16</inkml:trace>
  <inkml:trace contextRef="#ctx0" brushRef="#br1" timeOffset="297892.6557">8427 16941 327 0,'0'0'6'0,"0"0"3"15,0 0 4-15,0 0 2 16,0 0 2-16,-9 0 0 16,9 0 1-16,0 0-1 0,0 0-4 15,0 0-5-15,0 0 0 16,0 0-2-16,12 0 1 15,6 3-1-15,1-1 0 16,13 1 1-16,3-1 1 0,5 1-5 16,5-3-3-16,-3 2 0 15,0-2 0-15,-5 0 0 16,-2 0 0-16,-8 2 0 16,-4-2 0-16,-10 0 0 0,-1 0 0 15,-12 0 0-15,10 6 0 16,-10-6 0-16,0 0 0 15,0 0 0-15,0 0 0 16,0 0 0-16,0 0 0 16,0 0 0-16,0 0 0 0,0 0 0 15,0 0 0-15,0 0 0 16,0 0 0-16,0 0 0 16,0 0-21-16,0-8-64 0,0 8-6 15</inkml:trace>
  <inkml:trace contextRef="#ctx0" brushRef="#br1" timeOffset="300208.2818">9372 16806 262 0,'0'0'9'0,"0"0"6"16,7-11 3-16,-7 11 3 16,11-9 1-16,-11 9 3 0,7-10 1 15,-7 10-1-15,5-13-7 16,-5 13-6-16,0 0-3 15,0-10-4-15,0 10-2 0,-12-5-1 16,12 5-2-16,-20 0-2 16,7 0 1-16,1 5-1 15,-3 3 0-15,1-1 0 16,3 1 0-16,-1 4 1 0,4 1-1 16,-2-3 1-16,5 2 0 15,2 0 0-15,2 0 0 16,1 1 1-16,0-1 0 15,1 0 0-15,7 2 1 16,-3-2 0-16,6 0 0 0,3 0 0 16,-3 0 1-16,8 0 0 15,1-1 0-15,-1 2 0 16,2-4 0-16,-1 2 0 16,-1-5-1-16,-1 2 0 0,-4-1 0 15,2-1-1-15,-9-2 1 16,-7-4-1-16,15 8-1 15,-15-8 2-15,0 0-1 0,12 7 1 16,-12-7 0-16,0 0 0 16,0 0 1-16,0 0 0 15,0 0 0-15,0 0 0 16,0 0 1-16,0 0-1 16,-4 5-1-16,4-5 1 0,0 0-1 15,0 0 0-15,0 0-1 16,0 0 1-16,0 0-1 15,0 0 0-15,0 0 0 16,0 0-1-16,0 0 0 16,0 0 0-16,0 0 0 0,0 0 0 15,0 0 0-15,0 0 0 16,-11 9 1-16,11-9-1 16,0 8 1-16,0-8-1 0,0 16 2 15,0-16-1-15,-2 14 0 16,2-14 1-16,-3 12 0 15,3-12 0-15,-9 13 0 16,9-13 0-16,-18 15 0 16,6-13 0-16,-6 5 0 0,-1-4 0 15,-4 4 0-15,0-4 0 16,-5 0-1-16,5-3 1 16,-3 0 1-16,2 0-2 0,1 0 1 15,6-3 0-15,4 3 0 16,4-3-2-16,9 3-3 15,-16-5-7-15,16 5-7 16,0 0-19-16,-7-5-47 16,12 5-1-16</inkml:trace>
  <inkml:trace contextRef="#ctx0" brushRef="#br1" timeOffset="300775.8765">9792 16852 372 0,'0'0'4'16,"0"0"5"-16,0 0 2 15,5-10 2-15,-5 10 1 16,0 0 1-16,0-12-2 15,0 12 1-15,-8-3-4 0,8 3-4 16,-19 8-3-16,7 6-2 16,0 5 0-16,-1 3-1 15,3 5 1-15,-3 5 0 0,8 1 0 16,3-1 0-16,2-3 0 16,5-4 1-16,8 0 0 15,1-7 0-15,6-2 0 16,3-6 0-16,1-5 1 0,2-2 0 15,5-3 1-15,-3-8-4 16,-1-4 0-16,-2-5 0 16,0-5 0-16,-6-9 0 15,-1-3 0-15,-11-3 0 0,-2-6 0 16,-5 1 0-16,-9 5 0 16,-3 0 0-16,-9 7 0 15,1 9 0-15,-5 3 0 16,3 7 0-16,0 10 0 0,-1 1-4 15,2 9 2-15,2 8 1 16,4 4-1-16,8 3 1 16,2 6 1-16,5-1 0 15,0 4 0-15,12-3 2 16,6-1-1-16,5-4-1 0,4-5-2 16,5-2-4-16,1-9-12 15,1-2-64-15,11-2-4 16</inkml:trace>
  <inkml:trace contextRef="#ctx0" brushRef="#br1" timeOffset="301243.3862">10331 17021 455 0,'0'0'4'0,"0"0"2"15,0 0 2-15,-6-7 1 16,6 7-1-16,0-15 1 0,0 4 1 16,2-1-8-16,10 2-2 15,-1-2 0-15,6 4 0 16,-4-1 0-16,8 6 0 16,-3 3 0-16,-1 0 0 0,-2 7 0 15,-5 3 0-15,-3 5 0 16,-4 6 0-16,-3-2 0 15,0 6 0-15,-10-1 0 0,-2 1 0 16,-6 3 0-16,4-4 0 16,-7-2 0-16,5 1 0 15,3-5 0-15,3-6 0 16,-1 0 0-16,11-12 0 0,-2 17 0 16,2-17 0-16,15 3 0 15,2-3 0-15,3 0 0 16,3-3 0-16,7-2 0 15,-6 1 0-15,3-1 0 16,-4-1 0-16,0 2 0 16,-6 4 0-16,-8-2 0 15,2 2 0-15,-11 0 0 0,0 0-15 16,0 0-70-16,0 0-4 16</inkml:trace>
  <inkml:trace contextRef="#ctx0" brushRef="#br1" timeOffset="302040.932">11231 16827 402 0,'0'0'6'16,"8"-9"3"-16,-5-1 2 0,2 0 3 16,-3-2 0-16,-2 0 0 15,0-4 1-15,0 2 0 16,-2 3-6-16,-10 1-7 0,-4 8-2 16,-6 0 0-16,2 2 0 15,-3 0 0-15,1 7 0 16,3 0 0-16,0 8 0 0,8 0 0 15,3-2 0-15,5 5 0 16,3-1 0-16,11-1 0 16,8 2 0-16,6-1 0 15,5 1 0-15,5-3 0 0,8-3 0 16,-4 0 0-16,1 0 0 16,-3-2 0-16,-5 3 0 15,-10-6 0-15,-2 1 0 16,-5 1 0-16,-7 1 0 15,-8 1 0-15,-8-2 0 16,-7 4 0-16,-7-3 0 16,-3 2 0-16,-7-2 0 0,-3-2 0 15,-4-4 0-15,4 4 0 16,-3-7 0-16,8 5 0 0,4-6 0 16,3 0 0-16,10 0 0 15,0-6 0-15,13 6-20 16,0 0-61-16,0 0-8 0</inkml:trace>
  <inkml:trace contextRef="#ctx0" brushRef="#br1" timeOffset="302673.8753">11808 16738 431 0,'0'0'4'16,"0"0"2"-16,0 0 1 0,-2-9 1 15,2 9 0-15,-15-8 0 16,6 3 0-16,-5 5 1 15,-2 5-4-15,-5 7-2 0,-1 5-1 16,3 9 0-16,-2 6 0 16,6 0 0-16,0 6 0 15,11-1 0-15,1-3 0 16,6-1-2-16,8-7 0 16,9-5 0-16,4-2 0 0,0-9 0 15,5-3 0-15,-1-4 0 16,4-3 0-16,-2-6 0 15,-3-6 0-15,-4-2 0 16,0-11 0-16,-9-2 0 16,2-8 0-16,-12-2 0 0,-1-3 0 15,-3 3 0-15,-10 3 0 16,-3 1 0-16,-11 6 0 16,5 9 0-16,-7 6 0 0,1 5 0 15,-3 5 0-15,3 2 0 16,4 4 0-16,0 9 0 15,4 1 0-15,7 6 0 0,2 3 0 16,8 2 0-16,0-1 0 16,10 0 0-16,8-1 0 15,1-3 0-15,9-2 0 16,4-4 0-16,3-1 0 16,4-9 0-16,-1-1 0 15,4-3 0-15,-4 0 0 16,-1 0-5-16,-7-5-82 0,-2-3-3 15</inkml:trace>
  <inkml:trace contextRef="#ctx0" brushRef="#br1" timeOffset="302939.851">12290 16845 463 0,'0'0'4'15,"0"0"2"-15,0 0 2 16,6 15 2-16,-6-6 1 0,3 5-2 16,-1 5-9-1,-2 3 0-15,2 3 0 0,-2-2 0 16,0 4 0-16,0 0 0 16,0-3 0-16,0-1 0 15,0-3 0-15,0-2 0 16,0-2 0-16,-2-3 0 15,2-1 0-15,0 1-77 16,0-13-14-16</inkml:trace>
  <inkml:trace contextRef="#ctx0" brushRef="#br1" timeOffset="305110.4114">9822 17786 308 0,'0'0'8'15,"0"0"6"-15,3-10 2 0,-3 10 4 16,2-12 3-16,-2 12 1 15,1-15 1-15,-1 6-2 16,0 9-6-16,0-13-5 0,0 13-3 16,-15-10-3-16,-1 10 0 15,-2 3-6-15,18-3 0 16,-21 7 0-16,0 1 0 16,-4 4 0-16,1 0 0 15,4 5 0-15,-5 2 0 16,8 5 0-16,-3-2 0 15,12 5 0-15,1-2 0 0,7 1 0 16,0-2 0-16,15-2 0 16,-1 3 0-16,16-13 0 15,-5 5 0-15,8-9 0 16,1 5 0-16,-2-6 0 16,7 0 0-16,-10-5 0 15,6 3 0-15,-8-2 0 16,1-1 0-16,-9-2 0 0,-1 0 0 15,-18 0 0-15,0 0 0 16,0 0 0-16,0 0 0 16,0 0 0-16,0 0-12 15,0 0-33-15,0 0-44 16,0 0-1-16</inkml:trace>
  <inkml:trace contextRef="#ctx0" brushRef="#br1" timeOffset="305718.7414">10317 17795 421 0,'0'0'5'16,"0"0"3"-16,0-9 2 0,0 9 1 16,0 0 1-16,0-10 0 15,0 10 1-15,0 0-1 16,-12-2-5-16,12 2-7 16,0 0 0-16,0 0 0 0,-10 5 0 15,-1 2 0-15,2 1 0 16,-19 27 0-1,10-11 0-15,9 1 0 0,-1-4 0 16,5 5 0-16,-3-1 0 16,8-1 0-16,0 1 0 15,0-5 0-15,8 1 0 16,-8-21 0-16,22 16 0 16,3-1 0-16,-2-15 0 0,22-12 0 15,-21-7 0-15,-4-2 0 16,-4-4 0-16,5 1 0 15,-8-9 0-15,-6 6 0 16,-2 0 0-16,-2 2 0 0,-3 0 0 16,-8 3 0-16,-2 6 0 15,-2 4 0-15,-7 3 0 16,19 9 0-16,0 0 0 16,-21 0 0-16,-7 5 0 0,28-5 0 15,-17 19 0-15,0 4 0 16,15-3 0-16,-4 2 0 15,7-2 0-15,6 2 0 16,-7-22 0-16,23 28 0 16,3-1-73-16,2-17-17 15</inkml:trace>
  <inkml:trace contextRef="#ctx0" brushRef="#br1" timeOffset="306289.3487">10727 17999 451 0,'0'0'6'15,"0"0"2"-15,0 0 3 16,0 0 2-16,0 0 0 0,0 0-4 16,0 0-9-16,0-25 0 15,0 25 0-15,0 0 0 16,0-24 0-16,3 14 0 15,-1 1 0-15,5 1 0 16,-7 8 0-16,0 0 0 16,0 0 0-16,0 0 0 0,0 0 0 15,11-8 0-15,-2 3 0 16,1 0 0-16,4-2 0 16,-14 7 0-16,6 7 0 15,-1 5 0-15,2-1 0 16,-7 31 0-16,0-15 0 0,-9-5 0 15,0 0 0-15,9-22 0 16,-14 30 0-16,0-3 0 16,14-27 0-16,-13 26 0 15,-2-2 0-15,15-24 0 16,0 0 0-16,0 0 0 16,0 10 0-16,0 0 0 15,0 0 0-15,0-1 0 0,10-6 0 16,3-3 0-16,-1 0 0 15,20 5 0-15,-9-5 0 16,-23 0 0-16,0 0 0 16,9 0 0-16,4 0 0 15,-1 0 0-15,-2 0 0 16,-10 0 0-16,0 0 0 16,0 0 0-16,0 0 0 0,0 0 0 15,0 0 0-15,0 0-56 16,0 0-38-16</inkml:trace>
  <inkml:trace contextRef="#ctx0" brushRef="#br1" timeOffset="309162.4979">13533 11400 288 0,'0'0'8'0,"-4"-10"2"0,1-2 3 16,-2-1 2-16,5 1-1 15,-2-3 1-15,2-2 2 16,0-3 1-16,2 3-8 16,13 5-4-16,2 0-1 15,13-2-1-15,3 4 0 0,9 0-1 16,8 1 1-16,5 3 0 16,6 2 0-16,-1 4 0 15,-2 0 0-15,-7 12 0 16,-1 5 1-16,-10 11 0 0,-8 9 0 15,-5 12 1 1,-6 8-1-16,-4 10 0 0,-2 5 1 16,-2 10-1-16,-5 7 0 15,2 3 1-15,1 9-2 0,-3 3-4 16,-1 5 0-16,0 5 0 16,-4 5 0-16,-3 5 0 15,0 3 0-15,-7 7 0 0,-3 1 0 16,-3 1 0-16,-3 9 0 15,0-5 0-15,-1-1 0 16,4 3 0-16,1 1 0 16,2-1 0-16,4-9 0 15,2 5 0-15,1-2 0 0,1 2 0 16,-1-5 0-16,3-2 0 16,-2-2 0-16,0 0 0 15,-1-2 0-15,1-9 0 0,-1-2 0 16,0-1 0-16,0 1 0 15,1-4 0-15,2-1 0 16,-2-4 0-16,2-3 0 16,0-1 0-16,0 0 0 15,0-4 0-15,4-2 0 16,2-2 0-16,-1-6 0 0,2 1 0 16,3-6 0-16,1 3 0 15,-2-6 0-15,1 1 0 0,-8-44 0 16,4 3 0-16,-4 0 0 15,3 3 0-15,0-2 0 16,-3 2 0-16,2 1 0 16,0 0 0-16,0-3 0 15,0 2 0-15,1 1 0 0,-3-1 0 16,-1 2 0-16,-1-5 0 16,6 2 0-16,-2-4 0 15,2-2 0-15,-6-37 0 16,2 33 0-16,1 1 0 15,3-7 0-15,-3-2 0 16,1-2 0-16,-2-1 0 16,-2-3 0-16,3 1 0 15,-3-20 0-15,1 23 0 0,2-3 0 16,-3-20 0-16,0 0 0 16,0 12 0-16,0-2 0 15,0 2 0-15,0 0 0 0,0-12 0 16,0 12 0-16,0 1 0 15,-3 0 0-15,2-3 0 16,1-10 0-16,-3 10 0 16,3 2 0-16,-2-2 0 15,-2 2 0-15,4-12 0 16,0 0 0-16,-1 10 0 16,1 0 0-16,-2 0 0 15,-1 2 0-15,3-12 0 0,0 0 0 16,0 0 0-16,0 0 0 15,0 2 0-15,0 4 0 16,0-1 0-16,0 0 0 16,0 0 0-16,0 0 0 15,0-1 0-15,-6 4 0 16,6-8 0-16,0 0 0 16,0 0 0-16,0 0 0 15,0 0 0-15,0 0 0 0,0 0 0 16,0 0 0-16,0 0 0 15,0 0 0-15,0 0 0 16,0 0 0-16,-8 5 0 16,4 0 0-16,-65 31 0 15,39-28 0-15,-5 0 0 0,-40 12 0 16,33-10 0-16,0 2 0 16,2-2 0-16,-2 0 0 15,42-10 0-15,-38 12-20 16,-4 3-74-16</inkml:trace>
  <inkml:trace contextRef="#ctx0" brushRef="#br1" timeOffset="315849.7777">15706 13109 405 0,'0'0'7'0,"0"-8"2"16,0 8 4-16,-7-14 2 15,1 7 1-15,6-3 2 16,-4-1 0-16,4 2-8 16,0 9-10-16,0-10 0 15,15 8 0-15,4 2 0 0,11 5 0 16,6 7 0-16,6 3 0 15,2 7 0-15,4 0 0 16,-7 11 0-16,-2 1 0 0,-10 3 0 16,-8 0 0-16,-9 3 0 15,-12-3 0-15,-5 1 0 16,-15-7 0-16,-8 1 0 16,-11-3 0-16,-16-8 0 15,-2-3 0-15,-8-6 0 16,5-3 0-16,1-9 0 15,9 0 0-15,8-1 0 16,8-10 0-16,20-3 0 0,12-1 0 16,6-2 0-16,17-5 0 15,8 1 0-15,9-3 0 16,7 4 0-16,1 2 0 16,2 2 0-16,1 2 0 15,-6 7 0-15,-6 2 0 0,-2 2 0 16,-10 3 0-16,-2 3 0 15,-7 2 0-15,2 1 0 0,-6 0 0 16,1 4-14-16,-1 16-63 16,1-21-14-1</inkml:trace>
  <inkml:trace contextRef="#ctx0" brushRef="#br1" timeOffset="316405.6446">16294 13183 466 0,'0'0'5'0,"0"0"3"15,0 0 1-15,0-9 1 16,0 9-1-16,0 0-5 16,0 0-4-16,0 7 0 15,0 10 0-15,6 3 0 16,2 5 0-16,-2 5 0 0,7 2 0 15,1 1 0-15,-1-4 0 16,3-2 0-16,-2-5 0 0,0-2 0 16,-2-5 0-16,-3-4 0 15,2-9 0-15,-11-2 0 16,12-8 0-16,-5-6 0 16,1-7 0-16,-3-6 0 0,3-2 0 15,-1-4 0-15,1 6 0 16,-1 0 0-16,-2 4 0 15,-3 5 0-15,3 9 0 16,-5 9 0-16,10 2 0 16,-2 14 0-16,2 1 0 0,5 3 0 15,-1 2 0-15,4 5 0 16,4-1 0-16,1-5 0 16,-1-1 0-16,1-3 0 15,1-7 0-15,-4-3 0 16,0-4 0-16,-3-3 0 0,-1-10 0 15,-2-5 0-15,-3-9 0 16,-4-4 0-16,0-6 0 16,-2-6 0-16,-3 1 0 0,-2-3 0 15,0 7 0-15,-2 3 0 16,-2 7 0-16,-2 7 0 16,4 8 0-16,2 10 0 0,-11 0-7 15,2 28-79-15,1-8-6 16</inkml:trace>
  <inkml:trace contextRef="#ctx0" brushRef="#br1" timeOffset="316844.8552">15483 13746 434 0,'0'0'4'16,"0"0"3"-16,-15-5 1 15,15 5 3-15,-10-5 1 0,10 5 1 16,-11-6 0-16,11 6-4 16,0 0-9-16,24-7 0 15,20 7 0-15,16-5 0 16,19 3 0-16,15-3 0 0,20 3 0 15,18-3 0 1,3 2 0-16,-1 1 0 0,-2 0 0 16,-3-1 0-16,-12 3 0 15,-5 0 0-15,-12 0 0 16,-17 0 0-16,-10 0 0 0,-16 3 0 16,-7-1 0-16,-21 0 0 15,-4 1 0-15,-15-1 0 16,-10-2 0-16,0 0 0 0,0 12 0 15,-5-7 0-15,-7 5 0 16,-6 0 0-16,2 6 0 16,-14-4 0-16,-20 3-67 15,17 2-27-15</inkml:trace>
  <inkml:trace contextRef="#ctx0" brushRef="#br1" timeOffset="317332.9423">15693 14122 474 0,'0'0'3'15,"0"0"1"-15,0 0 3 0,0 0 1 16,0 0 1-16,11-2-3 16,3 2-6-16,7 7 0 15,4 0 0-15,5 6 0 16,2 3 0-16,7 5 0 0,-2 2 0 16,1 6 0-16,-8-2 0 15,-8 6 0-15,-7-1 0 16,-7-1 0-16,-8 1 0 15,-8-1 0-15,-9-2 0 0,-6-3 0 16,-9-2 0-16,-5-6 0 16,0-3 0-16,-3-10 0 15,0-3 0-15,5-2 0 16,3-9 0-16,4-7 0 16,9-3 0-16,6-4 0 0,8-4 0 15,7 0 0-15,11 0 0 16,14-1 0-16,11 1 0 15,5 2 0-15,11 1 0 0,6 5 0 16,-3 3-4-16,7 5-86 16,-4 4-3-16</inkml:trace>
  <inkml:trace contextRef="#ctx0" brushRef="#br1" timeOffset="317944.3408">16554 14330 442 0,'0'0'4'0,"0"0"1"16,-2-14 3-16,-6 6 1 15,-1-4 2-15,-4 0-1 0,-2-2 1 16,-7 2 0-16,-1 5-11 16,-4 2 0-16,-3 5 0 15,-1 0 0-15,1 9 0 16,0 6 0-16,6 4 0 16,4 3 0-16,8 2 0 0,5 0 0 15,7 2 0-15,2-3 0 16,15-4 0-16,6-4 0 15,4-6 0-15,6-6 0 16,1-3 0-16,1-7 0 16,0-8 0-16,-5-7 0 0,-3-5 0 15,-6-6 0 1,-2-6 0-16,-8-9 0 0,-5-3 0 16,-4-7 0-16,-2 0 0 15,-2 0 0-15,-5 7 0 0,-3 5 0 16,3 12 0-16,-1 2 0 15,1 11 0-15,7 21 0 16,-12-2 0-16,9 15 0 16,3 14 0-16,0 10 0 0,0 9 0 15,3 7 0-15,4 10 0 16,1 0 0-16,6 5 0 16,-2-6 0-16,4-6 0 0,1-3 0 15,1-9 0-15,-5-4 0 16,3-5 0-16,-4-11 0 15,0-5 0-15,-1-6 0 16,-18-6-89-16,12-4-4 16</inkml:trace>
  <inkml:trace contextRef="#ctx0" brushRef="#br1" timeOffset="320169.6266">16876 14359 438 0,'0'0'3'0,"0"0"5"15,-2-6 1-15,2 6 3 0,-2-13 1 16,2 13 0-16,0-12 2 16,0 12-15-16,0-15 0 15,0 6 0-15,0 9 0 16,15-20 0-16,0 9 0 0,5-1 0 15,5 2 0-15,3 0 0 16,4 3 0-16,0 2 0 16,-5 0 0-16,1 5 0 15,-6 0 0-15,-7 7 0 0,-5 1 0 16,-6 4 0-16,-4 4 0 16,-9 1 0-16,-3 3 0 15,-5-4 0-15,-3 4 0 16,4-1 0-16,-2-1 0 15,4-2 0-15,1-4 0 0,3 0 0 16,6-2 0-16,4 0 0 16,4 0 0-16,1 0 0 15,11 2 0-15,-4-2 0 0,8 0 0 16,-2 2 0 0,6 1 0-16,-4-6 0 15,3 6 0-15,-4-4 0 0,-4 2 0 16,0-2 0-16,-8-2 0 15,1 4 0-15,-8-1 0 0,0 3 0 16,-8-4 0-16,-7 1 0 16,-5 3 0-16,-5-4 0 15,-8 1 0-15,-1-3 0 16,0-2 0-16,-3 0 0 0,2 0 0 16,3-5 0-16,4 0 0 15,3-7 0-15,9 4-27 16,5-5-62-16,4-1-3 15</inkml:trace>
  <inkml:trace contextRef="#ctx0" brushRef="#br1" timeOffset="320695.0138">17467 13704 453 0,'0'0'4'0,"0"0"2"15,0 0 3-15,0 0 1 16,0 0 2-16,0 0 0 0,0 0-7 16,0 0-5-16,0 0 0 15,0 0 0-15,4-10 0 16,6 7 0-16,8 1 0 15,-4-3 0-15,14 5-11 0,-6 0-78 16,1 0-3-16</inkml:trace>
  <inkml:trace contextRef="#ctx0" brushRef="#br1" timeOffset="320842.1758">17391 13871 412 0,'0'0'5'15,"0"0"2"-15,0 0 1 0,-3 12 2 16,3-12 1-16,0 9 1 15,9-1 1-15,6-6 0 16,2-2-7-16,18 0-6 16,0-2-13-16,7-8-68 0,10 0-4 15</inkml:trace>
  <inkml:trace contextRef="#ctx0" brushRef="#br1" timeOffset="322451.9999">18480 11474 338 0,'0'0'8'0,"0"0"4"0,13-12 5 15,-13 12 3-15,12-15 0 16,-12 15 3-16,7-17-3 16,-2 6 0-16,-5 4-7 15,0 7-5-15,-19-9-4 16,1 6-3-16,-7 3-2 0,1 0 0 15,-3 3-1-15,-3 4 0 16,-2 2 1-16,4 4 0 16,1 2-1-16,2 6 2 15,2 3-1-15,2 5 0 0,0 5 0 16,5 12 1-16,5 3 0 16,1 9 1-16,-3 8 1 15,7 6 0-15,6 3 0 16,0 9 1-16,0-1 1 0,6 9-1 15,-2 0 0-15,5 2-3 16,-4 5 0-16,0 0 0 16,0 5 0-16,-5-2 0 0,0 4 0 15,-4 6 0-15,0 0 0 16,-3-2 0-16,-2 2 0 16,-1 2 0-16,4 5 0 15,-3 1 0-15,-4 1 0 0,1 0 0 16,-1-8 0-16,1 4 0 15,-4-1 0-15,2-2 0 16,-4 1 0-16,3-6 0 16,-2-8 0-16,5 3 0 0,-4 0 0 15,2-2 0-15,-2 2 0 16,2-2 0-16,-2-8 0 16,4 5 0-16,0-3 0 15,-2-4 0-15,3 0 0 16,4-3 0-16,-3-7 0 0,2 1 0 15,4-1 0-15,-1-7 0 16,-1 2 0-16,-1-2 0 16,2-2 0-16,-5-3 0 0,5 2 0 15,-3-4 0-15,1 2 0 16,-3-1 0-16,0-4 0 16,2 2 0-16,-1-6 0 15,4 1 0-15,-5 1 0 0,4-7 0 16,4-26 0-16,-2 2 0 15,1-2 0-15,1 5 0 16,-1-2 0-16,1 3 0 16,-1-1 0-16,0 3 0 15,-2-4 0-15,2 4 0 16,1 1 0-16,-5 0 0 0,5-1 0 16,-6 1 0-16,5 3 0 15,1 1 0-15,2-43 0 16,-3 31 0-16,0 6 0 15,-1-7 0-15,2 3 0 0,-2-4 0 16,3-4 0-16,-1 3 0 16,-1-4 0-16,0 1 0 15,0-3 0-15,1-4 0 16,0 4 0-16,2-22 0 16,-4 22 0-16,3 0 0 0,1-22 0 15,-3 20 0-15,-1-2 0 16,4-18 0-1,0 0 0-15,-3 10 0 0,1-1 0 16,-1 1 0-16,1 3 0 16,2-13 0-16,0 0 0 15,0 0 0-15,0 0 0 16,0 0 0-16,0 0 0 16,0 0 0-16,0 0 0 15,0 0 0-15,0 0 0 16,2 2 0-16,6 0 0 0,66 13 0 15,6-15 0-15,-30-3 0 16,4 3 0-16,5 0 0 16,3 3 0-16,4 0 0 15,-2-1 0-15,1 1 0 16,-1 1 0-16,-1-1 0 0,-6 2 0 16,-5 1 0-16,-7-3 0 15,-45-3 0-15,32 6 0 16,2-1 0-16,-34-5 0 15,26 6 0-15,-4-2 0 16,-22-4-43-16,0 0-53 16</inkml:trace>
  <inkml:trace contextRef="#ctx0" brushRef="#br1" timeOffset="324802.7768">24291 11450 337 0,'0'0'6'15,"0"0"3"-15,0 0 1 16,0 0 4-16,0 0-1 16,0 0 1-16,7-8 1 0,5 2 0 15,8 2-4-15,10-1-3 16,5-3-1-16,10 1-1 15,6 0-1-15,2-1-1 16,-3 4 0-16,1-1-2 0,-5 5 0 16,-10 0-2-16,-8 0 0 15,-6 8 0-15,-4 3 1 16,-8 9-1-16,-3 7 2 0,-4 11-1 16,-3 9 0-16,-5 10 2 15,-2 11 0-15,-4 12 0 16,2 7 0-16,-4 10-1 15,3 4 1-15,0 6 0 16,0 2 1-16,3 2-4 0,7 1 0 16,-6-1 0-16,6-5 0 15,0 4 0-15,0-4 0 16,0 2 0-16,0-3 0 16,0 2 0-16,-2 0 0 0,0-2 0 15,-4 2 0-15,2 3 0 16,-4-1 0-16,0-3 0 15,4-2 0-15,-2-2 0 16,2 2 0-16,-1-6 0 0,2 4 0 16,1-6 0-16,2-1 0 15,0 1 0-15,-3 1 0 16,-1-3 0-16,1 3 0 16,1-3 0-16,-2-2 0 15,1-3 0-15,3-6 0 0,-3 2 0 16,0-5 0-16,0-3 0 15,3-1 0-15,0-2 0 16,-4 3 0-16,1-4 0 16,1 0 0-16,-5 2 0 0,2 0 0 15,-1-1 0-15,1-3 0 16,-2-3 0-16,5-2 0 16,-3-4 0-16,0 0 0 0,3-8 0 15,-2 2 0-15,4-8 0 16,-2 0 0-16,2-1 0 15,-3-2 0-15,1-1 0 16,-1-5 0-16,1 3 0 16,-3 0 0-16,0 1 0 0,1-4 0 15,-2-1 0-15,6-1 0 16,-7 0 0-16,7-20 0 16,-3 3 0-16,1 0 0 15,-1 0 0-15,1 2 0 16,-1 0 0-16,3 0 0 0,-4 4 0 15,4-2 0-15,0 1 0 16,0-1 0-16,0 2 0 0,-3-2 0 16,0-2 0-16,3 3 0 15,-2 2 0-15,2-1 0 16,0-2 0-16,0-2 0 16,0 4 0-16,0-5 0 15,0 2 0-15,0-6 0 0,0 2 0 16,0-1 0-16,0-3 0 15,0 2 0-15,0-17 0 16,0 33 0-16,0-33 0 16,0 29 0-16,0-29 0 0,0 0 0 15,0 0 0 1,0 10 0-16,0 2 0 16,0-1 0-16,2 1 0 0,-2-12 0 15,3 8 0-15,-3 1 0 16,0 4 0-16,3-4 0 15,-3-9 0-15,0 0 0 16,0 11 0-16,0-2 0 16,0 3 0-16,2-2 0 0,-2-10 0 15,0 0 0-15,0 11 0 16,0-2 0-16,0 2 0 16,0 1 0-16,0-12 0 15,0 0 0-15,-2 10 0 16,-1-1 0-16,0 2 0 15,-2-4 0-15,5-7 0 16,0 0 0-16,-7 9 0 0,-3 2 0 16,0-1 0-16,-20 12 0 15,11-7 0-15,19-15 0 16,-25 12 0-16,0 3 0 16,25-15 0-16,-28 12 0 15,1-2 0-15,27-10 0 16,-28 11 0-16,7-2-72 15,21-9-21-15</inkml:trace>
  <inkml:trace contextRef="#ctx0" brushRef="#br1" timeOffset="337950.0952">19840 11952 301 0,'0'0'9'0,"0"0"5"0,0 0 3 16,0 0 3-16,12-12 4 16,-12 12 0-16,9-15 1 15,-9 15 2-15,4-17-8 16,-4 17-4-16,0-15-5 0,0 15-4 16,-7-15-6-16,-6 15 0 15,-6 0 0-15,-6 2 0 16,-5 8 0-16,-5 5 0 0,-4 3 0 15,1 3 0-15,3 5 0 16,3-2 0-16,5 1 0 16,8 0 0-16,15 2 0 15,4-4 0-15,7 1 0 0,11-6 0 16,9 4 0-16,6-8 0 16,4 3 0-16,6-8 0 15,-3 1 0-15,0-5 0 16,1-3 0-16,-6 1 0 15,-5-3 0-15,-5 0 0 16,-6 0 0-16,-3 0 0 16,-7 0 0-16,-9 0 0 0,0 0 0 15,0 0 0-15,0 0 0 16,0 0 0-16,0 0 0 16,0 0 0-16,0 0 0 0,0 0 0 15,0 0 0-15,0 0 0 16,0 0 0-16,-5 3 0 15,5-3 0-15,0 0-23 0,-13 0-22 16,-1 0-43-16,14 0 0 16</inkml:trace>
  <inkml:trace contextRef="#ctx0" brushRef="#br1" timeOffset="338517.9568">20298 11972 377 0,'0'0'7'0,"0"0"3"0,-3-12 2 16,3 12 2-16,-7-8 0 15,7 8 1-15,-13-9-1 16,3 9 1-16,-2 0-6 0,-5 7-4 16,1 10-2-16,-1 3-2 15,0 7-1-15,0 0 1 16,1 6-1-16,4 2 1 16,3-6-1-16,9 1 1 0,0-8-1 15,12 1 2 1,0-8-1-16,8-6 2 0,5-1-1 15,2-6 2-15,6-4-4 16,-4-8 0-16,4-7 0 0,-1-3 0 16,-5-7 0-16,-4-6 0 15,-1-1 0-15,-9-4 0 16,-6 4 0-16,-7 2 0 0,-2 2 0 16,-8 4 0-16,-5 10 0 15,-2 4 0-15,-4 4 0 16,-1 8 0-16,2 5 0 15,-2 7 0-15,3 6 0 16,8 3 0-16,0 8 0 0,7-3 0 16,4 2 0-16,2 1 0 15,9-1 0-15,6-3 0 16,3-6 0-16,7-4 0 16,1 2-40-16,2-5-45 15,-1-3-2-15</inkml:trace>
  <inkml:trace contextRef="#ctx0" brushRef="#br1" timeOffset="342417.8175">20524 12294 317 0,'0'0'8'0,"0"0"3"16,0 0 4-16,0 0 5 15,10 0 3-15,-10 0 1 16,0 0 2-16,0 0 2 16,0 0-6-16,0 0-5 0,0 0-17 15,0 0 0-15,6 5 0 16,-6 6 0-16,-1 4 0 15,-1 6 0-15,-4 1 0 16,-1 8 0-16,2 2 0 0,-4-2 0 16,6-1 0-16,-5 3 0 15,6-8 0-15,-5-7 0 16,3 0 0-16,4-5 0 16,-2-4 0-16,2-8 0 15,-2 12 0-15,2-12 0 0,0 0-44 16,0 0-46-16,4-10 0 15</inkml:trace>
  <inkml:trace contextRef="#ctx0" brushRef="#br1" timeOffset="345800.7859">21136 12005 288 0,'0'0'10'0,"7"-8"4"16,3 1 5-16,-2-3 3 15,4 0 3-15,-2 0 3 0,3-3-1 16,-1-1 1-16,-8 4-8 15,-4-3-5-15,0 13-5 16,-7-9-5-16,-7 9-5 16,-11 0 0-16,-5 9 0 15,-7 9 0-15,0 9 0 0,1 2 0 16,-1 1 0-16,7 7 0 16,5-2 0-16,11 2 0 15,11-7 0-15,3 2 0 0,12-4 0 16,11-6 0-16,7-2 0 15,4-6 0-15,8-2 0 16,1-4 0-16,2-3 0 16,0-3 0-16,-8 1 0 15,-3-3 0-15,-8 0 0 0,-5 0 0 16,-8 0 0-16,-3 0 0 16,-10 0 0-16,0 0 0 15,0 0 0-15,0 0-2 16,-10-5-49-16,1 5-37 0,-4 0-2 15</inkml:trace>
  <inkml:trace contextRef="#ctx0" brushRef="#br1" timeOffset="346280.9253">21651 11950 388 0,'0'0'7'0,"0"0"3"0,0-15 3 16,0 15 1-16,0-17 2 16,0 9 1-16,0 8-1 15,0-12 1-15,-11 12-7 0,-4 0-7 16,-2 10-3-16,-6 7 0 16,1 8 0-16,0 1 0 15,-1 8 0-15,6 0 0 16,4 1 0-16,8 0 0 15,5-6 0-15,3-1 0 0,12-7 0 16,0-3 0-16,10-6 0 16,-1-6 0-16,4-6 0 15,2-3 0-15,0-9 0 16,0-11 0-16,-3-2 0 0,-5-7 0 16,-2-3 0-16,-10-7 0 15,-4 3 0-15,-6-2 0 16,-9 8 0-16,-5-2 0 15,-6 10 0-15,-3 5 0 0,1 10 0 16,-3 5 0-16,3 8 0 16,1 6 0-16,7 11 0 15,7 8 0-15,4 4 0 16,3 4 0-16,10 5 0 0,7-2 0 16,8 3 0-16,0-9-20 15,5 4-65-15,7-7-3 16</inkml:trace>
  <inkml:trace contextRef="#ctx0" brushRef="#br1" timeOffset="346664.0749">22014 12180 465 0,'0'0'5'16,"0"0"3"-16,0 0 1 15,-6-12 2-15,6 12 0 16,-3-10-9-16,3 10-2 15,3-17 0-15,10 12 0 0,1 0 0 16,6 3 0-16,5 2 0 16,0 2 0-16,3 8 0 15,-4 2 0-15,-6 6 0 16,-6 1 0-16,-6 4 0 0,-6 1 0 16,-9 3 0-16,-5 2 0 15,-6 0 0-15,-5-3 0 16,-4-1 0-16,6-2 0 15,-3-3 0-15,9 0 0 16,3-6 0-16,6-1 0 16,8-4 0-16,8-4 0 0,9 1 0 15,5-4 0-15,8-2 0 16,5 0 0-16,0 0 0 16,-1 0 0-16,-1 0 0 0,-9-2 0 15,2 4 0-15,3 0-75 16,-29-2-16-16</inkml:trace>
  <inkml:trace contextRef="#ctx0" brushRef="#br1" timeOffset="349270.5592">19794 13285 380 0,'0'0'7'0,"4"-7"2"0,-4 7 3 16,13-17 2-16,-9 7 2 15,5-1-1-15,-5-1 1 16,-4 2 1-16,0 10-7 0,-8-10-2 16,-11 10-4-16,-6 8-1 15,-5 1-3-15,-5 6 0 16,1 6 0-16,1-2-2 15,4-2 0-15,4 6 1 0,7-5 0 16,11 3 0-16,7-3 1 16,11-1 0-16,10 0 1 15,9 1 0-15,2 0 0 16,6-3 0-16,3-1 2 0,2 1-3 16,-7-1 0-1,-3 2 0-15,-6-4 0 16,-9 1 0-16,-6 1 0 15,-9 1 0-15,-3-3 0 0,-12 1 0 16,-9-1 0-16,-6 1 0 16,-3-4 0-16,-4 1 0 15,-6-4 0-15,2-1 0 0,4-3 0 16,-1 0 0-16,8-2-3 16,7 0-37-16,20 0-47 15,-13-9-2-15</inkml:trace>
  <inkml:trace contextRef="#ctx0" brushRef="#br1" timeOffset="349715.4798">20190 13280 457 0,'0'0'4'0,"0"0"3"0,0 0 1 15,0 0-1-15,0 0 1 16,0 0 0-16,-4 15 0 15,-8-2-4-15,-6 7-4 0,1 7 0 16,-3 5 0-16,-3 2 0 16,4 7 0-1,6-5 0-15,3-4 0 16,10 1 0-16,3-9 0 16,12-4 0-16,4-8 0 0,6-2 0 15,5-10 0-15,2-3 0 16,1-9 0-16,-5-2 0 15,2-8 0-15,-9-5 0 16,-4-6 0-16,-6-4 0 0,-6 0 0 16,-8-1 0-16,-7 4 0 15,-7 2 0-15,-7 6 0 16,-2 7 0-16,-2 11 0 16,3 6 0-16,1 4 0 15,4 8 0-15,6 10 0 0,3 3 0 16,9 4 0-16,4 0 0 15,11 3 0-15,4 0 0 16,10-3 0-16,-2-3-26 0,10-4-60 16,2-3-4-16</inkml:trace>
  <inkml:trace contextRef="#ctx0" brushRef="#br1" timeOffset="349918.833">20628 13498 422 0,'0'0'2'15,"0"0"4"-15,0 0 2 16,0 15 3-16,0 0 0 16,0 3 1-16,0 7 1 15,0 1 0-15,3 6-2 16,2 3-9-16,-3 0-2 16,4-4 0-16,-1 3 0 15,-5-7 0-15,5 3-17 0,-3-9-67 16,-2-3-3-16</inkml:trace>
  <inkml:trace contextRef="#ctx0" brushRef="#br1" timeOffset="351467.4116">21329 13409 379 0,'0'0'7'15,"0"0"2"-15,8-18 2 16,-8 11 2-16,0-2 0 16,0-7 2-16,-5 4-1 0,-5-3 0 15,-5 8-5-15,-9 2-3 16,-1 5-2-16,-9 8-1 15,3 4-1-15,-4 10-1 16,5 3 0-16,3 6 1 0,7 7 1 16,10-3-1-1,5-1 1-15,10-1-3 16,7-4 0-16,13-4 0 16,10 0 0-16,5-12 0 15,0-6 0-15,4 0 0 0,2-4 0 16,-5-3 0-16,-3 0 0 15,-6 0 0-15,-10-3 0 16,-1 3 0-16,-9-2 0 0,-3-3-51 16,-9 5-37-16,0 0-2 15</inkml:trace>
  <inkml:trace contextRef="#ctx0" brushRef="#br1" timeOffset="351921.6557">21717 13365 424 0,'0'0'5'15,"0"0"2"-15,0 0 2 16,0 0 0-16,0 0 0 0,0 0 1 16,-9 7 0-16,-2 5 0 15,-3 5-4-15,-2 6-2 0,-3 7-1 16,4-1-1-1,0 3 1-15,5 1-3 16,7-6 0-16,3 0 0 16,7-4 0-16,9-8 0 15,4-9 0-15,2-2 0 0,0-4 0 16,6 0 0-16,-1-10 0 16,-2-5 0-16,-3-5 0 15,-4-5 0-15,-5-4 0 0,-2-4 0 16,-8-4 0-16,-6 3 0 15,-8 1 0-15,-5 3 0 16,-4 11 0-16,-5-2 0 16,-1 15 0-16,1 6 0 15,-3 5 0-15,6 11 0 16,7 4 0-16,0 10 0 0,10-1 0 16,5 7 0-16,2-2 0 15,10-2 0-15,11 3 0 0,2-10-23 16,7 1-61-16,8-6-5 15</inkml:trace>
  <inkml:trace contextRef="#ctx0" brushRef="#br1" timeOffset="352307.1217">22180 13641 490 0,'0'0'4'0,"0"0"2"0,0 0 1 15,0 0-3-15,0 0-4 16,0 0 0-16,2-12 0 16,9 8 0-16,-2-4 0 15,8 3 0-15,1 0 0 16,5 3 0-16,-2 2 0 16,-3 0 0-16,0 4 0 0,-6 6 0 15,-4 5 0-15,-4 1 0 16,-4 4 0-16,-7-1 0 15,-3 6 0-15,-5-3 0 0,0 1 0 16,-3-2 0-16,-1-1 0 16,4-2 0-16,3-6 0 15,1-2 0-15,9 1 0 0,2-11 0 16,5 9 0-16,12-6 0 16,8-3 0-16,8 0 0 15,4 0 0-15,6 0 0 16,1-9 0-16,3 9 0 15,3 0-70-15,-10-3-22 16</inkml:trace>
  <inkml:trace contextRef="#ctx0" brushRef="#br1" timeOffset="356448.6036">20420 14548 370 0,'0'0'7'0,"0"0"4"0,2-14 2 16,-2 14 3-16,2-15 1 16,1 3 2-16,-1 2 0 15,-2-5 0-15,0 7-6 0,-2-2-6 16,2 10-7-16,-19-10 0 16,3 10 0-16,-1 0 0 15,-3 5 0-15,-3 5 0 16,7-2 0-16,-5 4 0 0,6 3 0 15,4 2 0-15,7 1 0 16,4-2 0-16,3 2 0 16,9 5 0-16,6-3 0 15,4 0 0-15,8 2 0 0,-2-3 0 16,4 1 0-16,0-2 0 16,0-1 0-16,-4 0 0 15,-3-2 0-15,-3 0 0 16,-5 0 0-16,-3-3 0 15,-5 3 0-15,-4-3 0 0,-5 1 0 16,-3-1 0-16,-10-2 0 16,-4 2 0-16,-5-2 0 15,-7 0 0-15,1-2 0 16,-5 0 0-16,1-4 0 16,-3-4 0-16,6 3 0 0,1-3 0 15,6 0 0-15,5-3 0 16,4 1 0-16,3-3 0 15,10 5-10-15,0 0-20 0,-14-13-55 16,14 13-3-16</inkml:trace>
  <inkml:trace contextRef="#ctx0" brushRef="#br1" timeOffset="357864.84">20974 14563 405 0,'0'0'6'15,"0"0"4"-15,2-15 2 16,-2 15 2-16,0-12 0 16,0 12 0-16,0-15 0 0,0 15 0 15,-14-2-6-15,-1 4-8 16,-3 11 0-16,-2 7 0 15,-2 7 0-15,0 3 0 16,2 4 0-16,-4 3 0 0,11 3 0 16,5-5 0-16,4 0 0 15,4-8 0-15,4-3 0 16,6-6 0-16,4-1 0 16,7-8 0-16,-4-6 0 15,5-3 0-15,1 0 0 0,-1-10 0 16,3-2 0-16,-3-13 0 15,1 1 0-15,-9-9 0 16,-1-4 0-16,-7 0 0 0,-2-3 0 16,-4 4 0-16,-12 1 0 15,-3 4 0-15,-3 7 0 16,-4 2 0-16,0 12 0 16,0 3 0-16,-1 7 0 15,3 2 0-15,3 10 0 0,3 8 0 16,8 2 0-16,3 6 0 15,3 1 0-15,5 3 0 16,8-5 0-16,4 3 0 16,6-5 0-16,4-5 0 0,3 2 0 15,0 3-46 1,-4-14-43-16,7-4-3 0</inkml:trace>
  <inkml:trace contextRef="#ctx0" brushRef="#br1" timeOffset="358325.2706">21208 14843 462 0,'0'0'6'16,"0"0"2"-16,0 0 2 16,-12-4 2-16,12 4 1 15,0 0-13-15,-9-13 0 16,9 13 0-16,0-12 0 0,0 12 0 15,21-14 0 1,-8 8 0-16,3 1 0 0,5-1 0 16,-4 5 0-16,3 1 0 15,-6 4 0-15,-3 4 0 16,-4 4 0-16,-5 3 0 16,-2 5 0-16,-9 0 0 0,-2-1 0 15,-6 6 0-15,-3 0 0 16,-3-3 0-16,4-2 0 0,-1-1 0 15,6-1 0-15,1 0 0 16,8-5 0-16,5-4 0 16,0-9 0-16,18 12 0 15,1-10 0-15,3 1 0 0,3-3 0 16,8 0 0-16,-6 0 0 16,1-3 0-16,-4 1 0 15,-4 0 0-15,-2 0 0 16,-6 2 0-16,-5 0 0 0,-7 0 0 15,0 0 0-15,0 0 0 16,3 4-52-16,-3-4-42 16</inkml:trace>
  <inkml:trace contextRef="#ctx0" brushRef="#br1" timeOffset="365929.9264">20748 15654 403 0,'0'0'4'0,"0"0"1"16,5-13 3-16,-5 13 1 0,0-13 2 15,0 13 0-15,0-14 0 16,0 14 0-16,-10-7-4 15,-3 7-1-15,-1 12-3 0,-4 6-2 16,3 3-1-16,-2 4 0 16,5 7-1-16,4 1 0 15,8-1 1-15,3-3 0 16,9-1 1-16,8-6 1 16,7-7 0-16,1-1 1 0,4-8 1 15,0-4 1-15,0-2 1 16,-2-10-6-16,-5-4 0 15,-3-6 0-15,-6-5 0 0,-7-5 0 16,-4-2 0-16,-5-3 0 16,-7 0 0-16,-8 6 0 15,-7 1 0-15,-8 10 0 16,-3 6 0-16,-3 11 0 16,-3 2 0-16,2 16 0 15,8 2 0-15,-1 10 0 16,15 3-7-16,2 1-27 0,4 2-55 15,13 1 0-15</inkml:trace>
  <inkml:trace contextRef="#ctx0" brushRef="#br1" timeOffset="366645.598">20679 16498 399 0,'0'0'4'0,"0"0"1"16,0 0 2-16,-11-4 1 0,11 4 0 16,-12 0 1-16,2 0 0 15,-3 1 0-15,1 10-3 16,-6-1-2-16,6 10-1 0,-1 1-2 15,4 5 0-15,6-2 1 16,3 3 0-16,3 0 0 16,6-6 1-16,12-1 0 15,4-6-1-15,5-1 3 0,-1-9-2 16,6-1 0-16,-3-3 1 16,1-5 1-16,-4-5-1 15,-1-5-4-15,-6-4 0 16,-7-7 0-16,-5-1 0 0,-7-8 0 15,-3 4 0-15,-11-1 0 16,-6 2 0-16,-10 7 0 16,0 3 0-16,-6 10 0 15,-1 8 0-15,-1 4 0 16,-1 10 0-16,6 9 0 16,6-1-19-16,7-3-48 0,5 17-24 15</inkml:trace>
  <inkml:trace contextRef="#ctx0" brushRef="#br1" timeOffset="367198.7819">20670 17290 449 0,'0'0'3'0,"0"0"2"0,0 0-1 16,0 0 1-1,-7 0 0-15,7 0 1 0,-14 16 0 16,3-3 1-16,-1 1-3 16,2 3-2-16,-3 3 1 15,4 1 0-15,2 3-1 0,-2 1 1 16,7-1-1-16,0-2 0 15,2 7-2-15,2-8 0 16,6 4 0-16,4-3 0 16,2-6 0-16,4-4 0 0,5-7 0 15,-4-5 0-15,4-3 0 16,-3-9 0-16,-5-6 0 16,-5-4 0-16,-3-10 0 15,-7 7 0-15,-2-2 0 16,-11 7 0-16,-1 0 0 0,-4 3 0 15,8-16-40-15,-12 23-48 16,7 3-6-16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39:13.99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11184 7640 307 0,'0'0'0'0,"10"0"0"16,3 0 0-16,9 0 1 16,10-3-1-16,18 1 1 15,12 2 1-15,18-6 2 16,12 0 3-16,17-2-1 0,15-2 1 16,23 0 2-16,9-6 1 15,16 2 1-15,12 2-1 16,11-2 0-16,10 0-1 15,15 8-1-15,3-5 0 16,11 6-1-16,5 3-1 0,5 2 1 16,11 0-1-16,9 5-2 15,7 0 0-15,10-1 0 16,1 0-1-16,5 2-1 16,-4-3 0-16,-2 0-1 0,-10 2 0 15,-12-5 0-15,-15 3 0 16,-21-2 0-16,-22-1 0 15,-21 0 0-15,-26 0 1 0,-25 0 0 16,-25 0 1-16,-20 0 1 16,-19-1 1-16,-17 1 0 15,-14-3 0-15,-11 3 0 16,-9 0-1-16,-1 0 0 0,-13 0 0 16,8 0-2-16,-8 0 0 15,0 0 0-15,0 0-2 16,0 0 0-16,0 0 0 15,0 0 0-15,0 0 0 16,0 0 0-16,0 0 0 0,0 0 0 16,0 0 0-16,0 0 0 15,0 0 0-15,0 0 0 16,0 0 0-16,0 0 0 0,0 0 0 16,-5 0 0-16,5 0 0 15,0 0 0-15,0 0 0 16,0 0 0-16,0 0 0 15,0 0 0-15,0 0 0 0,0 0 0 16,0 0 0-16,0 0 0 16,0 0 0-16,0 0 0 15,0 0 0-15,0 0 0 16,0 0 0-16,0 0 0 0,0 0 0 16,0 0 0-16,0 0 0 15,0 0 0-15,0 0 0 16,0 0 0-16,0 0 0 15,0 0 0-15,0 0 0 16,0 0 0-16,0 0 0 0,0 0 0 16,0 0 0-16,0 0 0 15,0 0 0-15,0 0 0 16,0 0 0-16,0 0 0 0,-11 0-3 16,11 0-1-16,-12 0-2 15,12 0-1-15,-18 3-3 16,6-3-6-16,0 4-19 0,12-4-48 15,-27 10-1-15</inkml:trace>
  <inkml:trace contextRef="#ctx0" brushRef="#br0" timeOffset="5565.7226">5780 12941 8 0,'0'0'18'15,"-9"-5"2"-15,9 5 3 16,-13-7-1-16,13 7 2 15,-21-6-4-15,21 6-6 16,-14 2-2-16,14-2-3 16,-18 21-1-16,11-4-2 0,-3 5-1 15,3 2 3-15,1 10 0 16,3 0 1-16,-1 3 1 16,2 3 2-16,-2 7 1 0,3-2 2 15,1 4-1-15,0 6 1 16,0 1 1-16,-3 4-1 15,3 2-1-15,-2 0-2 0,2 3-2 16,0-2 0-16,0 5 0 16,0-3 0-16,2-7-2 15,1 8-2-15,-2-6 0 16,5 5-1-16,-2 1 0 16,3-1-2-16,-3 0 1 15,1 1-1-15,-2 2 0 0,-1-1 2 16,3-3-4-16,-1 0 2 15,1 1-1-15,1-1-1 16,-1 1 1-16,2-6-1 16,3 3 0-16,-2 0 0 0,-1 2 1 15,3 2 0-15,-5 0 0 16,3 3 1-16,-1 1-1 16,-4-1 0-16,1 2 0 0,-1-3-1 15,2-2-1-15,0-4 0 16,3-2 0-16,-1-3-1 15,0-5 0-15,6 0 1 0,-1-1-1 16,0-1 1-16,1 0 0 16,-3-1 0-16,0 1 0 15,0 0 0-15,-3 1 0 16,0-1-1-16,1 0 0 16,-5-4 0-16,2 4 1 0,-3 0-1 15,-2-4 2 1,0 4 0-16,0-3 0 0,3 1 0 15,-3-1 1-15,0 0-1 16,0 0 1-16,0-1 0 16,0-3 0-16,0 1-1 0,0 2 0 15,0-5 0-15,0-2-1 16,0-1 1-16,0-18-1 16,0-1-1-16,0 1 0 15,0 3 0-15,0-3 0 0,0 2 0 16,0-3 0-16,0 5 0 15,0-3 1-15,0 4 0 16,0-5 0-16,0 4 0 16,0-1 0-16,2 0 0 0,-2-2 1 15,0-1-1-15,0 0 0 16,2 0 0-16,-2-3 0 16,2 1 0-16,-2-1 0 15,3-3 0-15,-3-1 1 16,3-1-2-16,0 1 2 0,-3-2-1 15,2-2 0-15,-2-9 0 16,3 15 0-16,-3-15 0 16,2 15 0-16,-2-15 0 15,3 14 0-15,-3-14 0 16,2 10 0-16,-2-10-1 0,0 9 1 16,0-9-1-16,5 8 1 15,-5-8 0-15,0 0 0 0,4 10-1 16,-4-10 1-16,0 0 0 15,9 14 0-15,-9-14 0 16,0 0 0-16,12 6 0 16,-12-6-1-16,12 11 1 0,-12-11 0 15,18 4 0-15,-9 1 0 16,2-2 1-16,1 1-1 16,6 2 0-16,1-2 1 15,-1-1-1-15,6 2 0 16,1 0 1-16,5-1 0 0,2-1-1 15,4 0 1 1,1-1 0-16,7 1-1 0,-1-3 1 16,6 0 0-16,4 1-1 15,1-1 0-15,4 0 0 0,1 0 0 16,6-1 0-16,2-2 1 16,2-2-2-16,3 2 2 15,3 1-1-15,2-5 0 0,1 2 0 16,6 0 1-16,-2 0-1 15,-1 0 0-15,3 0 0 16,2 0 0-16,3 1 0 16,1 1 0-16,-3-5 1 15,5 6-1-15,-3-2 0 0,1 1 0 16,1 0 0-16,2-2 0 16,-1-1 1-16,0 3-1 15,-3-1 0-15,1 2 0 16,2-1 0-16,-5 0 0 15,3 2 0-15,2-4 0 0,-7-1 0 16,3 1 0-16,-3 1 0 16,-1 1 1-16,1-2-1 15,-5 3 0-15,1-3 0 0,-3 2 0 16,-4 1 0-16,-2 0 0 16,-2-1 0-16,-3 1-1 15,-3 2 1-15,-4-3 0 16,-3 3-1-16,-4 0 1 0,-4 0 0 15,-4 0 0-15,-3 0 0 16,-2 0 0-16,-5 0 0 16,-5 0 0-16,-6 3 0 0,1-3 0 15,-6 5 0-15,-1-5-1 16,-2 0 1-16,-4 2 0 16,-2-2 0-16,0 0 0 15,-10 0 0-15,12 2 0 16,-12-2 0-16,11 0 1 15,-11 0 0-15,0 0-1 0,0 0 1 16,9 3 0-16,-9-3-1 16,0 0 1-16,0 0 0 15,0 0 0-15,10-5 0 16,-10 5-1-16,0 0 2 0,5-10-2 16,-5 10 0-16,5-9 0 15,-5 9 0-15,8-15 0 16,-8 15 1-16,7-17-1 0,-5 1 0 15,3 3 0-15,1-3-1 16,-4-2 1-16,3-2 0 16,0-12 0-16,2-12 1 15,0-9 0-15,-1 4-1 16,-1-2 1-16,-3 0 0 0,-2 4 0 16,0 3-1-16,0 7-1 15,0-6 0-15,0 4 0 16,0 0-1-16,0-4 1 15,-2 1-1-15,2 0 1 16,-3 2 0-16,1-4 1 16,-4 1-1-16,-1 4 0 0,5-3 0 15,-6 0 0-15,1 5 1 16,1-3-1-16,-1-2 1 0,0 2-1 16,5 1 1-16,-1-1 1 15,-2-5-1-15,3 4 0 16,2-2 1-16,0 1-1 15,0 0 0-15,0-1 0 0,-3 2-1 16,3 1 1-16,0-2-1 16,-4 5 0-16,4-6 0 15,0 4 1-15,0 2 0 16,0 0 0-16,0-1 0 0,0-1 1 16,0 2-1-16,0-3 1 15,4 1-1-15,1 4 0 16,0-3 1-16,0-1-2 15,5 2 1-15,-2 2 0 16,1-2-1-16,-1 2 1 0,5-2 0 16,-4-1-1-16,1 2 1 15,3-2 0-15,-1 4 0 16,2-5 0-16,4-2-1 16,0 4 1-16,1-5 0 0,-1 3 0 15,5-1 0-15,-4 0 1 16,1 1-1-16,-3 2 1 15,-2 5-1-15,-5-1 0 0,-2 1 1 16,-3 2-1-16,-2 5 0 16,-3-1 0-16,-3 1 0 15,-2-3 0-15,0 3 0 16,0 1-1-16,0-3 1 0,0-1 0 16,0 0-1-16,0 4 1 15,0 0 0-15,0 1 0 16,0-2-1-16,0 3 1 15,-3 0 0-15,4 2 0 16,-3-1 0-16,4 2 0 0,0-1 0 16,-2-2 0-16,3 2 0 15,0-3 1-15,-2 2 0 16,4-4-1-16,0 1 1 16,0-1 0-16,0-5-1 0,0 5 1 15,0-2-2-15,0 2 1 16,0-2-1-16,-1 4 1 15,1-1-1-15,-3 2 1 0,3-1-1 16,-3 0 1-16,1 1-1 16,-1 2 1-16,-2 1 0 15,1-1-1-15,1-5 1 16,-3 6-1-16,5-2 1 0,-5 2-1 16,1 2 1-16,5-4-1 15,-4 4 1-15,1 2-1 16,-2 0 1-16,3 1 0 15,-3-2-1-15,-1 4 1 16,1 0 0-16,1-1 1 16,-1-1-1-16,0 2 0 0,0 1 0 15,3 2 0-15,-2-6 0 16,2 4 1-16,0-1-1 16,-1 0 0-16,1-3 0 0,-3 3 0 15,5-3 0-15,-2 3 0 16,-1-5 0-16,1 1 0 15,-1 2 0-15,1-1 0 0,2-3 1 16,-2 4-1-16,-2-7 0 16,4 2 0-16,-2 2 0 15,-1 2 1-15,1-5-1 0,0 2 1 16,-1 0-1-16,1-1 0 16,-3 6 1-16,2-4-1 15,3 3 1-15,-2 2-1 16,-4-3 1-16,4 5-1 15,0 0 1-15,-1-1-1 16,-2 1 0-16,5 10 0 0,-5-12 1 16,5 12-1-16,-7-14 0 15,7 14 0-15,-10-15 0 16,10 15 0-16,-10-10-1 16,10 10 1-16,-12-12 0 0,12 12-1 15,-13-14 1-15,3 12-1 16,1-2 0-16,-2-2 0 15,-2 4-1-15,4-4 1 16,-6 2 0-16,0 1 0 0,0-2 0 16,-3 3 0-16,4-3 1 15,-6 3-1-15,3-3 1 16,-1 2 0-16,-2-1-1 0,-2 1 1 16,2 0 0-16,-3 1-1 15,-3 2 0-15,1 0 1 16,-3 0-1-16,-4 0 1 15,-3 0-1-15,2 2 1 16,-6 1 0-16,1 2 0 16,-4-3 0-16,0 3 0 0,0 0 0 15,-1 2 0-15,-1-4 0 16,1 2 0-16,-2-1 0 0,-2 2 0 16,1-1-1-16,-2-2-1 15,-2 0 1-15,-4-2-1 16,-1 5 0-16,0-4 0 15,-2 1 0-15,-4-1 0 0,0 1 0 16,-1-3 0-16,0 0 1 16,-5 0 0-16,2 0 1 15,-2 0-1-15,-1 0 1 16,-3-5 0-16,4 2 0 0,-5 1 0 16,0-2 0-16,2 2 0 15,-5 1 0-15,3-2 0 16,3-3 0-16,-6 4 0 15,6-4-2-15,-1 2 2 16,-2 1-1-16,2-2 1 0,3 3-1 16,0-3 1-16,-3 3-1 15,6-3 1-15,-6 5 0 16,3-3 0-16,2 3 0 0,0 0 0 16,3 0 0-16,3 0 0 15,2 0 0-15,-1 0 0 16,4 0 0-16,-1-2 0 15,5 2 0-15,6 0 0 0,-5-2 1 16,8 2-1-16,2-3 0 16,-2 3 0-16,7-3 0 15,-1 1 0-15,0 2 0 16,1-2 0-16,4 2 0 0,-2-3 0 16,2 3 0-16,0 0 0 15,0 0 1-15,0 0-1 16,3 0 0-16,-3 0 1 15,3 0-1-15,2 0 0 0,-1 0 2 16,-1 3-2-16,5-1 0 16,0-2 0-16,-1 2 0 15,4 1 0-15,-1 2 0 16,-1-3 0-16,-1 3 0 0,3 0 0 16,-4 2 1-16,-2-2 0 15,1 2-1-15,-6 1 1 16,0 1 0-16,-2-2-1 15,-4 0 0-15,-3 3 0 16,-3-1-1-16,-3 2 1 0,-2-4 0 16,2 5 0-16,-4-1 0 15,2-5 0-15,4 4-2 16,0-5-20-16,6 1-55 0,10-6-1 16</inkml:trace>
  <inkml:trace contextRef="#ctx0" brushRef="#br0" timeOffset="6782.0624">10801 13050 42 0,'0'0'9'0,"0"0"4"0,0 0 1 16,0 0 3-16,3-10 2 15,-3 10 1-15,2-7 1 16,-2 7 2-16,0-10-8 0,0 10-8 16,0 0-36-16,0 0-21 15</inkml:trace>
  <inkml:trace contextRef="#ctx0" brushRef="#br0" timeOffset="11508.3126">10787 12792 142 0,'0'0'8'16,"0"0"5"-16,0 0 2 0,0 0 2 16,0 0-2-16,0 0-2 15,-5 8 0-15,5-8 3 16,0 0-6-16,17 7-5 16,3-5 0-16,10-2 2 0,14 0 0 15,9 0 4-15,11 0-2 16,9 0-1-16,13-5 0 15,6 1-2-15,8-1-2 16,-3-1-2-16,5 6 0 16,0-2 0-16,4 2 0 0,7 0-1 15,-7 0 0-15,6-3 0 16,3 3 1-16,-1-2-1 16,2 0-1-16,6-1 1 0,-5 1 0 15,0-3 0-15,3 3 0 16,1-4-1-16,-4 2 1 15,0 1-1-15,0-2 1 0,-10 1 0 16,5-1-1-16,0 2 0 16,-8-2 1-16,-5 0-1 15,4 0 1-15,-6-1-1 16,-1 3 0-16,3 0 1 16,-7-3-1-16,-2 1 0 0,-6 2 1 15,1-1-1-15,-9 4 0 16,0-2 0-16,-7 2 1 15,-7-3-1-15,1 3 0 16,-6-3 0-16,0 3 0 16,-4 0 0-16,-8 0 1 15,5 0-1-15,-7 0 0 0,0 0 0 16,-3 0 0-16,-6 0 1 16,3 0-1-16,-7 0 0 0,0 0 0 15,-6 0 0-15,0 0 1 16,-4 0-1-16,-6 0 0 15,-2 0 0-15,1 0 0 0,-13 0 0 16,15 0 0-16,-15 0 1 16,13 0-1-16,-13 0 0 15,9-2 0-15,-9 2 0 16,0 0 0-16,10 0 0 0,-10 0 0 16,0 0 0-16,0 0-1 15,0 0 1-15,0 0 0 16,0 0-1-16,0 0 0 15,0 0 0-15,0 0 1 16,0 0-1-16,0 0 0 16,0 0 0-16,0 0 1 0,0 0-1 15,0 0 1-15,0 0 1 16,8 5-1-16,-8-5 0 16,10 5 1-16,-10-5-1 0,12 7 0 15,-1-4 0-15,-2 2 0 16,3-2 0-16,-1 1-1 15,1 2 1-15,-3 1-1 0,7-2 1 16,-9 3-1-16,4-1 0 16,-8 3 1-16,6 2-1 15,-5-2 0-15,1 2 1 16,-5 5-1-16,2-1 2 0,1 1-1 16,1 5 0-16,-4-2 0 15,0 1-1-15,0 3 2 16,0 2-1-16,0-3-1 15,0 1 1-15,0 0-1 0,0 0 1 16,0 1-1-16,0 0 1 16,0-1-1-16,0 2 0 15,0-2 1-15,0 0-1 16,4 1 1-16,-1 0-1 16,-1 0 1-16,1-3 0 0,-2 3 0 15,2-2-1-15,0-1 1 16,-1 0 1-16,-2 0-1 15,0-2 0-15,0 7 1 16,0 0 0-16,-2 0 0 16,-1 0 0-16,0-1 0 15,2 1-1-15,1-3 1 16,0 2 0-16,-3-7-1 0,1 1 1 16,-1 0 0-16,1 2 0 15,0-2 0-15,-5 0 0 16,5-1 0-16,0 1 0 15,-1 1-1-15,0-2 1 16,2-2-1-16,-2 4 1 0,1-4 0 16,-2 5-1-16,4-8 1 15,-1 6 0-15,1-2 0 16,-2-3 1-16,-2 2-2 0,4 0 0 16,0 0 1-16,0 1 1 15,0 0-2-15,0-1-2 16,0 3 2-16,0-3-1 15,0 3 1-15,0-2-2 0,4 3 2 16,-2-3-1-16,-2 2 1 16,1-1 1-16,-1 1-1 15,0 0 2-15,0 0-2 0,0-1 1 16,0 4 1-16,0-1-2 16,0 1 1-16,0-3-1 15,0-1 1-15,0 1-1 16,0-1 0-16,0 2 0 15,0 1 0-15,0-2 0 16,0-1 0-16,0 6 1 0,0-2-1 16,4 1 1-16,-2 1-1 15,-2 5 1-15,3 3-1 16,-3-4 0-16,1 5 1 0,-1-1-1 16,3 6 0-16,-3-4 0 15,0 7 1-15,0-5-1 16,3 3 1-16,-3 3-1 15,2 0 1-15,-2 3-1 0,2 0 1 16,5 4 0-16,-3 1 0 16,-1-1 0-16,2 7-1 15,-1-2 2-15,1-1-1 16,-3 6-1-16,4-1 1 0,-6-1-1 16,0-2 0-16,0 1 0 15,0 3 1-15,0-3 0 16,0 2-1-16,0 0 0 15,-3 1 1-15,0-1-1 16,1 3 0-16,0 1 0 0,2-4 0 16,-6 0 0-16,5-5 1 15,1 7-2-15,-5-6 3 16,2 6 1-16,1 1 0 16,0-3 1-16,-5 1 0 0,5-2 1 15,0 5-1-15,-1-6 2 16,0 3-2-16,3-7-1 15,-1-24-2-15,1 2 0 0,0-1 0 16,0 5-1-16,0-1 1 16,0 3-1-16,0-1 0 15,0 3 0-15,0-1 2 16,0 3-1-16,0-2 1 16,0 5-1-16,0-5 1 0,0 2-4 15,1 0 2-15,-1-3-1 16,0 3 0-16,0-41 0 15,0 34 1-15,3 3-2 16,-3-10 1-16,0 1 2 16,0-1-1-16,0 0 0 15,0-7 0-15,0 0 0 16,0-20 0-16,-4 25 0 16,1-3 0-16,3-22-1 0,0 0 1 15,-2 9 0-15,-2 4 0 16,3-3 1-16,-5-1 0 15,6-9-1-15,0 0 0 16,-9 11 0-16,1-1 0 0,-5 2-1 16,-24 8 0-16,16-13-1 15,-4-2-1-15,0 1 0 16,-5-5 1-16,-42 7-2 16,28-5 2-16,-1-3-1 15,-10 2 1-15,0 0-1 16,-5 1 2-16,-4-3 0 15,-3 0 0-15,-9 0 1 16,2 0-1-16,-6 0 1 16,2-3 0-16,-7 1 1 15,-2 0-1-15,-3-1 1 0,1-2-1 16,-3 2 0-16,0-1 0 16,-4 1 0-16,5 1 0 15,-1-1 0-15,-2-1 1 16,2 4 0-16,0-3 0 0,0 3 0 15,5 0-1-15,-2 0 2 16,-1 0-2-16,3 0 1 16,5 0 0-16,-3 0-1 15,3 0 0-15,2 0 1 16,1 3-1-16,2-3 0 16,2 2 0-16,-2-2 1 0,2 2-1 15,4-2-1-15,-4 0 2 16,3 0-1-16,0 3 1 15,0-3-1 1,2 0 1-16,1 0-1 0,-1 0 1 16,0 0-1-16,8 0 0 15,-3 0 1-15,6 0-1 16,-1 0 0-16,3-3 1 16,3 3 0-16,6-4-1 0,-2 1 1 15,8 3 0-15,3-2 0 16,39 2 0-16,-38-5 0 15,3 2 0-15,8 3 0 16,-1-5-1-16,7 5 1 16,-2-5 0-16,23 5 0 15,-23-2 1-15,4-3-1 0,19 5 1 16,0 0-1-16,0 0 1 16,-13 0-1-16,3-2 0 15,1 2 0-15,-2-6 0 16,11 6 0-16,0 0-1 15,0 0 0-15,0 0 0 16,-21-44 2-16,15 29-1 0,-2 0 0 16,1-4 1-16,-1-4-2 15,-2-3 1-15,0 0 0 16,0-6 0-16,-2-3-2 16,0-2 0-16,-1-3 0 0,-4-2 1 15,8 10 1-15,-25-62 1 16,2-3-1-16,2 3 0 15,1 5 0-15,1 7 0 16,3 6 0-16,-1 1-1 16,3 18-1-16,0-3 0 0,4 3 0 15,-4 1 0-15,1-4 0 16,-1 4 0-16,4-2 0 16,-1 0 0-16,5 0 1 0,-3 4 0 15,6-6 0-15,-1 4 0 16,4-2 1-16,2 1 0 15,-3 0-1-15,4 2 1 16,4-1-1-16,-3 4 1 16,3-2-1-16,-2 4 0 15,4-4 0-15,-1 1 1 16,1 2-1-16,0-2 1 0,0-1 1 16,5 1-2-16,-1-1 1 15,1 2-1-15,1-2 0 0,4 4 0 16,-6 0 0-16,3 3 0 15,1-2 0-15,-7 4 0 16,6-2 1-16,-3 0-1 16,-1 0 0-16,0-3 0 0,1 3 0 15,1-5 1-15,0 0-1 16,1-2-1-16,-2-1 1 16,1 1 0-16,0-3-1 0,-2 0 1 15,-3 0-1-15,2-1 1 16,-2 2-1-16,0-1 1 15,0 0 0-15,-5 0 0 16,0-2 1-16,0-1-2 16,1 1 2-16,-7-3-1 15,4 0-1-15,-1-3 0 16,-3-2-1-16,5 0 0 0,-4 1 0 16,6-4 1-16,-6-2 0 15,7 1 1-15,0-1 0 0,-2 5 0 16,5 1 1-16,-2 3-3 15,2 4-12-15,2 7-63 16,8-2-1-16</inkml:trace>
  <inkml:trace contextRef="#ctx0" brushRef="#br0" timeOffset="29079.6363">16097 12700 185 0,'0'0'4'16,"0"0"3"-16,0 0 2 16,0 0 1-16,0 0 0 0,0 0 3 15,-2 8 1-15,2-8 3 16,0 0-2-16,12 3 0 16,5-3-1-16,7 0 2 15,17 0 0-15,6-6-1 0,15-2-1 16,10 2-2-16,15-2-3 15,3 1-2-15,2-1-1 16,2 1-2-16,-2 2-2 16,-5 3 0-16,-8 2-1 0,-6 0 0 15,-8 0 0-15,-3 0-1 16,-7 4 1-16,-2-1 0 16,-2-3 0-16,-4 3 0 0,2-3 0 15,-1 0 0-15,1-3 0 16,-1-2 0-16,-2 0 1 15,2-2 0-15,-6 4-1 16,-2-4 1-16,0 4 0 0,-3-5 0 16,-7 7 0-1,0-2-1-15,-1 3 0 0,-3-2 1 16,-1 2-1-16,0 0-1 16,-6 0 1-16,-4 0-1 15,2 0 0-15,-4 0 0 16,-3 0 0-16,-10 0 0 0,9 5-1 15,-9-5 0-15,0 0 0 16,11 9 1-16,-11-9-1 16,2 15 1-16,-2-3-1 0,0 1 0 15,0 4 1-15,0 6 0 16,0 1 0-16,0 3 0 16,0 3 1-16,0 8 0 0,-2-4 0 15,0 6-1-15,2-1 1 16,0 3 0-16,0 1 0 15,0-1 0-15,0 2-1 16,4-1 0-16,1 1 0 16,2 3 1-16,2 0 0 0,-5 1 1 15,4 0 0-15,-5 8 2 16,3 2-1 0,-3 0 1-16,-2-2 1 15,3 7-1-15,-1-7 0 16,-1 4 0-16,-2-4-2 0,0-3 1 15,0-5-1-15,0 1-2 16,0-3 0-16,0 2 1 0,0-4-1 16,0 1 0-16,-2-3 0 15,-1-1 0-15,-2 2-1 16,2-6 2-16,-3 1 0 16,5-1 0-16,-4-3 0 0,0 4-1 15,1-3 1-15,-1-1-1 16,1 1 1-16,0 0-1 15,-1-1 0-15,2 4 0 16,-1-2 0-16,-1 2 0 0,1 1 0 16,0-2 1-1,-1 1-1-15,2 2 0 0,-1-1 0 16,-4-2 1-16,4 5-1 16,-2-2 0-16,-2-1 1 15,1 3-1-15,2 1 1 16,-3 4 0-16,1-4 0 0,0 6 0 15,4-3-1-15,-4 1 1 16,1 5-1-16,2 0 0 0,-2 1 1 16,2-4-1-16,-1 3-1 15,0 1 1-15,-3-2 0 16,3 2 0-16,2-5 1 16,2 2-1-16,1 2 1 0,-3-5-1 15,1 4 0-15,2-1 0 16,0 0 1-16,0-2-2 15,0-4 1-15,0 3-1 16,0 0 2-16,0-2-1 16,0 2-2-16,0-1 2 15,-3 0 0-15,1-2 1 0,-3 5-1 16,1-6 1 0,0 1-1-16,1 4 1 0,-4-7 2 15,5-1 0-15,-1-1-3 16,-4-1 0-16,7 1 0 0,-6-4 0 15,4 2 0-15,0-6 0 16,2-2 0-16,0-4 0 0,0-11 0 16,-4 2 0-1,4-4 0-15,0 3 0 0,0 2 0 16,0 0 0-16,0-4 0 16,0 5 0-16,0-1 0 15,0-1 0-15,0 0 0 0,-1 3 0 16,1-1 0-16,-3 1 0 15,3 1 0-15,0 3 0 16,0-6 0-16,0 0 0 16,0 0 0-16,0 4 0 15,0-7 0-15,0 1 0 0,0 3 0 16,0-2 0-16,0-3 0 16,3 3 0-16,-3-2 0 15,1-2 0-15,3 1 0 16,-4-3 0-16,0 0 0 0,0-10 0 15,4 14 0-15,-4-14 0 16,0 18 0-16,0-18 0 16,0 13 0-16,0-13 0 0,0 12 0 15,0-12 0-15,0 12 0 16,0-12 0-16,-8 8 0 16,8-8 0-16,-13 12 0 15,0-7 0-15,-4-1 0 0,-3 4 0 16,-3 2 0-16,-7-3 0 15,0 1 0-15,-7 1 0 16,-5-1 0-16,-4-3 0 16,1 0 0-16,-8 0 0 15,-2 1 0-15,-5-2 0 0,-2 1 0 16,0 0 0-16,-2 0 0 16,-1 0 0-16,-2 0 0 15,3 0 0-15,-2-5 0 16,4 2 0-16,0-2 0 15,2 3 0-15,1-1 0 0,5 0 0 16,4-2 0-16,2 3 0 16,4-3 0-16,44 0 0 15,-75 2 0-15,45-2 0 16,3 0 0-16,27 0 0 0,-42-2 0 16,42 2 0-16,-30 0 0 15,30 0 0-15,-17 0 0 16,17 0 0-16,-8-3 0 15,8 3 0-15,0 0 0 16,0 0 0-16,0 0 0 0,0 0 0 16,0 0 0-16,-10-9 0 15,10 9 0-15,-5-10 0 16,5 10 0-16,-5-12 0 16,1 0 0-16,-2-2 0 15,1-1 0-15,0 0 0 0,0-2 0 16,-2-2 0-16,1-5 0 15,2 0 0-15,-4-5 0 16,4-1 0-16,-4-2 0 0,6 10 0 16,-9-49 0-16,-1-4 0 15,-1 8 0-15,4 0 0 16,-1 2 0-16,-1 10 0 16,-4 9 0-16,6 9 0 0,-2 2 0 15,1 3 0-15,4-2 0 16,-5-2 0-16,6 1 0 15,1 2 0-15,0-3 0 16,0 1 0-16,2 3 0 0,2-5 0 16,-2 5 0-16,-1 0 0 15,1-1 0-15,2 1 0 16,-4 5 0-16,4-5 0 16,0 2 0-16,-3 1 0 15,3-1 0-15,0 0 0 0,3-2 0 16,-3 0 0-16,6-3 0 15,-3 0 0-15,1 4 0 16,-1-4 0-16,-2 2 0 0,-1-1 0 16,4 3 0-16,-2-1 0 15,-2 3 0-15,0-4 0 16,0 3 0-16,0-1 0 16,0-4 0-16,0 5 0 0,0-4 0 15,0 0 0-15,0-4 0 16,0 1 0-16,0 0 0 15,0-1 0-15,2 1 0 16,-2-3 0-16,0 6 0 16,0-1 0-16,0 0 0 0,2 3 0 15,-2 3 0-15,0-3 0 16,0 2 0-16,0-2 0 16,0 2 0-16,0 0 0 15,0-1 0-15,-2 5 0 0,2-3 0 16,0 0 0-16,0 3 0 15,-2-1 0-15,2 0 0 16,-2-2 0-16,-2 0 0 0,4 4 0 16,0-2 0-16,-1 3 0 15,-2-1 0-15,3 0 0 16,0 1 0-16,-2 1 0 16,0 2 0-16,-1-3 0 0,1 5 0 15,-5-6 0-15,6 4 0 16,-4 0 0-16,0 1 0 15,3-2 0-15,-3 4 0 16,2-5 0-16,-2 6 0 0,2-2 0 16,-2-1 0-16,3 5 0 15,-3-6 0-15,0 2 0 16,1-1 0-16,-5 4 0 16,5-2 0-16,1 1 0 15,-2-3 0-15,1 0 0 0,-1 5 0 16,2-2 0-16,-3 0 0 15,4 0 0-15,0 3 0 16,-1-1 0-16,3 0 0 16,-2 3 0-16,-1 0 0 0,3 0 0 15,0 2 0-15,-2-2 0 16,-3-1 0-16,3 4 0 16,-1-4 0-16,3 2 0 0,-5-1 0 15,2 0 0-15,3 0 0 16,-2 2 0-16,-1 0 0 15,1-5 0-15,0 6 0 16,-1-4 0-16,1 0 0 0,-1 3 0 16,-1-2 0-16,1 0 0 15,0 0 0-15,0-4 0 16,1 3 0-16,-3 1 0 16,5-3 0-16,-3 3 0 15,3 0 0-15,-2 0 0 0,0 0 0 16,2 0 0-16,-2 1 0 15,-1-2 0-15,3 1 0 16,-2-1 0-16,-1 4 0 16,3-1 0-16,0-2 0 0,-3 0 0 15,-2 1 0-15,5-1 0 16,-2 3 0-16,-1-5 0 16,0 4 0-16,2 1 0 0,1-1 0 15,0-2 0-15,0 2 0 16,-3-2 0-16,3-3 0 15,-2 2 0-15,-1-3 0 16,3 2 0-16,-2-1 0 0,0-2 0 16,-2 3 0-16,1-4 0 15,1 3 0-15,0-5 0 16,-1 3 0-16,0-3 0 16,2 3 0-16,-2-6 0 15,1 5 0-15,-2-1 0 0,4-1 0 16,0 1 0-16,-1-1 0 15,1 0 0-15,0 0 0 16,0-2 0-16,0-1 0 16,0-2 0-16,0 0 0 0,0 3 0 15,0-2 0-15,0 1 0 16,0 4 0-16,0-1 0 16,0 0 0-16,0 1 0 15,0-1 0-15,0 2 0 0,0 0 0 16,0-1 0-16,1-1 0 15,-1 0 0-15,4 1 0 16,-2 0 0-16,2 0 0 0,2 0 0 16,-4-1 0-1,0 0 0-15,1 5 0 0,1-3 0 16,0 4 0-16,-1-1 0 16,-1 0 0-16,1 3 0 15,-2 2 0-15,2-1 0 0,2 2 0 16,-3-2 0-16,-2 11 0 15,11-14 0-15,-11 14 0 16,17-15 0-16,-4 8 0 16,4 0 0-16,5-3 0 0,8 3 0 15,5-4 0-15,4 4 0 16,7-1 0-16,11 7-15 16,8-5-70-16,1-11-3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44:20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5775 15267 151 0,'0'0'4'16,"0"0"0"-16,0 0 1 15,0 0 3-15,0 5 2 16,0-5 4-16,0 0 0 0,0 0 3 16,12 10-3-16,-12-10 0 15,18 5 0-15,-6-5-1 16,4 1-2-16,3-1-1 16,1 0-1-16,2 0 0 15,6 0-1-15,2 0-1 0,0 3 0 16,5-3-1-16,4 0 0 15,-2 0-1-15,8 0 0 16,-3 3-1-16,8-3 0 16,2 0-2-16,-2 2 1 0,5-2-1 15,2 0 1-15,-2 3-1 16,1-3 0-16,4 0-1 16,-3 0 1-16,1 3-1 15,4-3 1-15,2 0 0 0,-3 0-1 16,8 0 1-16,-2 0-1 15,0 0 1-15,0-3-1 16,5 0 0-16,-5 1-1 16,-4-1 1-16,1 0-1 0,-2 3 1 15,-7 0-1-15,2 0 0 16,-5 0 0-16,3 0 1 16,-5 0-1-16,0 0 0 15,-1 3 1-15,3-3-1 0,1 3 0 16,-2-3 0-16,4 2 1 15,5-2-1-15,-3 3 0 16,3-3 0-16,-3 5 1 16,5-2-1-16,-2-2 0 0,0 3 1 15,-1 0-1-15,-1-1 0 16,-1 3 0-16,4-5 1 16,-1 2-1-16,3 0 0 15,1-1 0-15,-1 1 0 16,-2 0 1-16,7-3-1 0,-4 1 0 15,-2 2 0-15,3-3 0 16,3 0 0-16,1 0 1 16,0 0-1-16,1 0 0 0,0 0 1 15,2 0-1-15,-1-3 0 16,2 3 0-16,-4 0 0 16,4 0 0-16,-4 0 0 15,1 0 1-15,-1 0-2 0,-1 0 1 16,-2 0 0-16,-1 0 1 15,-5 0-1-15,2 3-1 16,-8-3 1-16,9 0 0 16,-6 0 1-16,1 2-1 0,-2 1 0 15,1-3 0-15,1 0 0 16,-4 2 0-16,4-2 0 16,-1 0 0-16,-3 0 0 15,1 0 1-15,0 0-1 16,0 0 0-16,-3-2 0 15,0 2 1-15,2-3-1 0,-3 1 1 16,1 2-1-16,-3-3 0 16,-4 3 0-16,4-4 1 0,-1 4-1 15,2-5 1-15,2 5-1 16,-2-6 0-16,5 6 1 16,-4-1-1-16,4-2 1 15,2 0-1-15,-2 3 1 0,0 0 0 16,2 0-1-16,3-3 1 15,-4 3-1-15,4 0 1 16,2 0 0-16,0 0-1 16,4 0 1-16,-2 0-1 0,1 0 0 15,-3 3 0-15,0 0 0 16,0 0 0-16,-5-2 0 16,3 5 0-16,-4-4 1 15,7 4-1-15,-3-5 1 0,2 2-1 16,0 2 1-16,5-3 0 15,-2-2-1-15,4 3 1 16,4 0-1-16,-4-1 0 16,4-2 1-16,-1 2-1 15,-4 0 0-15,2 4 0 0,1-6 0 16,-5 4 0-16,-3-4 1 16,-2 6-1-16,2-2 1 15,-6-1 1-15,0-3-2 16,-3 2 0-16,-1 3 0 0,-1-3 1 15,-2 1 0-15,-4-3-1 16,0 0 0-16,1 2 1 0,-2 4 0 16,-1-6-1-16,4 0 0 15,-1 0 0-15,0 0 0 16,1 0 0-16,-4 0 0 16,2 0 0-16,0-3-1 15,-6-2 1-15,0 2 0 16,0-1-1-16,-3-1 1 15,0 2-1-15,-1-1 1 0,1 1 0 16,-3 0 0-16,-2-1 1 16,3 1-1-16,2 0 0 15,-1 1 1-15,1 0-1 0,0 0 0 16,2-4 0-16,2 4 1 16,3-1-1-16,1 1 1 15,2-1-1-15,1-1 0 0,0 4 1 16,5-3-1-16,2 3 0 15,0 0 0-15,2 0 1 16,2 0-1-16,1 6 0 16,0-5 0-16,-1 4 0 0,3 0 0 15,-2-2 0-15,2 2 0 16,0-3 0-16,4 0 0 16,-4 4 0-16,2-4 0 15,-4 0 1-15,-3 1-1 16,-3 0 0-16,1-2 0 15,-5 2 0-15,-3-3 0 16,-2 3 0-16,-4-1 1 0,0 1-1 16,-3-3-1-16,1 2 2 15,-2-2-1-15,-1 0 0 0,-4 0 0 16,-6 0 1-16,2 0-1 16,-6 0 0-16,-4 0 0 15,-4 0 1-15,0-2-1 0,-7-1 1 16,-7 3 0-16,14 0-1 15,-14 0 1-15,0 0 0 16,9-2-1-16,-9 2 1 16,0 0-1-16,0 0 0 15,12-3 0-15,-12 3 0 0,0 0-1 16,9 0 1-16,-9 0 0 16,0 0-1-16,13-3 1 15,-13 3 0-15,12-1 0 16,-12 1 0-16,16 0-1 15,-16 0 1-15,9 0 1 0,-9 0-1 16,12 0 0-16,-12 0 1 16,0 0 0-16,9-3 0 15,-9 3-1-15,0 0 1 0,9-3-1 16,-9 3 1-16,0 0 0 16,0 0 0-16,10-2 1 15,-10 2 0-15,0 0 0 0,0 0 0 16,0 0 1-16,0 0-1 15,0 0 1-15,13-10-1 16,-13 10-1-16,9-10 0 16,-9 10 0-16,12-11 0 15,-12 11 0-15,18-18-1 0,-6 4 1 16,-1 5 0-16,-1-3 0 16,1 0 0-16,0-4 0 15,-2 2 0-15,1 2 0 16,-1-3 1-16,-2-1-1 15,0-2 0-15,-2 4 0 0,-3-1 0 16,2-4 0-16,-2 4-1 16,0-2 1-16,-2-1 0 15,0 1-1-15,0-1 1 0,0 1-1 16,-2 3 1-16,0-4-1 16,-2 3 1-16,2 0-1 15,-3 0 0-15,0 3 1 0,3-3-1 16,-1 3 1-16,-1-2-1 15,1 0 1-15,-3 2-1 16,4-3 1-16,2 3-1 16,-2-3 0-16,2 3 0 15,-3-3 1-15,3 0-1 0,-3 3 1 16,3-6-1-16,-2 5 1 16,0-1-1-16,0-1 0 15,2 1 1-15,-3-4-1 16,1 3 0-16,-1-1 0 15,3 0 0-15,0-2 0 16,-2 1 0-16,-2-5-1 0,4 2 1 16,0 0 0-16,-2 0 0 15,2 1 0-15,-2-1 0 0,-1-3 0 16,3 3 0-16,-3 1-1 16,3-1 1-16,-1 0 0 15,1 0 0-15,-3 0 0 16,1 1-1-16,-1 0 1 0,3-1 0 15,-2 0 0-15,0 2 0 16,2-2-1-16,0-2 2 16,0 4 0-16,0 1 0 15,0-3 0-15,0 0 1 0,0 3-2 16,2-2 0-16,-2-2 0 16,2 5 0-16,-2-8 0 15,0 5 0-15,0-1 0 16,3 0 0-16,-3 1 0 15,2-4-2-15,1 3 1 0,-2-2 1 16,2 2-1-16,2-1 1 16,-3 0-1-16,4 1 1 15,-3-2-1-15,2 2 1 0,-3 2-1 16,0 1 1-16,3 0 0 16,-2 0-1-16,-3 0 1 15,2 2-1-15,0 0 1 16,2 0-1-16,1-3 1 0,-5 4-1 15,4-4 1-15,-1 3-1 16,2-2 0-16,-1-1 0 16,-1 2 0-16,-1-4 0 15,6 0 0-15,-3 3 0 0,-2-3 0 16,1 0 1-16,1 0 0 16,-2 0 0-16,3 1 1 15,-4-2-1-15,0 2 0 16,3-1 1-16,-2 0-1 15,1 1 0-15,-4-1 0 16,3-1 1-16,-1 1-1 0,1 4 0 16,-3-7 0-16,2 7 1 15,0-2-1-15,2-2 0 0,-2 2 0 16,1 4 1-16,-1-7-1 16,0 5 0-16,1 1 1 15,-1-1-1-15,1 4 0 16,-3 0 1-16,2-3-1 0,0 3 0 15,-2-3 1-15,0 0-2 16,3 6 1-16,-3-4 0 16,0 0-1-16,1 1 1 15,-1-3 0-15,0 3-1 0,5 0 1 16,-5 1 0-16,0 2 0 16,0-4 0-16,0 5 0 15,0-1 0-15,0 9 1 16,0-15-1-16,0 15 0 15,0-8-1-15,0 8 1 0,0 0 0 16,0 0 0-16,0-10 0 16,0 10 0-16,0 0-1 15,0 0 1-15,0 0 0 16,0 0 0-16,-5-9 0 0,5 9-1 16,0 0 1-16,0 0 0 15,-1-10-1-15,1 10 0 16,0 0 0-16,-3-8 0 0,3 8 0 15,0 0-1-15,-7-12 1 16,7 12-1-16,-7-9 1 16,7 9 0-16,-13-14 1 15,13 14-1-15,-12-15 1 0,12 15 0 16,-14-12 0-16,14 12 0 16,-14-15 0-16,14 15 1 15,-14-14-1-15,14 14 0 16,-13-15 0-16,13 15 0 15,-10-16 1-15,10 16-1 0,-9-12 0 16,9 12 0-16,-8-10 0 16,8 10 0-16,0 0 0 15,-8-7 0-15,8 7 1 0,0 0-1 16,0 0 0-16,0 0 0 16,0 0-1-16,0 0 0 15,0 0 0-15,-7-8-1 0,7 8 1 16,0 0-1-16,-11 0 1 15,11 0 0-15,-11 0-1 16,-1 0 2-16,-5 0 0 16,1 3-1-16,-4-1 1 15,-4 1 0-15,0 0 0 0,-5-1 0 16,-4 2 0-16,-4 2 0 16,-2-1 0-16,-4-2 0 15,-1 1 0-15,-6 2 1 16,0-1-1-16,-4-1 0 15,-1 1 0-15,-3 1 0 16,-1-2 0-16,-1 1 0 0,-5 0 0 16,1 2 0-16,-3-1 0 15,0-2 0-15,-6 1 0 0,2 2 0 16,-2-2 0-16,-1 1 0 16,-4-1 0-16,2-1 0 15,-4 4 0-15,-2-2 0 0,0-5 0 16,0 5 0-16,-6-1-1 15,-1-1 1-15,-3-1 0 16,0 2 0-16,3 0 0 16,-3 0 0-16,-3 0 0 15,2 0 0-15,0-1 0 0,1 2 0 16,3-4 0-16,-1 0 0 16,1 1 0-16,-1-1 0 15,0-2 0-15,-4 3 0 16,5-3 0-16,-3 0 0 15,2 0 0-15,-2 0 0 0,0 2 0 16,-1-2 0-16,2 0 0 16,1 0 0-16,-4 0 0 15,2 0 0-15,3 0 0 0,-5 0 0 16,1 0 0-16,2 0 0 16,-4 0 0-16,3 0 0 15,-1 0 0-15,0 0 0 0,-1 2 0 16,2 1 0-16,-4-3 0 15,-1 2 0-15,6-2 0 16,-4 3 0-16,3 0 0 16,-4-3 0-16,1 2 0 0,1-2 0 15,0 0-1-15,1 0 1 16,-2 3 0-16,1-3 0 16,2 0 0-16,0 1 0 15,-2 2 0-15,-1-3-1 16,8 5 1-16,-5-5 0 0,5 6 0 15,-2-3 0-15,1-2 0 16,2 1 0-16,-1 4 0 16,0-3 0-16,2-1 0 15,-2 0 0-15,-2-2 0 16,1 3 0-16,5-1 0 0,-2-2 0 16,0 0 0-16,5 3 0 15,1-3 0-15,-1 0 0 0,5 0 0 16,-1 3 0-16,-1-3 0 15,2 5 0-15,1-3 1 16,-4 0-2-16,2 3 1 16,1-2 0-16,-2-1 0 0,2 3 0 15,1-2 0-15,-3-1 0 16,2-2 0-16,0 2 0 16,1-2-1-16,1 0 1 15,-1 0 1-15,3 3-2 16,-2-3 1-16,4 2 0 15,1-2 0-15,1 3 0 0,0-3 0 16,2 2 0-16,1-2 0 16,-1 0 0-16,1 0 0 15,2 0 0-15,-3 0 0 0,1-2 0 16,3-1 0-16,1-2 0 16,-2 3 0-16,3-3 0 15,0 0 0-15,2 3 0 0,2-1 0 16,-3 1 0-16,1-1 0 15,2 3 0-15,0-2 0 16,4 2 0-16,-4 0 0 16,0 0 0-16,3 0 0 0,0 0 0 15,2-2 0-15,-1 2 0 16,3-3 0-16,5 1 0 16,-1 2 0-16,2 0 0 15,1-3 0-15,-1 3 0 16,5 0 0-16,-1-3 0 15,1 3 0-15,5 0 0 0,0 0 1 16,0 0-1-16,2 0 0 16,2 0 0-16,1 0 0 15,2-2 0-15,5 2 0 0,-2 0 0 16,4 0 0-16,-1-3 0 16,3 3 0-16,2 0 0 15,-1 0 0-15,3 0 0 0,-2 0 0 16,2 0-1-16,3 0 1 15,-5 5 0-15,3-2-1 16,1 0 1-16,-5-1 0 16,2 3 0-16,1-3 0 0,-3 3 0 15,0 0 0-15,-2-3 0 16,2 4 0-16,-2-2 0 16,-1-1 0-16,0 2 0 15,4-3 0-15,-4 3 0 16,3 0 1-16,-3-3 0 15,2 4-1-15,2-5 0 16,3 5 1-16,-1-4-1 0,-1 4 0 16,1-2-1-16,0 2 0 15,2-4 0-15,2 6 0 16,1-1 0-16,7-7 0 0,-16 17 1 16,9-7-1-16,0 2 0 15,1 0 0-15,-1 3 1 0,0 1-1 16,-1 3 1-16,0 4-1 15,1 1 1-15,0 1-1 16,-3 0 1-16,-1 5 0 16,2-3 0-16,2 2 0 0,-4 2 0 15,4-2 0-15,0-2 0 16,-1 3 0-16,2 0 0 16,-1 2 0-16,3 1 0 15,-1-1 1-15,0-1-1 16,0 4 1-16,-3 0-1 15,2-1 1-15,5 1 0 16,-4 0 0-16,-2 0 0 0,0-3 1 16,3 2-1-16,-2 1 0 15,5 1 0-15,-4-3 1 16,0 5-1-16,0-3 0 0,1-1 0 16,3 5-2-16,-2-1 1 15,1-1 0-15,-2 3 0 0,3-2-1 16,1 1 1-16,-2-3 0 15,2 5-1-15,0-5 2 16,-3 2-1-16,3 1 1 16,0-1 0-16,0-1-1 15,-2 2 0-15,2-2 1 0,0 1-1 16,-3 1 1-16,3-2-1 16,0 3-1-16,-2-3 1 15,2 1 0-15,0-4-1 16,-2 3 1-16,2-2 0 0,0 0-1 15,-5-1 1-15,5-4-1 16,0 2 1-16,0 0 0 16,0-5-1-16,0 1 1 15,0 0 0-15,0-7 0 0,0-2-1 16,5 1 1-16,-5-2 0 16,0 0 0-16,2-3 0 15,0-3-1-15,-2 0 1 16,3-3 0-16,-1 2 0 0,-2-3 0 15,0-8 0-15,3 15 0 16,-3-15 0-16,2 7 0 16,-2-7 0-16,0 0-1 0,5 11 1 15,-5-11 0-15,6 6 1 16,8-1 0-16,11-2 1 16,22 0 1-16,38-3 0 15,39-6 1-15,82-5-2 16,35-15-60-16,45 11-23 15,41-9-3-15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47:57.8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15746 4355 407 0,'0'0'6'0,"0"-16"3"15,0 7 3-15,2-4 1 16,-2 1 2-16,0 3 0 15,0-3-1-15,3 3 1 0,-3 9-10 16,0 0-5-16,0 21 0 16,2 6 0-16,4 12 0 15,-1 4 0-15,2 8 0 16,3 6 0-16,5 2 0 0,-3-1 0 16,6-6 0-16,-6-5 0 15,1-8 0-15,-3-3 0 16,-1-12 0-16,-1-4 0 15,-5-5 0-15,-1-8 0 0,-2-7 0 16,0 0 0-16,0-5 0 16,-5-7 0-16,2-11 0 15,-2-1 0-15,3-7 0 16,2-1 0-16,0-2 0 0,7 4 0 16,4 0 0-16,5 6 0 15,7 7 0-15,4 5 0 16,3 8 0-16,7 4 0 15,0 6 0-15,4 9 0 16,-5 4 0-16,2 4 0 16,-6 1 0-16,-7 3 0 0,-4 1 0 15,-12 1 0-15,-9-1 0 16,-5-1 0-16,-12 0 0 16,-9-2 0-16,-8-3 0 0,-6-1 0 15,-1-4 0-15,-11-5 0 16,3-2 0-16,5-3 0 15,2-5 0-15,2 1 0 0,7-3 0 16,8-3 0-16,4-1 0 16,8-1 0-16,3 0 0 15,10 5 0-15,-5-7 0 16,5 7 0-16,0 0-10 0,5 0-77 16,-5 0-4-16</inkml:trace>
  <inkml:trace contextRef="#ctx0" brushRef="#br0" timeOffset="315.6657">16400 4092 474 0,'0'0'4'16,"3"-9"1"-16,-3 1 2 15,0 8 1-15,4-16-1 16,-4 16-1-16,0-14-6 16,0 14 0-16,0 0 0 0,0 18 0 15,3 2 0-15,-1 2 0 16,0 7 0-16,3 6 0 15,4 3 0-15,-5-10-10 16,6 12-76-16,-3-4-2 16</inkml:trace>
  <inkml:trace contextRef="#ctx0" brushRef="#br0" timeOffset="550.7493">16741 4582 485 0,'0'0'3'16,"0"0"1"-16,0 0 1 16,7-10-1-16,-7 10 0 15,20-6 2-15,-6 0-6 16,4 1-2-16,10 5-27 0,-3 0-56 15,-4 0-3-15</inkml:trace>
  <inkml:trace contextRef="#ctx0" brushRef="#br0" timeOffset="697.7127">16706 4768 453 0,'0'0'5'0,"0"0"2"15,0 0 2-15,5 5 0 16,4-5 2-16,7 0-1 15,3 0-3-15,8 0-7 0,3-2 0 16,3-1-81-16,12 3-6 16</inkml:trace>
  <inkml:trace contextRef="#ctx0" brushRef="#br0" timeOffset="2527.0405">17451 4443 409 0,'0'0'6'0,"0"-9"4"0,0 9 3 16,3-14 0-16,0 3 2 16,-1 2 2-16,-2 1 0 15,3-2-6-15,-3 10-11 16,0 0 0-16,2 7 0 0,-2 6 0 15,0 12 0-15,0 7 0 16,-2 2 0-16,2 9 0 16,0 1 0-16,0 4 0 0,0-5 0 15,0-2 0-15,0-4 0 16,5-6 0-16,-5-2 0 16,2-8 0-16,0-3 0 15,1-6 0-15,-1-2 0 16,-2-10 0-16,0 0 0 15,0 0 0-15,0 0 0 0,0-20 0 16,0-5 0-16,-2 0 0 16,-1-12 0-16,1-5 0 15,0 0 0-15,-1-2 0 16,1 1 0-16,-1-1 0 0,-2 7 0 16,-1 1 0-16,4 10 0 15,0 1 0-15,-1 8 0 0,1 4 0 16,2 3 0-16,0 10 0 15,-2 8 0-15,2 7 0 16,0 12 0-16,2 5 0 16,0 8 0-16,1 7 0 0,-1 0 0 15,0 0 0-15,1-3 0 16,3-1 0-16,-4-6 0 16,3-4 0-16,0-4 0 15,-3 3-21-15,5-13-71 16,7-1-3-16</inkml:trace>
  <inkml:trace contextRef="#ctx0" brushRef="#br0" timeOffset="3540.3213">17830 4763 468 0,'0'0'4'16,"0"0"1"-16,0 0 2 0,0 0 1 15,-5-10 0-15,5 10 1 16,0 0-7-16,0 0-2 16,-3-10 0-16,3 10 0 15,0 0 0-15,0 0 0 0,0 0-33 16,10 3-54-16,-10-3-3 15</inkml:trace>
  <inkml:trace contextRef="#ctx0" brushRef="#br0" timeOffset="4479.49">18719 3926 422 0,'0'0'5'0,"0"-12"3"16,0 2 1-16,0-5 1 15,0-3 1-15,-2-2 0 0,-5 0 0 16,-6 1 1-16,-7 2-5 16,-2 7-2-16,-6 0-5 15,-6 10 0-15,-1 0 0 16,-6 10 0-16,6 3 0 0,-1 3 0 15,2 4 0-15,8 3 0 16,2 7-2-16,11 1 2 16,3 1-1-16,8 9 1 15,4-2-1-15,8 8 1 16,8 3 0-16,1 4 0 16,6 3 0-16,-5 5 1 0,1 5 0 15,3 2-1-15,-11 6 2 16,-6-1-2-16,-2 5 0 15,-5 3 0-15,-3 2 0 0,-6 3 0 16,-4-4 0-16,0 5 0 16,-2-4 0-16,-2 1 0 15,-2-6 0-15,6 0 0 0,-5-10 0 16,4-4 0-16,3-9 0 16,2-6 0-16,-1-10 0 15,4-8 0-15,1-5 0 16,3-9 0-16,2-6 0 15,0-12 0-15,-2 12 0 16,2-12 0-16,0 0 0 0,0 0 0 16,12-2 0-16,-2-3 0 15,8 0 0-15,8-2 0 16,8-3 0-16,15-3 0 16,6 0 0-16,9 4 0 0,8-3 0 15,3 1 0-15,-1 2 0 16,-1 4 0-16,-9 2 0 15,-4 3 0-15,-8 0 0 0,-14 0 0 16,-12 0 0-16,-8 3 0 16,-11-1 0-16,-7-2 0 15,0 0 0-15,-27 3-83 0,12-3-8 16</inkml:trace>
  <inkml:trace contextRef="#ctx0" brushRef="#br0" timeOffset="4945.5706">18824 4052 428 0,'0'0'5'0,"0"0"3"16,0 0 1-16,0-10 1 16,0 10 1-16,0 0 0 0,0 0 1 15,0 0 1-15,0 8-9 16,0 7-4-16,3 5 0 16,-1 4 0-16,3 4 0 0,2 6 0 15,0 2 0-15,1-5 0 16,4 6 0-16,-7-4 0 15,11 1 0-15,-14-5-22 16,8 0-65-16,-3 3-3 0</inkml:trace>
  <inkml:trace contextRef="#ctx0" brushRef="#br0" timeOffset="5462.5907">19679 4700 460 0,'0'0'4'16,"0"0"2"-16,0 0 2 15,0 0 0-15,0 0 1 0,0 0 1 16,7 9-4-16,-4 3-6 16,2 6 0-16,-5 4 0 15,3 0 0-15,1 11 0 16,2-4 0-16,-2 3 0 0,1-1 0 15,0-7 0-15,0 1 0 16,0-1 0-16,0-6 0 16,3 1-2-16,1-5-87 0,-9-14-2 15</inkml:trace>
  <inkml:trace contextRef="#ctx0" brushRef="#br0" timeOffset="5946.8373">20772 5199 471 0,'0'0'4'16,"0"0"1"-16,8-4 2 15,-8 4 1-15,0 0 0 0,11 0 0 16,-11 0-8-16,14 7 0 16,-11 7 0-16,1 4 0 15,-1 5 0-15,2 1 0 16,-4 8 0-16,2-4 0 0,-3 1 0 16,0 1 0-16,0-3 0 15,0-4 0-15,0-1 0 16,0-7 0-16,0-1 0 15,0-4 0-15,4 4 0 0,-4-14 0 16,0 0-60-16,17 2-32 16</inkml:trace>
  <inkml:trace contextRef="#ctx0" brushRef="#br0" timeOffset="6705.1265">19027 4860 421 0,'0'0'4'16,"0"0"4"-16,0-12 0 0,0 12 3 16,-9-15 0-16,9 15 0 15,-13-9 1-15,5 3-1 16,1 6-3-16,-5 0-2 16,-2 15-6-16,3 2 0 0,3 5 0 15,-3 8 0-15,5 0 0 16,4 5 0-16,2-3 0 15,8-2 0-15,6-6 0 16,6 1 0-16,5-11 0 0,2-3 0 16,8-5 0-16,-3-6 0 15,0-9 0-15,-2-3 0 16,-2-8 0-16,-6-4 0 16,-7-6 0-16,-10 0 0 15,-5-2 0-15,-5 2 0 0,-10 0 0 16,-7 5 0-16,-6 8 0 15,1 3 0-15,-6 8 0 16,4 6 0-16,4 3-25 0,12 5-63 16,-4 1-2-16</inkml:trace>
  <inkml:trace contextRef="#ctx0" brushRef="#br0" timeOffset="7236.6049">19602 4063 409 0,'0'0'5'0,"0"0"2"15,-8-6 2-15,-4 6 0 16,-1-2 1-16,-1 2 1 16,-6 0-1-16,-5 4 2 15,5 7-6-15,0 4-1 0,-2 3-2 16,10 3-1-16,-1 4 0 15,5-3-1-15,8 3 0 16,5-5-1-16,8-1 1 16,6-4 0-16,5-2 0 15,5-9 1-15,3-4-1 16,0 0 2-16,1-9-3 0,-4-6 0 16,-6-4 0-16,-3-4 0 15,-12-1 0-15,-8-7 0 0,-3 2 0 16,-15 1 0-16,-4 6 0 15,-2 0 0-15,-9 7 0 16,4 10 0-16,-1 5 0 16,-3 0 0-16,8 14 0 0,5 2-15 15,11-4-45-15,9 16-28 16,2-1-2-16</inkml:trace>
  <inkml:trace contextRef="#ctx0" brushRef="#br0" timeOffset="7701.7476">20477 4092 426 0,'0'0'5'16,"0"0"2"-16,0 0 1 15,-5-9 0-15,5 9 1 0,-12-6 1 16,4 6-1-16,-2 6 1 16,-3 0-5-16,1 8-2 15,0 5 0-15,4 2-2 16,5 5 0-16,3-2 0 15,3-1 0-15,12 2 0 16,6-6 0-16,0-4 1 16,4-5-2-16,5-4 0 0,-2-4 0 15,1-4 0-15,-6-9 0 16,-2-3 0-16,-3-6 0 0,-8-2 0 16,-10-6 0-16,-2 6 0 15,-13-1 0-15,-10 4 0 16,-5 7 0-16,-5 6 0 15,-1 6 0-15,-2 10 0 0,5 12 0 16,1 1-33-16,13 9-53 16,6 2-3-16</inkml:trace>
  <inkml:trace contextRef="#ctx0" brushRef="#br0" timeOffset="8677.0674">20601 4816 391 0,'0'0'7'16,"0"0"2"-16,0 0 2 15,0 0 1-15,0-10 0 16,0 10 0-16,-12-2 1 0,1 2 0 16,-6 6-6-16,0 8-3 15,0 3-2-15,0 2 0 16,4 3-1-16,2 4 0 16,4-2-1-16,7-2 1 0,3-2-1 15,12 0 2-15,-2-8-1 16,14-1 1-16,0-7 0 15,3-4 0-15,2-3 2 0,-2-7-4 16,0-4 0-16,-8-6 0 16,-2-5 0-16,-12-2 0 15,-3 0 0-15,-8-3 0 16,-7 3 0-16,-7 5 0 16,-8 2 0-16,-3 7 0 15,-4 5 0-15,-3 8 0 0,5 5 0 16,0 13-12-16,-2 20-69 15,10-17-6-15</inkml:trace>
  <inkml:trace contextRef="#ctx0" brushRef="#br0" timeOffset="9343.1993">19085 5445 438 0,'0'0'4'0,"0"0"2"0,0 0 2 0,0 0 0 15,-8-7 0 1,8 7 1-16,-15 0 0 0,5 4 1 16,-4 7-5-16,0 3-1 15,3 3-2-15,0 3-2 0,6 3 0 16,2-1 0-16,3 0 0 15,8-2 0-15,8-6 0 16,9-3 0-16,5-2 0 0,2-6 0 16,2-3 0-16,6 0 0 15,-4-8 0-15,3-4 0 16,-9 0 0-16,-5-6 0 16,-6-1 0-16,-12-1 0 15,-7 0 0-15,-7 0 0 16,-12 5 0-16,-9 3 0 0,-4 5 0 15,-6 4 0-15,1 3 0 16,2 8 0-16,3 1 0 16,10 11-6-16,7 9-66 15,13-11-16-15</inkml:trace>
  <inkml:trace contextRef="#ctx0" brushRef="#br0" timeOffset="9712.5324">19764 5453 446 0,'0'0'5'15,"-11"0"0"-15,-4 0 3 16,-2 1 0-16,-8 7 2 16,0 4-1-16,-4 3 2 15,6 3-2-15,1 3-9 0,7 5 0 16,7-2 0-16,8-2 0 15,8 1 0-15,12-5 0 16,7-4 0-16,0-3 0 16,6-4 0-16,1-7 0 15,-1-3 0-15,1-4 0 16,0-7 0-16,-10-4 0 0,-2-2 0 16,-6-5 0-16,-9-2 0 15,-7-1 0-15,-5 1 0 16,-10 0 0-16,-10 3 0 0,-3 6 0 15,-6 6 0-15,-5 1 0 16,3 8 0-16,4 3 0 16,2 3-11-16,8 6-76 0,10-3-1 15</inkml:trace>
  <inkml:trace contextRef="#ctx0" brushRef="#br0" timeOffset="10524.1182">20666 3771 372 0,'0'0'7'16,"0"0"4"-16,-3-14 1 15,3 14 2-15,0 0-2 16,-5-12 1-16,5 12 0 15,0 0 1-15,3 0-6 0,12 8-4 16,7-1-2-16,5 4 0 16,8 1 1-16,5 0 0 15,7 3 0-15,1-3-1 16,-4 0-1-16,-1 5 1 16,-9 3 0-16,-4 8-1 0,-7 1 0 15,-9 4 1-15,-6 12-1 16,-7 4 1-16,2 5 0 15,-3 8 0-15,0 8-2 0,0 2 0 16,0 12 0-16,0-3 0 16,0 7 0-16,0 1 0 15,0 2 0-15,4-1 0 16,-2-1 0-16,3-3 0 0,-3-2 0 16,6-2 0-16,-6-2 0 15,3-3 0-15,0-8 0 16,-2-5 0-16,-1-3 0 15,1-5 0-15,-1-8 0 0,1-2 0 16,2-7 0-16,-5-3 0 16,4-5 0-16,-1-4 0 15,-3-5 0-15,0 1 0 16,0-8 0-16,0 0 0 0,0-5 0 16,2-1 0-16,-2-9 0 15,0 11 0-15,0-11 0 16,0 0 0-16,0 0 0 15,-5 4 0-15,-4-4 0 0,-9 0 0 16,-6 0 0-16,-9 0 0 16,-9-3 0-16,-8 3 0 15,-4-1 0-15,-4 1 0 16,4 0 0-16,7 1 0 0,6 2 0 16,12-3 0-16,8 8 0 15,12-4-45-15,9-4-47 16</inkml:trace>
  <inkml:trace contextRef="#ctx0" brushRef="#br0" timeOffset="12014.1">21511 4848 511 0,'0'0'0'0,"0"0"0"16,-7-7 0-16,7 7 0 15,-5-11 0-15,5 11 0 0,-11-6 0 16,11 6 0-16,0 0 0 16,0 0 0-16,0 0-83 15,0 0-5-15</inkml:trace>
  <inkml:trace contextRef="#ctx0" brushRef="#br0" timeOffset="12647.9057">22430 3953 384 0,'0'0'5'0,"0"-12"4"0,-4-1 2 16,-6-6 1-16,0-1 2 15,-5-2-1-15,1-3 2 16,-9 3 0-16,-5 2-5 16,1 8-4-16,-5 9-2 0,-1 9-2 15,-1 8 0-15,-3 11-2 16,5 7 0-16,-3 8 0 15,10 7-1-15,1 7 1 16,10 2 0-16,9 5 0 16,5 6 0-16,5 4 0 0,9 3 0 15,2 3 0-15,1 6 1 16,4 0 0-16,-7 4-1 16,-3-3 1-16,0 3-1 0,-5 0 1 15,-4-3-1-15,-2 0 1 16,0 0-2-16,-2-2 3 15,-6-5 0-15,-2-4 0 0,2-3-2 16,1-5 0-16,-2-4 0 16,0-3 0-16,2-12 0 15,2-3 0-15,1-8 0 16,1-8 0-16,1-5 0 16,-3-4 0-16,5-8 0 0,0-10 0 15,0 12 0-15,0-12 0 16,0 0 0-16,0 0 0 15,0 0 0-15,0 0 0 0,10-8 0 16,2 1 0-16,1 0 0 16,6-3 0-16,4 2 0 15,9-2 0-15,2-2 0 16,6 2 0-16,3 0 0 16,-4 3 0-16,1-5 0 0,3-13-70 15,-11 18-17-15</inkml:trace>
  <inkml:trace contextRef="#ctx0" brushRef="#br0" timeOffset="13163.7673">22547 4107 366 0,'0'0'7'0,"0"0"3"15,-14-2 0-15,3 2 1 16,-1 4 2-16,-2 1 0 0,-4 5 0 16,-5 5 1-16,6 5-5 15,5 4-3-15,0 2-2 16,9 0 0-16,3 5-1 16,10-6-2-16,7 0 1 15,5-6 0-15,8-4-1 0,2-6 0 16,5-6 1-16,-1-3 0 15,-4-10-1-15,-4-7 1 16,-7-7 0-16,-3-3 0 16,-8-4-1-16,-10-1 1 15,-5 0-1-15,-9 6-1 0,-7 5 1 16,-4 6-1-16,-6 8 0 16,5 7-1-16,-4 2-1 15,4 13-5-15,1 2-8 0,4 3-39 16,4 7-30-16,5 3-3 15</inkml:trace>
  <inkml:trace contextRef="#ctx0" brushRef="#br0" timeOffset="13560.6702">22584 4700 418 0,'0'0'4'0,"0"0"1"0,0 0 3 15,-12-11 0-15,-1 11 2 16,1 0-1-16,-4 0 1 0,-2 5 1 16,1 6-4-16,-1 5-2 15,6 4 0-15,4 0-2 16,8 2-1-16,5 1 0 0,12-4 0 15,6 1 0-15,5-5-2 16,6-8 0-16,0-2 0 16,4-5 0-16,-3-2 0 0,-1-5 0 15,-6-8 0-15,-8-5 0 16,-5-2 0-16,-10-4 0 16,-5-1 0-16,-10 3 0 15,-10 4 0-15,-2 2 0 16,-6 9 0-16,-2 6 0 0,1 3-7 15,-4 10-10-15,11 3-67 16,0 14-3-16</inkml:trace>
  <inkml:trace contextRef="#ctx0" brushRef="#br0" timeOffset="13827.0549">22712 5123 461 0,'0'0'3'0,"0"0"2"16,-6 13 1-16,1 1 0 15,1 3 1-15,-6 3 0 0,5 9 0 16,-5 4 2-16,7 4-9 16,1 3 0-16,2 0 0 15,0-3 0-15,0-2 0 16,5-3 0-16,-3-3 0 15,9-7 0-15,-9-6-3 16,8 1-27-16,5-10-55 0,-15-7-4 16</inkml:trace>
  <inkml:trace contextRef="#ctx0" brushRef="#br0" timeOffset="14457.3808">22851 3926 385 0,'0'0'6'0,"0"0"3"0,0-10 2 15,0 10 1-15,4-14 0 16,5 4 2-16,3 2-1 15,2-1 1-15,2 1-6 16,8 5-3-16,4 3-1 16,7 5-1-16,-5 6-2 15,7 5 0-15,-5 4 0 0,0-1-1 16,-2 9 0-16,-5 2 1 16,-7 2-1-16,-6 2 0 15,-5 7 0-15,-5 2 0 0,-2 7-1 16,0 7 1-16,-7 4-1 15,-3 2 1-15,3 4-1 16,-1 3 1-16,1 1 1 0,5-1 0 16,-1 2-1-16,3-3 1 15,3-2 1-15,1-2-1 16,6-2 0-16,0-5 0 0,5 0 0 16,0 0-1-16,-2-1 0 15,2-7 1-15,-1 4 0 16,-1-7 2-16,-5 0-3 15,4-2 0-15,-10-6 0 16,0-1 0-16,-2-3 0 16,-2-4 0-16,-5-1 0 0,-3-4 0 15,-3-2 0-15,-1-7 0 16,-2 2 0-16,-5-5 0 16,-2-4 0-16,0-2 0 15,-7-4 0-15,1-4 0 0,-4 0 0 16,-1-3 0-16,-3-6 0 15,2-1 0-15,-5-5-10 16,5-1-13-16,0 2-32 0,5-8-32 16,3 0-2-16</inkml:trace>
  <inkml:trace contextRef="#ctx0" brushRef="#br0" timeOffset="14726.6562">23701 4590 466 0,'0'0'3'16,"0"0"1"-16,0-8 2 0,0 8-1 15,2-12 0-15,-2 12 0 16,16-15 0-16,-4 8-1 16,13 4-9-16,-7-6-27 15,14 6-53-15,-2 1 0 0</inkml:trace>
  <inkml:trace contextRef="#ctx0" brushRef="#br0" timeOffset="14868.4993">23597 4743 443 0,'0'0'3'0,"0"0"2"16,0 0 2-16,0 0-1 16,17 6 1-16,2-6 1 15,11 0-1-15,10 0-1 16,13 0-16-16,2-6-70 16,8-3-5-16</inkml:trace>
  <inkml:trace contextRef="#ctx0" brushRef="#br0" timeOffset="15778.9466">24315 3783 394 0,'0'0'5'0,"8"-20"3"0,-3 4 0 16,-3-1 2-16,3-5 1 15,-5 1 0-15,0-7 1 16,-3 0 0-16,-9 9-4 15,-8 3-3-15,-7 7-1 16,-5 4-1-16,-4 5 0 16,-4 2-2-16,1 9 0 0,-1 8 0 15,6 4-1-15,-1 4-1 16,8 5 1-16,6 7 0 16,9 6-1-16,12 5 0 15,0 1 1-15,10 6-1 0,7 5 1 16,6 3-1-16,2-3 1 15,0 3 0-15,0 1-1 16,-4 4 1-16,0-4 0 0,-4 1 0 16,-5 3 0-16,-4 1 1 15,-6-2 0-15,-2 6 1 16,-5-3 0-16,-2 0 0 16,-7-1 0-16,-2 6 1 0,-2-3-1 15,1-2-2-15,2 3 2 16,-2-8 1-16,4-3-3 15,1-4 0-15,5-6 0 16,0-4 0-16,1-8 0 0,-1-6 0 16,7 0 0-16,-3-7 0 15,1-2 0-15,-1-1 0 16,-1-6 0-16,1-4 0 16,-1-1 0-16,-2-3 0 15,1 0 0-15,0 2 0 0,5-14 0 16,-7 12 0-16,7-12 0 15,0 0 0-15,0 10 0 16,4-10 0-16,11-2 0 0,5-3 0 16,3-4 0-16,9 0 0 15,0-2 0-15,6 2 0 16,-6-1 0-16,-3-2 0 16,1 4 0-16,-7-1 0 0,-3 2-23 15,-8-1-62-15,-7-1-4 16</inkml:trace>
  <inkml:trace contextRef="#ctx0" brushRef="#br0" timeOffset="16531.4417">24532 3961 360 0,'0'0'8'16,"0"0"2"-16,0-12 4 16,0 12 0-16,0-15 1 15,0 15 2-15,0-13-2 0,0 13 2 16,-8-7-7-16,-4 7-3 15,0 7-3-15,-2 7-1 16,-2 6-1-16,0 6-1 16,4 3 1-16,2 0-1 15,7 7 0-15,3-4 0 0,6-2 0 16,13-4 0-16,3-8 1 16,8 0-1-16,0-10 1 15,8-6 0-15,-4-4-2 16,-1-9 0-16,-1-5 0 0,-8-10 0 15,-5-6 0-15,-10-2 0 16,-7-2 0-16,-2-3 0 16,-11 1 0-16,-10 9 0 0,-4-1 0 15,-4 13 0-15,1 5 0 16,-4 9 0-16,4 6 0 16,1 12 0-16,3 4 0 15,6 10-16-15,4 0-29 0,5 5-40 16,9 5-3-16</inkml:trace>
  <inkml:trace contextRef="#ctx0" brushRef="#br0" timeOffset="17029.6196">24509 4613 413 0,'0'0'5'16,"0"0"2"-16,0 0 1 15,0 0 1-15,5-11 0 16,-5 11 1-16,0 0-1 15,0 0 1-15,-10 3-5 0,0 5-2 16,-2 7-2-16,2 2 0 16,-1 2-1-16,4 3 1 15,2 1 0-15,5 0-1 16,3-6 1-16,10 0 0 16,8-5 1-16,5-2 0 0,1-7-1 15,8-3 0-15,-3 0 0 16,3-8 0-16,-6-2 0 15,-4-4 0-15,-4-6 1 0,-10-2-1 16,-5-6 1-16,-6 1 0 16,-6-3-2-16,-4 0 0 15,-7 3 0-15,-5 7 0 0,-2 3 0 16,-6 10 0-16,2 7-2 16,1 5-6-16,-3 7-8 15,10 6-31-15,5 6-41 16,5 3 1-16</inkml:trace>
  <inkml:trace contextRef="#ctx0" brushRef="#br0" timeOffset="17358.642">24556 5202 448 0,'0'0'3'15,"0"0"1"-15,0 0 2 16,-3 17 0-16,1-4 2 16,0 4-1-16,-1 3 2 0,3 10-2 15,-2 0 1-15,-1 2-3 16,3 2-5-16,-5 1 0 15,5-3 0-15,0-5 0 16,0 3 0-16,0-10 0 0,5 0 0 16,-2-8 0-16,2-5-24 15,12-4-61-15,-17-3-5 16</inkml:trace>
  <inkml:trace contextRef="#ctx0" brushRef="#br0" timeOffset="18223.2291">24797 3708 318 0,'0'0'9'0,"0"0"3"15,-7-9 4-15,7 9 1 0,-7-11 2 16,7 11-1-16,-6-9 0 16,6 9 1-16,6-5-8 15,6 5-3-15,8 0-4 0,2 0 0 16,4 0-2-16,2 2 1 15,6 1-1-15,-8 5-1 16,2 1 0-16,-3 3 1 16,-8 5-2-16,-2 5 2 15,-8 4-1-15,1 6 0 16,-5 8 1-16,-3 7 0 0,0 4 0 16,0 6 0-16,0 8 0 15,0 4 0-15,0 8 0 16,0 5-1-16,0 4 0 0,0 3 1 15,0-2 0-15,2 3-1 16,0-3 1-16,-2-1-2 16,3-9 0-16,-3-3 0 0,2-5 0 15,1-3 0-15,-3-5 0 16,0 1 0-16,0-10 0 16,-5 0 0-16,5-5 0 15,-7-4 0-15,2 1 0 16,-3-5 0-16,3-1 0 0,0-6 0 15,-2-3 0-15,4-1 0 16,-1-1 0-16,-2-7 0 16,1-3 0-16,3-8 0 15,2 4 0-15,0-13 0 16,-8 15 0-16,8-15 0 16,-9 9 0-16,9-9 0 0,-16 9 0 15,7-6 0-15,-9-2 0 16,-5 4 0-16,-3 1 0 0,-4-1 0 15,-6-3 0-15,-3 3 0 16,2 2 0-16,0-2 0 16,7 2 0-16,0-4 0 0,10 4-84 15,8 0-6-15</inkml:trace>
  <inkml:trace contextRef="#ctx0" brushRef="#br0" timeOffset="45736.6208">15410 7370 379 0,'0'0'9'16,"5"-10"1"-16,-5 10 4 0,3-18 2 16,-1 11 2-16,1-3 1 15,0 0-1-15,-1 0 1 16,-2 10-10-16,0 0-9 15,0 6 0-15,3 15 0 0,-1 7 0 16,0 9 0-16,3 8 0 16,2 3 0-16,4 7 0 15,-1-5 0-15,-1 2 0 16,4-8 0-16,-5 1 0 0,1-10 0 16,-4-6 0-1,-2-4 0-15,2-2 0 0,-5-11 0 16,0 3 0-16,0-15 0 15,-2 7 0-15,2-7 0 16,-17-7 0-16,11-8 0 16,-1-5 0-16,-4-7 0 15,5-5 0-15,0 0 0 0,1-6 0 16,5 4 0-16,5 2 0 16,7 4 0-16,4 1 0 0,3 12 0 15,6 3 0-15,2 7 0 16,6 5 0-16,-1 0 0 15,8 9 0-15,-7 6 0 16,-1 5 0-16,-2 3 0 0,-9 4 0 16,0-2 0-16,-8 4 0 15,-10-2 0-15,-6-2 0 16,-10-2 0-16,-8 2 0 0,-3-7 0 16,-8 1 0-16,-8-6 0 15,-2-1 0-15,0-3 0 16,1-7 0-16,4 1 0 15,3 0 0-15,9-3 0 16,2 0 0-16,11 0 0 16,2-3 0-16,10 3 0 0,0 0 0 15,0 0-14-15,22-10-76 16,-7 6-3-16</inkml:trace>
  <inkml:trace contextRef="#ctx0" brushRef="#br0" timeOffset="46239.5246">15791 7089 456 0,'0'0'4'0,"0"0"2"0,-2-15 2 16,2 6 2-16,-4-2 0 16,4-3 1-16,0-1-5 0,0-2-6 15,9 0 0-15,-1 1 0 16,5 2 0-16,7 3 0 15,-2 2 0-15,4 2 0 0,1 4 0 16,-1 3 0-16,-2 0 0 16,-3 10 0-16,-4 5 0 15,-5 4 0-15,-8 5 0 16,0 0 0-16,-8 3 0 16,-2 0 0-16,-5 3 0 0,0-8 0 15,0-2 0-15,2-3 0 16,1-5 0-16,12-12 0 15,-12 18 0-15,12-18 0 16,0 0 0-16,14 5 0 16,2-5 0-16,6 0 0 15,3 0 0-15,7 0 0 0,0-2 0 16,-11 2-85-16,18 0-5 16</inkml:trace>
  <inkml:trace contextRef="#ctx0" brushRef="#br0" timeOffset="46438.9616">16303 7424 460 0,'0'0'5'0,"0"0"2"16,0-7 0-16,0 7 1 15,8-15 1-15,4 8-1 0,1-3-1 16,5-1-7-1,8 7 0-15,-3-6-6 0,4-10-65 16,-8 20-16-16</inkml:trace>
  <inkml:trace contextRef="#ctx0" brushRef="#br0" timeOffset="46586.4936">16238 7582 355 0,'0'0'10'0,"0"0"3"0,0 0 4 16,8 0 1-16,7 0 0 15,2-3 0-15,8-1 1 16,8-4-3-16,5 6-24 16,30-5-70-16,-18-3-6 15</inkml:trace>
  <inkml:trace contextRef="#ctx0" brushRef="#br0" timeOffset="50886.3792">2166 15455 374 0,'0'0'3'16,"0"0"1"-16,0 0 3 0,-8-2-1 15,8 2 0-15,0 0 0 16,-10 0 0-16,10 0 1 15,0 0-1-15,5 5-1 0,8 2 0 16,14 1 0-16,8 2 0 16,14-1 1-16,11 1 1 15,15 0-1-15,13-2-1 16,17-1 0-16,11-1-1 0,12-5 1 16,11-1-1-16,11 0 0 15,5 0 0-15,16-7-1 16,-3 2 0-16,11-2 0 15,5-1-1-15,-5 1 0 16,4-1 1-16,0 3-3 16,-2 1 0-16,-4 4 0 0,-4-3 0 15,-1 3 0-15,0 0 0 16,-5 0 0-16,1 0 0 16,-2 0 0-16,-3 0 0 0,-4 0 0 15,-3-3 0-15,-4 1 0 16,-8 0 0-16,-5-1 0 15,-7-2 0-15,-5 5 0 0,-10-4 0 16,-9 4 0-16,-7-3 0 16,-12 3 0-16,-8 0 0 15,-8 0 0-15,-11 5 0 16,-7 0 0-16,-8 0 0 0,-10-3 0 16,-5 3 0-16,-7-2 0 15,-5 1 0-15,-8-4 0 16,-1 3 0-16,-11-3 0 15,0 0 0-15,10 0 0 16,-10 0 0-16,0 0 0 16,0 0 0-16,0 0 0 15,0 0 0-15,0 0 0 0,0 0 0 16,0 0 0-16,-3-6 0 16,3 6 0-16,0-11 0 0,0 3 0 15,0-7 0-15,0 1 0 16,0-6 0-16,0-5 0 15,3-3 0-15,-1-6 0 16,1-7 0-16,1-7 0 0,0-8 0 16,3-2 0-16,-5-17 0 15,6-1 0-15,-4-9 0 16,1-1 0-16,-1-1 0 0,-1 0 0 16,1 3 0-16,-4 7 0 15,0 8 0-15,0 2 0 16,0 10 0-16,-7 3 0 15,3 9 0-15,-3 0 0 16,2 9 0-16,0 1 0 16,3 4 0-16,-5 5 0 15,3 4 0-15,2 4 0 0,2 3 0 16,0 5 0-16,0 10 0 16,-2-13 0-16,2 13 0 0,0 0 0 15,0 0 0-15,0 0 0 16,0 0 0-16,0 0 0 15,0 0 0-15,0 0 0 16,0 0 0-16,-11-1 0 0,5 1 0 16,-10 0 0-16,-6 0 0 15,-11 0 0-15,-11 0 0 16,-13 0 0-16,-18 0 0 16,-9 0 0-16,-16 0 0 15,-11 1 0-15,-9 2 0 16,-10-1 0-16,-6 1 0 0,-6-3 0 15,-8 3 0-15,-1-1 0 16,-3 0 0-16,-7 3 0 16,-3-2 0-16,-3 3 0 15,-7-3 0-15,0 0 0 0,-7 0 0 16,2 2 0-16,-7-3 0 16,1-2 0-16,2 4 0 0,1-3 0 15,6-1 0-15,1 0 0 16,12 0 0-16,3-1 0 15,11-3 0-15,8 0 0 0,6-2 0 16,8-4 0-16,10 3 0 16,6-3 0-16,1 1 0 15,11-2 0-15,2 1 0 16,8-2 0-16,2 3 0 16,7-2 0-16,10 4 0 15,6-4 0-15,11 4 0 0,6 2 0 16,11-3 0-16,7 4 0 15,12 1 0-15,2 1 0 16,3-1 0-16,12 3 0 16,-13 0 0-16,13 0 0 0,0 0 0 15,0 11 0-15,-3 3 0 16,3 11 0-16,3 7 0 16,-1 10 0-16,6 13 0 0,0 15 0 15,-1 9 0-15,6 7 0 16,-3 11 0-16,2 2 0 15,-4 3 0-15,-1-3 0 16,-2 0 0-16,-5-2 0 0,0-8 0 16,-7-7 0-16,-6-6 0 15,-2-4 0-15,5-10 0 16,0-5 0-16,-2-10 0 16,9 0-4-16,11-13-83 0,-4-6-2 15</inkml:trace>
  <inkml:trace contextRef="#ctx0" brushRef="#br0" timeOffset="52448.8403">17340 7228 434 0,'0'0'5'16,"0"0"3"-16,0-15 2 16,0 15 1-16,0-6 0 15,0 6 0-15,0 0 1 0,0 0-3 16,0 0-9-16,0 17 0 16,0 7 0-16,-2 3 0 15,2 9 0-15,-3 3 0 16,0 6 0-16,3-4 0 15,-4-2 0-15,4-1 0 0,0-3 0 16,0-4 0-16,0-5 0 16,0-3 0-16,0-8 0 15,0-1 0-15,0-4 0 0,0-10 0 16,0 10 0-16,0-10 0 16,0 0 0-16,0 0 0 15,0 0 0-15,0 0 0 16,0 0 0-16,0-10 0 15,0 10 0-15,0-15 0 16,0 15-30-16,4-12-60 16,-4 12-2-16</inkml:trace>
  <inkml:trace contextRef="#ctx0" brushRef="#br0" timeOffset="54116.859">18317 6304 368 0,'0'0'7'16,"0"0"4"-16,7-14 2 15,-7 6 1-15,2-2 1 0,-2-2 0 16,-2-1 0-16,-5 0 1 16,-9 1-7-16,-5 7-4 15,-9-4-1-15,-5 6-2 0,-3 3-1 16,-4 0 0-16,-5 0 0 16,5 5 0-16,0 2-1 15,6-2 0-15,6 2 0 16,6 1 0-16,4 0 0 15,6 1-1-15,4 4 1 0,7 2 0 16,-2 5 0-16,5 4 0 16,0 6 1-16,5 5-1 15,-3 7 1-15,5 0 1 16,1 10-1-16,0 5-1 0,-1 5 1 16,-2 5 1-16,-3 8-1 15,0 3 0-15,-2 6 1 16,-2 4 0-16,-4 1-2 15,0 3 0-15,1 0 0 0,0-1 0 16,-3-3 0 0,2 0 0-16,3-4 0 0,0 7 0 15,-2-1 0 1,3-4 0-16,-3-1 0 0,2-4 0 16,-2-4 0-16,0 0 0 15,0-6 0-15,1-8 0 16,1-10 0-16,-2 0 0 0,0-3 0 15,2-8 0-15,1-3 0 16,-1-4 0-16,3-2 0 16,-5-4 0-16,3-4 0 15,0 0 0-15,-3-6 0 0,2 1 0 16,-2-2 0-16,0-3 0 16,2 3 0-16,-1-1 0 15,-4-1 0-15,4 4 0 16,-2-2 0-16,-2 1 0 15,4 1 0-15,-1 0 0 0,-2-2 0 16,1-1 0-16,1 0 0 16,0 3 0-16,1-2 0 15,-1-1 0-15,2 0 0 16,1 3 0-16,-1-3 0 16,0-2 0-16,-2-1 0 0,5-1 0 15,-3 3 0-15,3-7 0 16,-2 4 0-16,2-1 0 0,0 3 0 15,0-3 0-15,0 0 0 16,0 1 0-16,-2 0 0 16,2 1 0-16,0-4 0 15,0-3 0-15,0 3 0 0,0-10 0 16,0 15 0-16,0-15 0 16,0 0 0-16,0 10 0 15,0-10 0-15,0 0 0 16,0 0 0-16,0 0 0 0,0 0 0 15,0 0 0-15,0 0 0 16,12 2 0-16,4-2 0 16,11 0 0-16,5 0 0 15,10 0 0-15,11 0 0 0,6 0 0 16,8 0 0-16,6-2 0 16,-4 2 0-16,-7-3 0 15,-2 3 0-15,-10-3 0 16,-10 3 0-16,-8 0 0 0,-10 0 0 15,-11 0 0-15,-11 0 0 16,13 0 0-16,-13 0 0 16,0 0 0-16,0 0 0 15,0 0 0-15,0 0 0 0,0 0 0 16,0-24-59-16,0 12-33 16</inkml:trace>
  <inkml:trace contextRef="#ctx0" brushRef="#br0" timeOffset="55520.4262">20810 6249 329 0,'0'0'6'0,"0"0"3"15,0 0 0-15,0 0 1 16,5-9 3-16,4 6 2 15,12 0-1-15,4 1 2 0,12 2-6 16,10-3-1-16,12 2-1 16,9-2 0-16,6 0-1 15,6-2-1-15,-1 1-1 16,-1-4-1-16,-9 3 0 16,-9-2 0-16,-8 2-2 0,-13 3 1 15,-7-3-2-15,-11 5 0 16,-6 0 0-16,-7 0-1 0,-8 0 0 15,7 19 0-15,-5 3 0 16,-2 1 1-16,0 11 0 16,0 11 0-16,0 5 1 15,-2 12 1-15,-3 7-1 16,-2 8 1-16,0 6-1 0,-4 9 0 16,4 3-2-16,0 3 0 15,0 2 0-15,3 4 0 16,2 0 0-16,-1 5 0 0,3-2 0 15,0-3 0-15,3-3 0 16,1-2 0-16,2-2 0 16,-1-3 0-16,0-7 0 15,0-5 0-15,-1-1 0 16,-1-7 0-16,-3-2 0 16,2-5 0-16,-2-2 0 0,0-4 0 15,0-1 0-15,-2-5 0 16,2-4 0-16,0-1 0 0,-3 0 0 15,1-3 0-15,2-3 0 16,-2-4 0-16,2-5 0 16,-3-1 0-16,1-5 0 15,-1 3 0-15,1-11 0 0,0-1 0 16,2-1 0-16,-3-1 0 16,3 0 0-16,-4-4 0 15,4 4 0-15,-2-3 0 16,0-1 0-16,0 4 0 15,2 0 0-15,0-4 0 0,0 4 0 16,-3-6 0-16,3 2 0 16,0 1 0-16,0-2 0 15,0-4 0-15,0 3 0 16,3 2 0-16,-3-4 0 16,2-1 0-16,0-1 0 0,0 2 0 15,-2-3 0-15,0-7 0 16,4 14 0-16,-4-14 0 0,3 15 0 15,-3-15 0-15,2 16 0 16,-2-16 0-16,5 10 0 16,-5-10 0-16,0 0 0 15,2 9 0-15,-2-9 0 0,0 0 0 16,0 0 0-16,-12 8 0 16,-3-5 0-16,-8-2 0 15,-9 2 0-15,-5 0 0 16,-9 2 0-16,-3-3 0 15,2 1 0-15,2-1 0 0,5 1 0 16,9 1 0-16,6-1 0 16,7-3 0-16,6 0 0 15,12 0 0-15,-7 2 0 16,7-2 0-16,0 0 0 0,0 0 0 16,0 0 0-16,0 0 0 15,3-9-54-15,-3 9-38 16</inkml:trace>
  <inkml:trace contextRef="#ctx0" brushRef="#br0" timeOffset="56939.3413">22401 6730 343 0,'0'0'8'16,"0"0"4"-16,0-9 3 15,0 9 1-15,0 0 0 16,0-10-1-16,0 10 1 16,0 0 0-16,-5-3-9 0,5 3-3 15,-15 7-2-15,5 3-2 16,2 5 0-16,3-1-1 16,1 4 1-16,4 2 0 15,0 0-1-15,2-3 2 0,5-1-1 16,7-4 1-16,2-3 1 15,5-4 0-15,1-5 1 16,0-2 0-16,0-8 1 0,1-7 0 16,-8-3-1-16,-2 1 0 15,-6-6 0-15,-7-3 0 16,-3 1-1-16,-10 3 0 16,-3 4-2-16,-7 9 0 0,-5 4 0 15,3 7-1-15,-4 0 0 16,5 15-1-16,1 8-3 15,0 1-4-15,10 10-19 16,13 1-55-16,0 2-2 16</inkml:trace>
  <inkml:trace contextRef="#ctx0" brushRef="#br0" timeOffset="57503.0224">22414 7683 433 0,'0'0'3'0,"0"0"0"15,0 0 1-15,-16-1 0 16,16 1 0-16,-17 4 0 0,3 6 0 15,3 5 1-15,-4 3-3 16,0 5-1-16,7-2 0 16,1 4 0-16,5 1 1 15,2-5 0-15,15-1 1 16,9 0 0-16,5-10 1 16,2-1-1-16,7-9 0 15,1 0 0-15,-4-2 1 0,1-13-2 16,-10-2 0-16,-11-5 1 15,-5-2-2-15,-10-10 1 16,-5 8 0-16,-8-2-1 16,-6 1 1-16,-6 4-4 15,-2 8 2-15,-1 11-3 16,-4 4-3-16,10 12-6 0,-6 0-19 16,-2 17-54-16,18 3-2 15</inkml:trace>
  <inkml:trace contextRef="#ctx0" brushRef="#br0" timeOffset="57790.3703">22538 8548 484 0,'0'0'1'0,"0"0"0"16,0 0 0-16,-3 10 2 16,1 1 0-16,-3 1 0 15,3 5 1-15,-2 8 0 16,4 2 0-16,0 8-1 0,0 0-3 16,0 4 0-16,4-1 0 15,1 4 0-15,-3-7-6 16,5-1-23-16,9-5-54 15,-13-9-3-15</inkml:trace>
  <inkml:trace contextRef="#ctx0" brushRef="#br0" timeOffset="58553.4052">22890 6582 334 0,'0'0'6'0,"0"0"4"16,0 0 2-16,-9-5 2 16,9 5 1-16,0 0-1 15,-8-11 1-15,8 11 0 16,10-6-6-16,3 3-3 0,4 0-3 15,8 1-2-15,-3 2 0 16,6 5 0-16,-1 8-1 16,1 9-1-16,-7 3 1 15,0 8-1-15,-7 13 1 16,-3 8 0-16,-2 8 0 16,-4 10 0-16,-2 5 2 0,-1 7 1 15,-1 5 0-15,4 5 0 16,0 3 1-16,2 2-1 15,-3 1 2-15,4-4-1 0,-7 4 1 16,6-2 0-16,-3-2 0 16,-1 4 1-16,-3-7-1 15,3 4-1-15,-3-5-4 0,2-5 0 16,3-2 0-16,0-7 0 16,-3-4 0-16,4-6 0 15,-4-7 0-15,0-4 0 16,-2-5 0-16,0-4 0 15,0-10 0-15,-2-1 0 0,-6-8 0 16,-2-3 0-16,0-3 0 16,-5-3 0-16,-1-5 0 15,-9 0 0-15,-3 2 0 16,-4-5 0-16,-5 3 0 16,0-3 0-16,-14 4 0 0,2-4 0 15,-4-2 0-15,2 0 0 16,-2-5 0-16,1-5-20 15,9-5-53-15,2 0-14 0</inkml:trace>
  <inkml:trace contextRef="#ctx0" brushRef="#br0" timeOffset="59336.5758">22207 6665 331 0,'0'0'7'15,"0"-7"3"-15,0-2 1 16,0-2 4-16,-2 2 0 15,-3-3 0-15,-2-1 0 16,-6 1 1-16,0 2-7 0,-2 2-3 16,-2 6-2-16,-3 2-2 15,-3 2 0-15,-3 8-1 16,7 8-1-16,-2 1 0 16,3 9 0-16,-2 7-1 0,5 4 1 15,3 6-1-15,5 7 0 16,4 2 1-16,1 8-1 0,2 2 1 15,2 3 0-15,6 5 0 16,-1 2 0-16,2 8 0 16,0 2 0-16,-2 5 0 15,-2 6 2-15,-3-4 1 16,0 8 1-16,1 4 1 0,-1-5 0 16,-2 4 2-16,0-1 0 15,0-4-1-15,0-2-1 16,0-2-1-16,0-4-1 15,0-5 0-15,0-2-1 16,-2-5-2-16,-1-8 0 0,3-2 0 16,0-2 0-16,0-11 0 15,0-1 0-15,0-9 0 16,0-2 0-16,5-9 0 16,-2-2 0-16,3-3 0 0,-4-7 0 15,3 3 0-15,0-7 0 16,2 0 0-16,-2 0 0 15,4-5 0-15,2-1 0 0,4-1 0 16,2-8-4-16,10 6-9 16,-1 7-61-16,13-15-10 15</inkml:trace>
  <inkml:trace contextRef="#ctx0" brushRef="#br1" timeOffset="191806.775">2285 16924 258 0,'0'0'5'0,"0"0"2"16,0 0 4-16,0 0 0 16,0 0-1-16,0 0 0 15,0 0 0-15,0 0 0 0,0 0-3 16,0 0-3-16,0 7-1 15,0 8-1-15,0 3 0 16,0 5 1-16,0 4 1 0,0 2 0 16,0 2 0-16,0 3-1 15,0 0 0-15,-2-7-1 16,2-10-1-16,0-1-1 16,0-2 0-16,0 1 0 15,0 0 0-15,0 0-1 0,0-3 1 16,0 3 1-16,4-4 1 15,-2 1 2-15,6 0 1 16,2-2-1-16,0 0 2 16,5-3 0-16,5 4 1 0,3-5 0 15,9 0-1-15,3-2-1 16,2-1 0-16,5-1 0 16,10 1-2-16,0-1 0 15,8-2-1-15,5 0 0 0,2 0 0 16,3 0 0-16,4 0 1 15,0 0-1-15,6 0 2 16,2 0-1-16,1-2 0 16,0-1 1-16,2 1 0 15,0-1-1-15,2 3 1 16,5-4-1-16,-2 1-1 0,-3 0 0 16,7-2-1-16,-2 4 0 15,2-7 0-15,1 5 0 16,4-2-1-16,-2 3 1 0,3-3-1 15,-33 0 2-15,29 3-1 16,11-1 0-16,-7-2 0 16,4 2-1-16,-4 2 1 15,2-2 0-15,-7 3 0 16,5-2-2-16,-4 2 2 0,-2 0 0 16,-8 0-1-16,10 0 1 15,-12 0 0-15,2 0-1 16,-10 0 1-16,3 0-1 0,1 0 1 15,-6 0 0-15,1 0-1 16,-7 0 0-16,2 0 0 16,1 0 1-16,-7 0-1 15,1 2 0-15,-1-2 0 16,-4 0 0-16,0 0 0 16,-5 0 0-16,-1 3 0 0,-2-3 1 15,3 0-1-15,-10 0 0 16,-1 1 0-16,-1-1 0 15,-6 3 0-15,-2-3 1 0,0 0-1 16,-8 0 0-16,1 0 0 16,-3 0 2-16,-4 0-2 15,-1 0 0-15,-2 0 0 0,-2 0 0 16,-2 0 0-16,-2 0 0 16,-5 0 0-16,-7 0 0 15,16 0 0-15,-16 0 0 16,9 0 0-16,-9 0 0 15,0 0 0-15,12-3 0 16,-12 3 0-16,0 0 0 0,9-12 0 16,-2 5 0-16,0-6 0 15,0-2 0-15,4-2 0 16,-1-3 0-16,3-4 0 16,-4 1 0-16,6-7 0 15,0 1 0-15,-3-3 0 0,1-4 0 16,-1 0 0-16,-1-6 0 15,3-1 0-15,-2 0 0 16,-1-3 0-16,-4-3 0 0,3-1 0 16,0-1 0-16,0 1 0 15,-3-3 0-15,0 2 0 16,4-2 0-16,-4 2 0 0,3 1 0 16,-2 1 0-16,-1 2 0 15,3 0 0-15,-3 4 0 16,-1-2 0-16,1 6 0 15,-5 0 0-15,3 3 0 16,0 2 0-16,-3 2 0 16,3 5 0-16,-1-1 0 0,-2 4 0 15,-2 6 0-15,2 1 0 16,-2 2 0-16,0 3 0 16,0 1 0-16,0 1 0 0,0 1 0 15,0 9 0-15,0-12 0 16,0 12 0-16,0-10 0 15,0 10 0-15,0 0 0 16,0 0 0-16,0-10 0 0,0 10 0 16,0 0 0-16,0 0 0 15,0 0 0-15,0 0 0 16,0 0 0-16,0 0 0 16,-13-5 0-16,1 3 0 0,-3 2 0 15,-7-3 0-15,-5 1 0 16,-12 2 0-16,-2-3-2 15,-14 0 2-15,-2 3 0 16,-8-1 0-16,-4 1 0 16,-5 0 0-16,-6-3 0 0,-2-2 0 15,-7 5 0-15,1-3 0 16,-5 1-1-16,-3-1 1 16,2 1 0-16,-3 0 1 0,0-1-1 15,-1 3 0-15,2-3-1 16,1 3 1-16,-1 0 0 15,-1-2 0-15,3 2 0 16,-1-3 0-16,-5 3 0 0,1-1 0 16,-3 1 0-16,0-6 0 15,-5 3 0-15,0 0 0 16,-2 1 0-16,2-2 0 16,0-2 0-16,0 1 0 0,3 5 0 15,-3-5 1-15,5 3-1 16,0 0 0-16,2-3 0 15,-1 2 0-15,-2 3 0 16,3-3 0-16,2 1 0 0,1 0 0 16,-5-1 0-16,5 1 0 15,-2 0 0-15,2-1-1 16,3 0 1-16,2-2-1 16,-1 3 0-16,7 0 1 15,1-1-1-15,5 1 1 0,6-1 0 16,7 1-1-16,1-1 1 15,7 0-1-15,10 3 1 16,-2-1-1-16,10 1 1 0,4 0 0 16,3-3-1-16,8 3 1 15,1 0 0-15,5 0 0 16,5-3 0-16,5 3 0 16,10 0 0-16,-12-3 1 0,12 3-2 15,0 0 0-15,0 0 0 16,0 0-2-16,0 0 0 15,0 0 0-15,0 9 0 16,0 3 0-16,0 8 1 16,-3 4-1-16,3 13 2 0,-2 8 0 15,-1 9 1-15,1 8 1 16,-1 8-1-16,0 4 1 16,1 7-1-16,-1 1 1 15,1 3 0-15,-3 2-1 0,0-4 2 16,1 1 1-16,-2-4 0 15,6-3 0-15,-3-6 1 16,1-1 0-16,2-7-1 0,0-7 2 16,0-8-2-16,5-5-3 15,-2-8 0-15,0-4 0 16,-3-10 0-16,0-4 0 16,2-7 0-16,-2-10 0 0,0 13 0 15,0-13 0-15,0 0 0 16,0 0 0-16,0 0 0 15,0 0-16-15,17 5-70 16,-17-5-4-16</inkml:trace>
  <inkml:trace contextRef="#ctx0" brushRef="#br1" timeOffset="193339.5277">15587 10486 440 0,'0'0'6'0,"0"-12"2"15,0 2 2-15,0 10 2 16,2-15 0-16,-2 15 0 16,0-14-1-16,0 14-11 0,0 0 0 15,2 21 0-15,-2 9 0 16,6 5 0-16,-2 12 0 15,7 2 0-15,-4 10 0 16,5 1 0-16,4 0 0 0,-2-1 0 16,-1-7 0-16,-3 1 0 15,-3-10 0-15,-1-3 0 16,-4-5 0-16,-2-6 0 0,0-9 0 16,0-5 0-16,0-6 0 15,0-9 0-15,0 0 0 16,0 0 0-16,-8-16 0 15,3-4 0-15,5-2 0 0,-2-3 0 16,2-2 0-16,0 0 0 16,2-1 0-16,5 3 0 15,6 3 0-15,8 5 0 16,-2-1 0-16,4 6 0 16,6 5 0-16,1 2 0 15,3 5 0-15,1 5 0 16,-2 4 0-16,-4 7 0 0,-1 5 0 15,-4-3 0-15,-6 5 0 16,-7-3 0-16,-7 2 0 0,-3-3 0 16,-11-3 0-16,-8-1 0 15,-8-1 0-15,-6-4 0 16,-7 2 0-16,-4-5 0 16,2-2 0-16,-5-2 0 0,7-3 0 15,1 0 0-15,7 0 0 16,8 0 0-16,4 0 0 15,8-3 0-15,12 3 0 0,-14-5 0 16,14 5-8-16,0 0-47 16,0 0-36-16,10-4 0 15</inkml:trace>
  <inkml:trace contextRef="#ctx0" brushRef="#br1" timeOffset="193959.7722">16107 10275 464 0,'0'0'4'16,"-4"-10"2"-16,0 1 2 16,2 1 0-16,0-4 2 0,-1 0 1 15,0-2-11-15,0 2 0 16,3 3 0-16,3 1 0 16,5 1 0-16,4 2 0 15,3 2 0-15,2 3 0 0,3 0 0 16,3 0 0-16,-4 5 0 15,-1 2 0-15,-3 4 0 16,-5 1 0-16,-3 1 0 0,-2 1 0 16,-5 4 0-16,0-1 0 15,-7 1 0-15,-4 1 0 16,2-1 0-16,-1-1 0 16,-1-5 0-16,4 5 0 0,5-4 0 15,2-1 0-15,2 0 0 16,9-2 0-16,6 3 0 15,5-1 0-15,3 1 0 16,0-1 0-16,5 1 0 16,-6-1 0-16,-1 0 0 15,-3-2 0-15,-6 1 0 0,-3-2 0 16,-8 3 0-16,-3 1 0 16,-11-3 0-16,-3-1 0 15,-7-1 0-15,-7 2 0 0,-2-6 0 16,-4 4 0-16,0-5 0 15,2-1 0-15,4 1 0 16,-2-3 0-16,12 2-3 0,2-2-23 16,8-10-60-16,8 10-3 15</inkml:trace>
  <inkml:trace contextRef="#ctx0" brushRef="#br1" timeOffset="194204.7907">16671 10764 511 0,'0'0'0'0,"0"0"0"16,0 0 0-16,0 0 0 15,0-8 0-15,0 8 0 16,-2-9 0-16,2 9 0 0,0-11 0 15,0 11 0-15,2-13 0 16,-2 13 0-16,-6-12-67 16,19 10-26-16</inkml:trace>
  <inkml:trace contextRef="#ctx0" brushRef="#br1" timeOffset="195130.5829">16603 10813 327 0,'0'0'6'0,"0"0"4"16,0 0 2-16,0 0 4 15,-9-10 3-15,9 10 0 0,0 0 2 16,-10-10 1-16,10 10-4 15,0 0-4-15,0 0-2 16,-11-7-3-16,11 7-3 16,0 0-6-16,0 0 0 0,0 0 0 15,6 0 0-15,6 2 0 16,6-2 0-16,1 2 0 16,6-2 0-16,5 3 0 0,3 0 0 15,-4-3 0-15,1 0 0 16,-2 0 0-16,-6 0 0 15,-5-3 0-15,-4 0 0 16,-6 3 0-16,-7 0 0 16,10-2 0-16,-10 2 0 15,0 0 0-15,0 0 0 16,0 0 0-16,0 0 0 0,-10 2-16 16,6 6-75-16,-9 4-2 15</inkml:trace>
  <inkml:trace contextRef="#ctx0" brushRef="#br1" timeOffset="195418.5209">16559 11061 444 0,'0'0'5'16,"0"0"3"-16,0 0 2 15,0 0 1-15,10 0 1 16,0 0 2-16,5 0-7 0,5 0-7 15,1-2 0-15,9-4 0 16,4 4 0-16,0 0 0 16,3-1 0-16,-7 3 0 15,3-3 0-15,-8 3 0 16,-7 0 0-16,1 0 0 16,-10 0 0-16,-9 0 0 0,13 6 0 15,-13-6 0-15,0 0 0 16,3 15-29-16,-3-15-60 0,-5 7-3 15</inkml:trace>
  <inkml:trace contextRef="#ctx0" brushRef="#br1" timeOffset="196747.6021">17499 10553 386 0,'0'0'6'0,"0"0"5"15,0 0 1-15,0 0 3 0,-10-5 0 16,10 5 1-16,0 0 1 16,0 0 0-16,-8-5-5 15,8 5-8-15,0 0-4 16,8 0 0-16,9-3 0 0,10 2 0 15,3-5 0-15,6-2 0 16,5 4 0-16,4-4 0 16,-8 0 0-16,1 1 0 15,-11-1 0-15,-7 4 0 0,-10-1 0 16,-10 5 0 0,-13 0 0-16,-12 5 0 0,-7 7 0 15,-7 3 0-15,-2 3 0 16,-3 4 0-16,2 3 0 15,4-4 0-15,12 3 0 0,5-3 0 16,14-1 0-16,7-2 0 16,12-6 0-16,11-5 0 15,7 3 0-15,7-7 0 0,1 1 0 16,3-4 0-16,-3 0 0 16,-4 0 0-16,-9 0 0 15,-8 3 0-15,-17-3 0 16,8 12 0-16,-16 2 0 0,-11 0 0 15,-6 3 0-15,-5 5 0 16,0 3 0-16,-4 1 0 16,1-2 0-16,8-5 0 15,0 6 0-15,13-7 0 16,2 0 0-16,7-6 0 0,6 0 0 16,14-5 0-16,4 1 0 15,5-3 0-15,4-3 0 16,8-2 0-16,-3 0 0 15,2 0 0-15,-5-2 0 0,-7 2 0 16,-2-5 0-16,-6 5 0 16,-7-2 0-16,-10 2 0 0,12 0-8 15,-12 0-6-15,0 0-8 16,0 0-36-16,0 0-28 16,0 0-2-16</inkml:trace>
  <inkml:trace contextRef="#ctx0" brushRef="#br1" timeOffset="197407.4688">18088 10924 455 0,'0'0'5'0,"0"0"2"16,-10-10 2-16,10 10 1 0,-10-12 1 15,10 12 0-15,-10-15-8 16,7 8-3-16,3 7 0 16,3-17 0-16,7 9 0 15,5 1 0-15,5 2 0 0,-2 2 0 16,6 0 0 0,-2 3 0-16,-1 0 0 0,-2 6 0 15,-4 2 0-15,-5 1 0 16,-5 6 0-16,-3-3 0 15,-2 3 0-15,-2 2 0 0,-3-5 0 16,-2 4 0-16,2-3 0 16,-4-1 0-16,7 0 0 15,2-2 0-15,0 2 0 0,6-3 0 16,4 2 0-16,4-4 0 16,4 3 0-16,2-2 0 15,2 2 0-15,1-3 0 16,-1 1 0-16,-5 1 0 0,1-1 0 15,-6-1 0-15,-2 0 0 16,-5 1 0-16,-5-8 0 16,0 15 0-16,-14-6 0 15,1-1 0-15,-7 0 0 16,-5 0 0-16,-2-3 0 0,-3-1 0 16,0-1 0-16,1-3 0 15,3 0-18-15,1 0-24 16,-2-6-46-16,13 0 0 15</inkml:trace>
  <inkml:trace contextRef="#ctx0" brushRef="#br1" timeOffset="198610.4486">19052 10328 411 0,'0'0'6'0,"0"0"3"16,0-14 3-16,0 14 2 0,-2-12 0 16,2 12 1-16,-2-9-1 15,2 9 2-15,-3 9-16 16,1 14 0-16,-1 7 0 15,3 9 0-15,0 6 0 0,5 6 0 16,0 5 0-16,2-5 0 16,4-1 0-16,1-5 0 15,-3-8 0-15,2-5 0 0,-4-5 0 16,-4-8 0-16,1 1 0 16,-4-10 0-16,0-10 0 15,-7 3 0-15,-2-6 0 16,-4-12 0-16,1-11 0 0,-1-6 0 15,-2-11 0-15,2-6 0 16,3-11 0-16,6 1 0 16,4-1 0-16,0 3 0 15,12 6 0-15,6 6 0 0,7 7 0 16,2 9 0 0,3 12 0-16,4 4 0 0,4 9 0 15,-5 4 0-15,3 7 0 16,-9 10 0-16,-2 7 0 0,-4 7 0 15,-9 1 0-15,-12 4 0 16,0-1 0-16,-10 0 0 16,-5-2 0-16,-5-7 0 0,-2-2 0 15,1-3 0-15,-2-6 0 16,4-3 0-16,7-2 0 16,0 0 0-16,12-10 0 15,-10 16 0-15,10-10 0 16,7 4 0-16,5 0 0 0,3 3 0 15,11-1 0-15,-3 0 0 16,5 1 0-16,2-1 0 16,0 4 0-16,0-2 0 15,-8-2 0-15,3 6-30 0,2-1-57 16,-9-5-3-16</inkml:trace>
  <inkml:trace contextRef="#ctx0" brushRef="#br1" timeOffset="198956.2226">19704 10676 451 0,'0'0'3'0,"0"0"1"16,-13 0 1-16,4 0 1 16,-2 8 1-16,-4 4 0 15,6 1 0-15,-2 5 1 16,2 2-4-16,6 1 0 0,3-1-1 15,7-1-1-15,6-1-2 16,7-6 0-16,2-4 0 16,6-2 0-16,2-4 0 15,-6-2 0-15,2-5 0 16,-5-6 0-16,-3-4 0 16,-8-7 0-16,-3 0 0 15,-7-5 0-15,-5-3 0 0,-7 3 0 16,-8 0 0-16,-6 4 0 15,-1 4 0-15,-2 4-2 16,-5 7-15-16,6 0-21 0,-14 8-48 16,21 0-3-16</inkml:trace>
  <inkml:trace contextRef="#ctx0" brushRef="#br1" timeOffset="199423.2887">19798 10226 447 0,'0'0'5'0,"-8"-10"3"16,5 0 1-16,-1-3 1 16,-1-2 1-16,3-4 0 0,2-4-1 15,0-1-10-15,10-2 0 16,7 7 0-16,6-1 0 15,3 8 0-15,-1 5 0 16,5 5 0-16,-5 2 0 0,-2 9 0 16,-6 9 0-16,-10 6 0 15,-4 5 0-15,-6 7 0 16,-9 0 0-16,-2 0 0 16,-7 1 0-16,1-6 0 0,3-3 0 15,-1-6 0-15,6-4 0 16,5-6 0-16,1 0 0 15,6-12 0-15,9 11 0 0,7-10 0 16,7-1 0-16,5 0 0 16,6 0 0-16,2 0 0 15,0-1 0-15,-3-5 0 16,-6 4 0-16,-7 2 0 16,-2-3 0-16,-9 3 0 0,-9 0 0 15,0 0 0-15,0 0 0 16,0 12-29-16,7-4-58 15,-7-1-2-15</inkml:trace>
  <inkml:trace contextRef="#ctx0" brushRef="#br1" timeOffset="200077.6582">20499 10649 508 0,'0'0'3'0,"0"0"-3"16,0 0 0-16,-4-6 0 15,4 6 0-15,0 0 0 16,0 0 0-16,-11-14 0 15,11 14 0-15,0 0 0 0,0 0 0 16,0 0-22-16,13 3-67 16,0 2-2-16</inkml:trace>
  <inkml:trace contextRef="#ctx0" brushRef="#br1" timeOffset="200616.2384">18593 10692 415 0,'0'0'5'0,"0"0"3"16,0 0 2-16,-10-8 1 15,10 8 1-15,-11-5 1 16,11 5-1-16,-9-5 0 0,9 5-5 16,0 0-5-16,0 0-4 15,0 5-8-15,12 5-13 16,13 0-61-16,12-3-3 16</inkml:trace>
  <inkml:trace contextRef="#ctx0" brushRef="#br1" timeOffset="201246.4152">20971 10508 436 0,'0'0'5'0,"0"0"3"0,0 0 2 0,0 0 0 16,0 0 0-16,0 0 0 16,0 0 1-16,0 13 0 15,0 1-11-15,0 9 0 16,-2 1 0-16,-1 6 0 0,1 2 0 15,0 3 0-15,2-3 0 16,0-2 0-16,0-3 0 16,0-2 0-16,2 0 0 0,0-6 0 15,1-5-6-15,2 3-15 16,-5-5-40-16,0-5-27 16,0-7-3-16</inkml:trace>
  <inkml:trace contextRef="#ctx0" brushRef="#br1" timeOffset="201761.0533">21118 10135 420 0,'0'0'6'15,"0"0"2"-15,-7-16 3 0,7 16 1 16,-5-18 1-16,5 9 0 16,0-4 0-16,2 1 0 0,8 2-11 15,8 0-2-15,4 6 0 16,7-1 0-16,-1 2 0 16,4 1 0-16,-2 2 0 15,-4 2 0-15,0 3 0 0,-5 5 0 16,-12 0 0-16,-2 4 0 15,-7 1 0-15,0 0 0 16,-7 3-3-16,-2-4 2 0,-4 4 1 16,-2-1-1-16,6-2 0 15,-4-3 1-15,8 0-1 16,5 2 1-16,0-2 0 16,7 0 0-16,11 1 0 15,1-1 0-15,4 2 1 16,4-1-1-16,-2-1 0 15,-2 1 0-15,-2-3-1 0,-5-1 1 16,-7-1 0-16,-9-8 1 16,0 17-1-16,-16-9 1 0,-12 0 1 15,-7-7-1-15,-7 7 1 16,-7-3-7-16,1 7-13 16,6-5-65-16,-1 2-3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44:57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890 6852 324 0,'0'0'7'15,"0"0"5"-15,0 0 2 16,0 0 2-16,-10-3 1 16,10 3-2-16,0 0 1 0,0 0 1 15,0 0-5-15,13 3-4 16,12-1-2-16,10 1 0 15,9-3 0-15,13 0 0 0,8 0 1 16,5-5-2-16,-4-2-2 16,-5-1 0-16,-9 3-1 15,-8 0-1-15,-11 0-3 16,-8 3-2-16,-13 2-7 16,-2 0-22-16,-10 0-51 15,0 12-3-15</inkml:trace>
  <inkml:trace contextRef="#ctx0" brushRef="#br0" timeOffset="339.0304">1132 6928 357 0,'0'0'2'0,"0"0"0"16,0 0 5-16,0 0 0 16,3 10 4-16,6 1 0 0,0 5 1 15,3 4 1-15,6 10-2 16,4 5 1-16,4 7-3 15,1 5-1-15,5 4-2 16,-2 5-2-16,-2 1 0 0,-3 0 0 16,-6 4-1-16,-5-4-1 15,-5 1 0-15,-9-9 0 16,-10 1-1-16,-8-3 1 16,-9-5-1-16,-5-5 1 15,-10-3 0-15,-13-4 0 16,-7-5-1-16,0-10 1 15,-1-3-2-15,1-10 1 16,4-2-1-16,9-2-2 16,5-10-2-16,16 0-6 0,8-11-16 15,1 3-58-15,21 0-3 16</inkml:trace>
  <inkml:trace contextRef="#ctx0" brushRef="#br0" timeOffset="575.6726">1939 7139 455 0,'0'0'3'0,"0"0"2"0,0 0 2 16,0 0-1-16,0 0 1 15,0 0-1-15,0 0 1 0,11 0 0 16,1-3-4-16,4 1-5 16,4-8-13-16,8-7-68 15,2 9-4-15</inkml:trace>
  <inkml:trace contextRef="#ctx0" brushRef="#br0" timeOffset="719.0527">1958 7273 396 0,'0'0'3'0,"0"0"2"0,0 0 2 16,4 9 1-16,2-9 1 16,10 0-1-16,7-4 0 0,1-7-8 15,14-18-65-15,1 10-12 16</inkml:trace>
  <inkml:trace contextRef="#ctx0" brushRef="#br0" timeOffset="2801.2471">3160 3842 281 0,'0'0'9'0,"5"-11"5"16,-5 11 3-16,7-17 2 16,-4 8 3-1,-3-4 1-15,0 1-1 0,-7-1 1 16,-11 9-9-16,-5-2-4 15,-3 6-4-15,-4 0-2 16,-6 6-2-16,1 2 0 0,3 1-1 16,-2 2 0-16,6-4 0 15,5 0-1-15,2 2 0 16,8 1 0-16,1 0 0 0,5 5 0 16,2 0 0-16,1 8 0 15,4 2-1-15,0 6 1 16,4 7 0-16,-2 6 0 15,5 8-1-15,-2 8 2 0,0 4-1 16,0 10 0-16,-3 6 0 16,2 4 1-16,-2 5 1 15,-2 6 1-15,0 2 0 16,0 1 0-16,0 4 1 16,0-4 0-16,-2 5-1 0,2-2 3 15,0 0-1-15,0 0 2 16,0 2-7-16,2 1 0 15,-2-3 0-15,0 3 0 16,0 3 0-16,0 2 0 16,-8-4 0-16,0 8 0 0,-1-4 0 15,-4-2 0-15,-1 4 0 16,-2-2 0-16,2 0 0 0,-2-3 0 16,2 1 0-16,1-3 0 15,-2 2 0-15,0-2 0 16,1 3 0-16,-4-3 0 15,6 0 0-15,-3-3 0 0,0 4 0 16,0 1 0-16,-2 0 0 16,5 4 0-16,-4-4 0 15,2-2 0-15,0 0 0 16,3 3 0-16,-2-3 0 16,5 0 0-16,-1 0 0 0,2-5 0 15,-5 5 0-15,6 0 0 16,-1-3 0-16,-4 4 0 15,4-6 0-15,0-3 0 16,2 1 0-16,-2-5 0 16,-2-3 0-16,2 0 0 0,0-5 0 15,2 0 0-15,-1 1 0 16,-1-6 0-16,2-3 0 0,0 1 0 16,1-7 0-16,1-4 0 15,1-1 0-15,2-8 0 16,0 0 0-16,0-2 0 15,0-6 0-15,0-2 0 0,0-2 0 16,0-4 0-16,0 0 0 16,0-2 0-16,0 1 0 15,0-3 0-15,0-1 0 16,0 2 0-16,0 5 0 0,0-7 0 16,0 4 0-16,0-1 0 15,0 2 0-15,2-1 0 16,1 0 0-16,-3 1 0 15,2-4 0-15,0-3 0 16,1 7 0-16,-1-7 0 16,1 6 0-16,-1-6 0 0,0-2 0 15,1-2 0-15,-1 5 0 16,2-8 0-16,-4 3 0 0,2-3 0 16,0-1 0-16,-2-2 0 15,0-5 0-15,3 1 0 16,-3-3 0-16,0-4 0 15,2 0 0-15,-2-4 0 0,0-9 0 16,0 13 0-16,0-13 0 16,0 7 0-16,0-7 0 15,0 0 0-15,-2 12 0 16,2-12 0-16,0 0 0 16,0 0 0-16,0 13 0 0,0-13 0 15,0 0 0-15,-3 10 0 16,3-10 0-16,0 7 0 15,0-7 0-15,-2 10 0 16,2-10 0-16,0 0 0 0,0 0 0 16,0 10 0-16,0-10 0 15,0 0 0-15,0 0 0 16,0 0 0-16,-2 8 0 16,2-8 0-16,0 9 0 0,0-9 0 15,0 15 0-15,0-7 0 16,-4 2 0-16,2-1 0 15,2 2 0-15,0-2 0 0,-3 1 0 16,3 3 0-16,0-1 0 16,0 3 0-16,0 2 0 15,0-2 0-15,3 4 0 0,-3 2 0 16,2 3 0-16,-2-1 0 16,4 1 0-1,-4 2 0-15,0-2 0 0,0 1 0 16,0-1 0-16,0 1 0 15,0-3 0-15,0 6 0 16,0-3 0-16,0-1 0 0,0 4 0 16,0 2 0-16,0-6 0 15,0 9 0-15,0-6 0 16,0-3 0-16,0 3 0 0,0-1 0 16,-4-2 0-16,4 1 0 15,-2 0 0-15,2-3 0 16,0 1 0-16,-3-3 0 0,1 2 0 15,0-5 0-15,-1 0 0 16,1 1 0-16,-1-3 0 16,-1-3 0-16,4 3 0 15,0 0 0-15,-3-6 0 0,3 1 0 16,-2 0 0-16,2 0 0 16,0-10 0-16,-6 18 0 15,6-18 0-15,-2 8 0 16,2-8 0-16,0 0 0 15,0 0 0-15,-12 0-21 16,4-14-70-16,3-3-2 0</inkml:trace>
  <inkml:trace contextRef="#ctx0" brushRef="#br0" timeOffset="3782.1869">2404 13164 252 0,'0'0'8'0,"0"0"9"0,-2-7 3 16,2 7 1-16,-2-10 4 15,2 10-2-15,-6-8 3 16,6 8-2-16,0 0-8 15,-3 15-4-15,3 12-5 16,0 10-2-16,-2 13-1 0,0 20 1 16,-1 8 1-1,3 4 1-15,-5 5 0 16,3-5-2-16,-3-6 1 0,-1-4 0 16,2-9-1-16,-1-16-1 15,-2-11-4-15,2-3 0 0,0-6 0 16,-1-7 0-16,4-2 0 15,-3-6 0-15,0-3 0 16,5 2 0-16,0-11 0 16,3 12 0-16,6-7 0 15,7-3 0-15,9-2 0 16,9-2 0-16,15-6 0 0,11-1 0 16,13-2 0-16,14-1 0 15,6 3 0-15,10 0 0 16,11 0-28-16,-1 9-60 15,-5 7-2-15</inkml:trace>
  <inkml:trace contextRef="#ctx0" brushRef="#br0" timeOffset="7114.8154">23547 3703 365 0,'0'0'6'0,"0"0"1"16,0 0 3-16,7 0-1 15,4 0 3 1,3 0 1-16,11 0 1 0,10 0 2 16,15-3-5-16,7 3-1 15,12-4-1-15,9 1-1 0,1-2-1 16,6 4-1-16,-5-5-1 16,-4 1-2-16,-4-3-3 15,-9 4 0-15,-3 1 0 16,-12-2 0-16,-4 5 0 0,-12-3 0 15,-6 3 0-15,-3 3 0 16,-10 8 0-16,-3-2 0 16,-8 8 0-16,0 8 0 0,-2 4 0 15,0 12 0-15,-4 5 0 16,1 12 0-16,-6 9 0 16,-2 9 0-16,1 9 0 15,1 4 0-15,-4 5 0 16,0 5 0-16,6 3 0 0,-6 2 0 15,9 2 0-15,-6 4 0 16,2 0 0-16,-4 2 0 16,0 2 0-16,-2 0 0 15,3 4 0-15,-8 1 0 16,5 5 0-16,-3-2 0 0,2 2 0 16,2 2 0-16,-1 3 0 15,1 2 0-15,-2 1 0 16,2 1 0-16,1 3 0 0,0 6 0 15,-3-6 0-15,3 4 0 16,-1 1 0-16,3-4 0 16,3 7 0-16,-4-7 0 15,4-4 0-15,-3 3 0 0,0 6 0 16,2-6 0-16,-3-2 0 16,0 2 0-16,4-2 0 15,-4 2 0-15,-1-2 0 16,3-6 0-16,0-6 0 15,1-1 0-15,0-5 0 0,-2-4 0 16,0-5 0-16,0-9 0 16,0 0 0-16,3-5 0 15,-6-3 0-15,6-3 0 0,-1 2 0 16,4-8 0-16,-1 4 0 16,-3-1 0-16,5-5 0 15,1 0 0-15,-1-2 0 16,1-5 0-16,-1 0 0 0,1-3 0 15,0-4 0-15,-1 0 0 16,0-5 0-16,-2 1 0 16,3-2 0-16,-6-5 0 15,3 3 0-15,1-2 0 0,-2 2 0 16,-1-5 0-16,0 7 0 16,-3-5 0-16,4 4 0 15,-3-6 0-15,4 3 0 16,-5 1 0-16,4 0 0 15,-3-1 0-15,6-2 0 0,-1 6 0 16,-1-1 0-16,-2 2 0 16,-2-4 0-16,2 1 0 15,0-3 0-15,0 1 0 0,-2-1 0 16,2-1 0-16,-2-2 0 16,4 2 0-16,-6-2 0 15,2-1 0-15,1 2 0 16,-2-2 0-16,0 1 0 0,1-2 0 15,1-4 0-15,-2 0 0 16,2-1 0-16,1 1 0 16,-1-5 0-16,3 2 0 0,0-5 0 15,0 1 0-15,-2 1 0 16,3-5 0-16,-2 4 0 16,3-6 0-16,-1 0 0 15,1-5 0-15,0 1 0 16,1-6 0-16,2 1 0 0,-2-4 0 15,2-2 0-15,0-2 0 16,-2-5 0-16,2 5 0 16,-4-5 0-16,4-3 0 15,0-7 0-15,-1 15 0 0,1-15 0 16,0 0 0-16,-3 11 0 16,3-11 0-16,0 0 0 0,0 0 0 15,0 0 0 1,0 0 0-16,0 0 0 0,0 0 0 15,0 9 0-15,0-9 0 16,0 0 0-16,0 0 0 16,0 0 0-16,0 0 0 0,0 0 0 15,0 11 0-15,0-11 0 16,0 0 0-16,0 0 0 16,0 0 0-16,3 7 0 15,-3-7 0-15,0 0 0 16,1 9 0-16,-1-9 0 0,0 0 0 15,0 0 0-15,10 13 0 16,-10-13 0-16,0 0 0 16,0 0 0-16,0 0 0 15,0 9 0-15,0-9 0 0,0 0 0 16,0 0 0-16,0 0 0 16,0 0 0-16,6 10 0 15,-6-10 0-15,0 10 0 16,0-10 0-16,0 12 0 0,0-3 0 15,0 0 0-15,0 2 0 16,0-2 0-16,2 3 0 16,0 1 0-16,-2-1 0 15,0 1 0-15,0-1 0 0,3 1 0 16,-3-1 0-16,0 1 0 16,0-6 0-16,0-7 0 15,0 12 0-15,0-12 0 16,0 10 0-16,0-10 0 15,0 0 0-15,0 0 0 0,0 0 0 16,-3 7 0-16,3-7 0 16,0 0 0-16,0 0 0 15,0 0 0-15,0 0 0 0,0 0 0 16,0 0 0-16,0 10 0 16,0-10 0-16,0 0 0 15,0 0 0-15,0 0 0 16,0 0 0-16,0 0 0 0,0 0 0 15,0 0 0-15,0 0 0 16,0 0 0-16,0 0 0 16,0 0 0-16,0 0 0 0,0 0 0 15,-7 0 0-15,7 0 0 16,0 0 0-16,-13 0 0 16,13 0 0-16,-12 0 0 15,12 0 0-15,0 0 0 16,-9 0 0-16,9 0 0 15,0 0 0-15,0 0 0 0,-12 0 0 16,12 0 0-16,0 0 0 16,-6 8 0-16,6-8 0 15,-5 9 0-15,5-9 0 0,-7 12 0 16,7-12 0-16,-3 17 0 16,3-17 0-16,-6 13 0 15,6-13 0-15,0 16 0 16,0-16 0-16,0 17 0 0,0-17 0 15,0 17 0-15,0-10 0 16,0 7 0-16,0-2 0 16,0 0 0-16,0 3 0 15,-1 2 0-15,1-2 0 0,0 7 0 16,-2-8 0-16,-2 7 0 16,2-4 0-16,2-2 0 15,-3 0 0-15,3-6 0 0,0 4 0 16,0-13 0-1,0 13 0-15,0-13 0 0,0 0 0 16,-7 12 0-16,7-12 0 16,0 0 0-16,-5 12 0 15,5-12 0-15,-4 8 0 0,4-8 0 16,0 0 0-16,0 10 0 16,0-10 0-16,0 0 0 15,0 15 0-15,0-15 0 16,0 0 0-16,-3 7 0 0,3-7 0 15,0 0 0-15,0 0 0 16,0 0 0-16,0 0 0 16,0 0 0-16,0 0 0 15,0 0 0-15,0 0 0 0,0 0 0 16,0 0 0-16,0 0 0 16,-10 7 0-16,0-7 0 15,-4 0 0-15,-7 0 0 0,-9 0 0 16,-9 0 0-16,-9 0 0 15,-9 0 0-15,-5 0 0 16,-3 0 0-16,3 0 0 16,5 0 0-16,5 0 0 15,7 0 0-15,11 0 0 16,6-2 0-16,15 2 0 0,13 0-80 16,0 0-20-16</inkml:trace>
  <inkml:trace contextRef="#ctx0" brushRef="#br0" timeOffset="14600.825">3446 4613 299 0,'0'0'8'0,"0"0"4"16,0 0 6-16,-5-11 1 15,5 11 3-15,0 0 1 0,-7-10-1 16,7 10 1-16,0 0-6 15,0 0-5-15,0 0-3 16,12 0-2-16,6 0-1 16,6 4 0-16,11-2 0 0,10-2-4 15,5 0-2-15,1 0 0 16,4-2 0-16,-5-2 0 16,-3-1 0-16,-4 0 0 15,-13 1 0-15,-9 1 0 0,-3 0 0 16,-11 1 0-16,-7 2 0 15,0 0 0-15,0 0 0 16,0 0 0-16,0 0 0 16,0 0 0-16,-9-4 0 15,9 4 0-15,-16 0 0 0,16 0-29 16,-5 16-60-16,5-16-3 16</inkml:trace>
  <inkml:trace contextRef="#ctx0" brushRef="#br0" timeOffset="15121.4495">4393 4488 430 0,'0'0'4'0,"0"0"1"0,0-14 2 15,0 3 0-15,-6-1 1 16,-5 0 0-16,-2 0 0 16,-4-1 0-16,-8 4-4 15,-2 4-1-15,-6 5-2 16,3 5-1-16,-2 7-1 0,2 5 1 16,5 5-1-16,7 0 0 15,4 4 0-15,9 1 1 16,5-5 0-16,7 0-1 0,9-7 1 15,6-5 1-15,5-8 0 16,3-2 0-16,-3-6 0 16,3-12 2-16,0-7-1 15,-5-3 1-15,-6-9 0 0,-2-2 0 16,-9-5 2-16,-3-4-5 16,-5-4 0-16,-3 5 0 15,-7 0 0-15,-1 7 0 16,-4 6 0-16,0 6 0 15,0 11 0-15,3 10 0 0,-1 10 0 16,3 14 0-16,5 8 0 16,5 14 0-16,3 5 0 15,6 10 0-15,7 2 0 16,5 5 0-16,6-4-11 0,12 0-12 16,0-7-62-16,1-8-3 15</inkml:trace>
  <inkml:trace contextRef="#ctx0" brushRef="#br0" timeOffset="15614.1564">4703 4516 385 0,'0'0'7'16,"0"0"4"-16,-12-10 1 16,12 10 2-16,-14-14 1 0,3 5 0 15,4 1 1-15,-3-1 1 16,2-1-8-16,8 10-4 15,0-17 0-15,6 10-5 16,6 2 0-16,6-2 0 16,3-1 0-16,4 3 0 0,-2 3 0 15,0 2 0-15,-3 2 0 16,-1 3 0-16,-8 4 0 16,0 4-2-16,-11 2 1 0,0-1 0 15,0 1 1-15,-5 3-1 16,-2-3 1-16,-3 2-1 15,3-2 1-15,1-3-1 16,4-1 1-16,2-2-1 16,0-9 0-16,0 15 1 0,0-15 0 15,10 10 0-15,2-8 0 16,3 6 0-16,3-2 1 16,-1 1-1-16,3 0 0 0,-2-2 0 15,-4 5 0-15,-1-3 1 16,-6 3-1-16,-2-4 0 15,-5 5 1-15,-10-1-1 16,-2 3 0-16,-8-1 0 16,-2-2 0-16,-1-2-1 15,-2 1-2-15,-4-4-1 0,6-2-4 16,1-1-13-16,5 3-60 16,4-8-6-16</inkml:trace>
  <inkml:trace contextRef="#ctx0" brushRef="#br0" timeOffset="15819.1494">5139 4308 447 0,'0'0'5'0,"0"0"2"16,0 0 0-16,0 0 0 16,0 0 1-16,0 5-1 15,0 10 1-15,0 4 0 16,5 5-5-16,0 7-2 0,2 3 0 15,1 5-1-15,2-1-3 16,-6-3-6-16,8 2-16 16,11-6-60-16,-18-5-2 15</inkml:trace>
  <inkml:trace contextRef="#ctx0" brushRef="#br0" timeOffset="15972.309">5059 4536 421 0,'0'0'4'0,"0"0"0"0,0-11 1 16,0 11 1-16,12-14-1 16,3 7 1-16,6-4 0 0,2 1-3 15,13 2-12-15,-1 8-49 16,9-9-23-16</inkml:trace>
  <inkml:trace contextRef="#ctx0" brushRef="#br0" timeOffset="16249.0431">5574 4303 416 0,'0'0'5'0,"0"0"3"16,0 0 1-16,0 0 1 16,0 0 1-16,0 10 0 15,-5 5 1-15,0-1 0 16,-7 6-4-16,4 7-4 16,-4-2 1-16,-1 2-5 0,3 3 0 15,-2-5 0-15,1-3 0 16,2 1 0-16,2-6 0 15,-2-3 0-15,5-1 0 0,4-13 0 16,0 13 0-16,0-13 0 16,13 4 0-16,1-4 0 15,9-2 0-15,-3 0 0 0,10-4 0 16,2 1 0-16,0-7-8 16,-8 4-78-16,14 4-3 15</inkml:trace>
  <inkml:trace contextRef="#ctx0" brushRef="#br0" timeOffset="16614.802">5827 4630 466 0,'0'0'4'16,"0"0"1"-16,-10-14 2 15,10 14 0-15,-5-16 0 0,3 8 1 16,2-2-1-16,5-2-7 15,7 2 0-15,6 0 0 16,4 3 0-16,-2 0 0 16,2 4 0-16,1 1 0 0,-3 2 0 15,-8 10 0-15,0 2 0 16,-10 5 0-16,-2 3 0 16,-2 6 0-16,-8-2 0 0,-2 3 0 15,-3-3 0-15,-2 5 0 16,-3-8 0-16,7-3 0 15,-1-2 0-15,4-3 0 16,4-3 0-16,6-10 0 16,0 0 0-16,11 6 0 0,6-10 0 15,5-5 0-15,6-4 0 16,1-4 0-16,17-1-33 16,-4-4-54-16,-3-5-4 15</inkml:trace>
  <inkml:trace contextRef="#ctx0" brushRef="#br0" timeOffset="16879.5752">6212 4124 483 0,'0'0'2'0,"0"0"0"16,0 0 2-16,10 0 0 15,3 6 1-15,4 6 0 0,10 5 1 16,3 7-6-16,5 9 0 15,1 11 0-15,1 9 0 16,-5 11 0-16,-5 5 0 16,-4 6 0-16,-13 4 0 15,-10 0 0-15,-14-2 0 16,-10 0 0-16,-16-6 0 0,-9-1 0 16,-19-8-50-16,-4-7-39 15,-8-5-1-15</inkml:trace>
  <inkml:trace contextRef="#ctx0" brushRef="#br0" timeOffset="17620.7032">4165 3993 310 0,'0'0'8'15,"0"0"6"-15,0-14 2 16,0 14 4-16,0-18 0 0,0 7 0 16,0 11 1-16,-13-7 0 15,-2 10-7-15,-6 17-4 16,-1 20-3-16,-2 11-1 0,-3 12-1 15,-1 18-1 1,6 14 0-16,4 3 0 0,6 4 1 16,12-2-3-16,7-7-2 15,13-7 0-15,10-6 0 16,12-13 0-16,6-8 0 16,16-6 0-16,-4 1-71 0,25-24-17 15</inkml:trace>
  <inkml:trace contextRef="#ctx0" brushRef="#br0" timeOffset="24612.8204">7033 4400 370 0,'0'0'6'15,"0"-8"4"-15,0 8 0 16,-5-15 2-16,0 2 1 16,-4 4 0-16,-4-4 0 15,-2 3 0-15,-5 6-5 16,-5-1-2-16,0 5-3 0,-4 0-1 16,6 9 0-16,-2 1-2 15,5 3 1-15,3 3-1 16,7 2 0-16,7 0 1 15,6-1-2-15,10 0 1 0,8 3 0 16,9-3 1-16,8-2-1 16,2-2 0-16,2 2 1 15,0 0-1-15,-2-3 0 16,-3-2 0-16,-10 2 0 0,-4 0 0 16,-6 4 1-16,-10-6-1 15,-1 2 0-15,-6 3 1 16,-7-5 0-16,-11 4 0 0,-2-5-1 15,-8 2 1 1,-2-1 0-16,-2 1 0 0,2-6-1 16,-3-1 0-16,6 1 0 15,5-5-2-15,3 0-5 16,4-2-10-16,15 2-23 16,-3-7-45-16,3-4-1 15</inkml:trace>
  <inkml:trace contextRef="#ctx0" brushRef="#br0" timeOffset="25080.9101">7304 4367 402 0,'0'0'7'16,"0"0"2"-16,2-10 2 16,-2 10 0-16,0 0 1 0,0 0 0 15,0 0 0-15,0 0 0 16,-7 5-6-16,-3 12-3 15,0 4-2-15,0 3-1 16,3 6 0-16,-1 2 0 16,2-2 0-16,6 2 0 0,0-10 0 15,14 0 0-15,-2-6 1 16,6-4-1-16,3-4 1 16,2-8 1-16,5 0 0 15,-3-11 0-15,0-1 0 0,-4-6 1 16,-3-6-3-16,-6-6 0 15,-4-5 0-15,-5 0 0 16,-6 1 0-16,-7-3 0 0,-7 7 0 16,-3 5 0-16,-5 5 0 15,-3 8 0-15,7 5 0 16,-5 7 0-16,4 2 0 0,7 11 0 16,5 6 0-16,5 1 0 15,5 5 0-15,7 0-2 16,9 5 1-16,6-3 1 15,8 0 0-15,2-7-1 16,8-2-2-16,2-6-3 0,5-3-16 16,-2-6-62-16,0-3-3 15</inkml:trace>
  <inkml:trace contextRef="#ctx0" brushRef="#br0" timeOffset="25368.7376">7706 4531 456 0,'0'0'3'0,"0"0"1"16,0 0-1-16,0 0 1 15,0 0 0-15,0 7 1 16,0 3-1-16,0 5 0 16,0 4-2-16,3 4-1 15,-2 4 0-15,4 0-1 16,-1 0-1-16,1-4-5 0,1 2-19 16,18-6-57-16,-17-4-2 15</inkml:trace>
  <inkml:trace contextRef="#ctx0" brushRef="#br0" timeOffset="25693.4302">8219 4392 440 0,'0'0'4'0,"0"0"1"0,0-13 2 16,0 13 1-16,-10-17-1 16,10 17 1-16,-20-15 0 15,5 10 1-15,-5 5-5 16,3 8-1-16,-5 4-1 16,1 8-2-16,4 3 0 0,4 6 0 15,4 0 0-15,6 4 0 16,3-4 0-16,12-4 0 15,6 0-1-15,7-4-2 0,8-9-7 16,6-3-33-16,1-1-43 16,0-5 1-16</inkml:trace>
  <inkml:trace contextRef="#ctx0" brushRef="#br0" timeOffset="26299.0101">8540 4367 428 0,'0'0'5'0,"0"0"2"16,0-15 2-16,0 15 1 0,-8-10 0 15,8 10 0-15,-10-7 0 16,0 7 1-16,1 10-6 15,-2 4-2-15,-1 11-2 16,1 0 1-16,2 9-4 0,2 1 2 16,4-2 0-16,3-1 0 15,5-8 0-15,7 1 2 16,6-9-2-16,0-1 0 16,2-10 0-16,4-3 0 0,1-2 0 15,-6-10 0-15,1-2 0 16,1-9 0-16,-5-3 0 15,-5-3 0-15,-6-5 0 16,-3-1 0-16,-2 1 0 0,-9 0 0 16,-7 4 0-16,-1 8 0 15,-3 6 0-15,-2 6 0 16,-1 8 0-16,1 5 0 16,4 8 0-16,3 9 0 0,4 1 0 15,8 4 0-15,3 2 0 16,9 1 0-16,11-3-8 15,3-2-35-15,9-5-43 0,10-3-3 16</inkml:trace>
  <inkml:trace contextRef="#ctx0" brushRef="#br0" timeOffset="26641.392">8954 4511 433 0,'0'0'6'0,"0"0"2"16,-12-5 3-16,5 3 1 15,7 2 1-15,-13-6 1 16,13 6 0-16,-12-10-14 16,12 10 0-16,0 0 0 0,7-10 0 15,16 10 0-15,-5-3 0 16,3 3 0-16,4 3 0 16,3 7 0-16,-6 3 0 15,-5 2 0-15,-4 7 0 0,-11-2 0 16,-2 9 0-16,-11-3 0 15,-3 3 0-15,-6-4 0 16,1-1 0-16,-4 2 0 16,3-9 0-16,6 0 0 0,1-5 0 15,6 0 0 1,7-12 0-16,9 11 0 0,9-11 0 16,9 0 0-16,8-3 0 15,10 3 0-15,4-8-85 0,4 1-6 16</inkml:trace>
  <inkml:trace contextRef="#ctx0" brushRef="#br0" timeOffset="27362.7673">4294 5650 421 0,'0'0'5'0,"0"0"3"16,2-12 2-16,-2 12 1 0,0-15 0 15,0 15 0-15,-7-12 1 16,-6 12 0-16,-4 5-5 16,-6 17-4-16,-4 13-3 15,-5 9 0-15,-3 18 0 16,-2 4 0-16,5 9 0 0,2 7 0 15,5-5 0-15,12 1 0 16,4-1 0-16,9-12 0 16,14-6 0-16,6-8 0 15,12-10 0-15,8-5 0 16,4-12 0-16,12-7-4 0,-2-10-82 16,4-7-3-16</inkml:trace>
  <inkml:trace contextRef="#ctx0" brushRef="#br0" timeOffset="27798.5161">4611 5955 442 0,'0'0'5'16,"0"0"1"-16,0 0 1 15,-14-8 0-15,1 8 1 16,-4-1 1-16,-2 1-1 0,-1 3 1 15,-3 11-5-15,-2 3-2 16,0 5-1-16,8 0 0 16,4 6-1-16,6-1-1 15,7 0 1-15,0-5 0 16,12-5 0-16,8-6 1 16,3-6 1-16,4-5-2 0,1-5 0 15,-1-10 0-15,-4-8 0 16,3-9 0-16,-6-4 0 15,-6-10 0-15,0-5 0 0,-9-9 0 16,-3 0 0-16,-2 1 0 16,-5 5 0-16,-2 9 0 15,-2 5 0-15,3 16 0 0,-4 6 0 16,10 18 0-16,-14 12 0 16,12 18 0-16,0 13 0 15,2 6 0-15,7 10 0 16,6 6 0-16,-1 4 0 0,13 1 0 15,-2 7-77-15,4-26-13 16</inkml:trace>
  <inkml:trace contextRef="#ctx0" brushRef="#br0" timeOffset="28266.1988">4932 6053 466 0,'0'0'4'15,"0"0"3"-15,-9-9 1 0,9 9 1 16,-11-10 0-16,11 10-1 16,-7-13-8-16,5 4 0 15,2 9 0-15,9-10 0 16,4 3 0-16,4 4 0 0,-2 1 0 16,2 2 0-16,1 0 0 15,-3 7 0-15,-5 0 0 16,-3 3 0-16,-4 2 0 0,-3 3 0 15,0 3 0-15,-3 0 0 16,-6-1 0-16,1-2 0 16,-2 1 0-16,3-3 0 15,-1 0 0-15,6-3 0 16,-1 0 0-16,3-10 0 16,8 12 0-16,4-9 0 15,6 2 0-15,3-1 0 0,3 1 0 16,5 0 0-16,-4 0 0 15,-2 2 0-15,-4 1 0 0,-4 1 0 16,-8 4 0-16,-5 0 0 16,-6 2 0-16,-8 0 0 15,-6-1 0-15,-4 3 0 16,-6-2 0-16,-4-2 0 0,2-4 0 16,-2 3 0-16,4-11-5 15,9 2-22-15,1-3-57 16,9-10-4-16</inkml:trace>
  <inkml:trace contextRef="#ctx0" brushRef="#br0" timeOffset="28447.914">5335 5878 458 0,'0'0'3'16,"0"0"2"-16,5 8 1 15,-5 6 1-15,1 3 1 16,-1 12-1-16,0 0 0 0,0 5 1 15,0 7-6-15,0-2-2 16,0 2 0-16,-6-8-29 0,2 2-55 16,3-8-3-16</inkml:trace>
  <inkml:trace contextRef="#ctx0" brushRef="#br0" timeOffset="28597.9268">5248 6130 462 0,'0'0'4'0,"0"0"2"15,0-12 1-15,0 12 0 16,2-12 0-16,9 2 0 16,3 0 0-16,6 1-3 15,8-1-4-15,-1 0-22 0,6 3-62 16,5-2-3-16</inkml:trace>
  <inkml:trace contextRef="#ctx0" brushRef="#br0" timeOffset="28863.0096">5711 5888 481 0,'0'0'4'16,"0"0"2"-16,0 0 0 15,0 0 1-15,0 0 0 0,0 12-7 16,-4 4 0-16,-3 0 0 16,-2 7 0-16,-1 4 0 15,-1 5 0-15,-3 4 0 0,0-7 0 16,1 3 0-16,3-7 0 15,-3-4 0-15,8-4 0 16,0-3 0-16,3-7 0 16,2-7 0-16,12 8 0 15,6-8 0-15,7-3 0 16,7-2 0-16,-2 5-36 16,12-9-52-16,5-6-4 0</inkml:trace>
  <inkml:trace contextRef="#ctx0" brushRef="#br0" timeOffset="29201.5608">6008 6188 503 0,'0'0'4'0,"-7"-2"0"0,7 2-4 16,-12-8 0-16,12 8 0 15,-7-15 0-15,3 8 0 16,4-6 0-16,9 3 0 0,3-2 0 15,3 2 0-15,4 3 0 16,-1 2 0-16,-1 5 0 16,1 0 0-16,-10 7 0 15,2 8 0-15,-8 5 0 16,-2 2 0-16,-12 6 0 16,6-2 0-16,-3 2 0 0,-2-1 0 15,-1 0 0-15,2-5 0 16,5-5 0-16,2-3 0 15,3-8 0-15,0-6 0 16,25 4 0-16,-2-8 0 0,2-10 0 16,12-1-22-16,-2-10-66 15,4-7-3-15</inkml:trace>
  <inkml:trace contextRef="#ctx0" brushRef="#br0" timeOffset="29427.877">6312 5603 497 0,'0'0'3'0,"0"0"0"0,5 0 1 16,-5 0 0-16,24 13-4 15,-1 3 0-15,5 10 0 16,4 8 0-16,-1 13 0 16,7 10 0-16,-2 13 0 15,-4 1 0-15,-10 12 0 0,-9 1 0 16,-11 3 0-16,-4-3 0 15,-14-3 0-15,-3-4 0 0,-13 5-31 16,4-23-59-16</inkml:trace>
  <inkml:trace contextRef="#ctx0" brushRef="#br0" timeOffset="34360.95">7067 5789 344 0,'0'0'8'0,"3"-10"5"15,-1 1 2-15,2-4 3 16,-4-3 1-16,0 2 2 0,0-4-2 15,-9 4 2-15,-5 4-7 16,-4 7-4-16,-7 3-3 16,-1 10-5-16,-8 7-2 0,0 6 0 15,2 7 0-15,2 4 0 16,8 1 0-16,4 3 0 16,9-4 0-16,6-2 0 15,3-1 0-15,12-5 0 0,8-4 0 16,5-4 0-16,7-3 0 15,5-3 0-15,1-7 0 16,6-2 0-16,1-3 0 16,0 0 0-16,0-3 0 15,-6 1 0-15,-9-3 0 0,0 5 0 16,-10-5-33-16,-20 5-53 16,15 0-4-16</inkml:trace>
  <inkml:trace contextRef="#ctx0" brushRef="#br0" timeOffset="34912.9144">7465 5774 390 0,'0'0'6'15,"0"0"4"-15,0-9 1 16,0 9 1-16,-2-12 1 0,2 12 1 16,-12-8-1-16,1 4 1 15,-6 4-6-15,-1 13-3 16,-1 7-1-16,1 2-1 15,-1 6-2-15,4 4 1 0,5 0 0 16,2-3-1-16,8 3 1 16,6-8-2-16,6-2 0 15,6-10 0-15,3-5 0 0,4-4 0 16,5-3 0-16,-3-5 0 16,1-7 0-16,-3-8 0 15,-6-2 0-15,-1-8 0 16,-6-2 0-16,-6-1 0 0,-6-5 0 15,0 5 0-15,-11 0 0 16,2 9 0-16,-9 1 0 16,3 13 0-16,-6 8 0 15,5 4 0-15,-2 13 0 0,6 7 0 16,2 6 0 0,5 1 0-16,5 3 0 15,1 3 0-15,16-2 0 0,0-4 0 16,8-5-2-16,9 0-33 15,1-7-49-15,3-7-3 0</inkml:trace>
  <inkml:trace contextRef="#ctx0" brushRef="#br0" timeOffset="35112.3233">7834 5900 428 0,'0'0'4'0,"0"0"3"16,0 0 1-16,0 0 1 15,-4 13 1-15,4-1 1 0,-2 9-1 16,2-1 0-16,0 4-4 16,0 3-1-16,0 0-2 15,6 0-3-15,-1 1 0 16,4-2-9-16,1-8-13 16,-12-4-60-16,12 0-4 15</inkml:trace>
  <inkml:trace contextRef="#ctx0" brushRef="#br0" timeOffset="35467.4956">8375 5707 435 0,'0'0'5'0,"0"-7"1"16,0 7 2-16,-7-12 1 16,-3 6 1-16,-3 4 0 15,-9 2 1-15,0 0 1 16,-6 12-7-16,-1 8-5 16,-6 9 0-16,3 9 0 15,4-1 0-15,3 6 0 0,5-2 0 16,8-1 0-16,10-2 0 15,2-7 0-15,12-6 0 16,10-6 0-16,10-5 0 0,3-7 0 16,7-4 0-16,3-3 0 15,5 0 0-15,-5 0-75 16,2-7-13-16</inkml:trace>
  <inkml:trace contextRef="#ctx0" brushRef="#br0" timeOffset="35960.793">8696 5741 412 0,'0'0'6'0,"0"0"3"0,3-9 2 16,-3 9 1-16,2-11 2 0,-2 11-1 15,0-9 1-15,0 9 0 16,-16 0-8-16,2 12-6 0,-3 5 0 16,-3 7 0-16,-3 5 0 15,3 2 0-15,3 7 0 16,2-3 0-16,8-4 0 16,2 0 0-16,5-6 0 0,9-6 0 15,7-6 0-15,3-6 0 16,9-7 0-16,-1 0 0 15,3-7 0-15,-3-8 0 16,1-5 0-16,-6-4 0 16,-5-9 0-16,-6 1 0 0,-7-7 0 15,-4 1 0-15,-2 4 0 16,-11-1 0-16,-2 8 0 16,-2 9 0-16,-2 8 0 15,1 10 0-15,-5 3 0 16,9 14 0-16,1 6 0 0,6 7 0 15,4 4 0-15,3 0 0 16,10 7 0-16,5-7 0 16,8-5 0-16,12 7-7 0,16-12-78 15,-6-9-4-15</inkml:trace>
  <inkml:trace contextRef="#ctx0" brushRef="#br0" timeOffset="36345.5406">9086 5990 432 0,'0'0'6'0,"-11"-3"2"15,11 3 3-15,-14-5 1 16,14 5 2-16,-16-2 0 16,16 2 0-16,-13-10-14 15,13 10 0-15,0-12 0 16,7 3 0-16,3 3 0 0,7-5 0 15,3 4 0-15,3 2 0 16,-6 1 0-16,3 4 0 16,-3 1 0-16,-2 7 0 15,-7 4 0-15,-6 6 0 0,-2 0 0 16,-10 4 0-16,-5 0 0 16,-4 0 0-16,-4 1 0 15,1-3 0-15,-2-3 0 0,3 0 0 16,6-5 0-16,5-2 0 15,3 0 0-15,7-10 0 16,7 8 0-16,9-7 0 16,8-1 0-16,8 0 0 0,6-1 0 15,4 1 0-15,-5-2-71 16,6-4-19-16</inkml:trace>
  <inkml:trace contextRef="#ctx0" brushRef="#br0" timeOffset="37078.2475">6121 7362 466 0,'0'0'3'0,"0"0"1"15,0 0 0-15,-10 0 1 0,-1 0 1 16,-3 9 1-16,-2 6 0 16,-3 6 0-16,-1 7-5 15,1 5-2-15,3 7 0 16,7 5 0-16,4-3 0 15,5 3 0-15,14-6 0 0,9-4 0 16,7-8 0-16,12-10 0 16,5-7 0-16,5-10 0 0,3-4 0 15,2-11 0-15,-5-7 0 16,-7-6 0-16,-5-7 0 16,-14-1 0-16,-10-7 0 15,-13 3 0-15,-13 3 0 0,-20 3 0 16,-10 6 0-16,-7 9 0 15,-8 9 0-15,-5 10 0 16,8 7 0-16,3 11 0 16,14-2 0-16,3 7-78 15,32-3-13-15</inkml:trace>
  <inkml:trace contextRef="#ctx0" brushRef="#br0" timeOffset="38321.145">9996 3961 306 0,'0'0'8'0,"0"0"5"16,0 0 3-16,10-11 1 16,-10 11 0-16,0 0 1 15,0 0-1-15,0 0 0 16,5 16-8-16,-5 6-4 15,0 13-4-15,0 9-1 0,2 16-2 16,4 14-6-16,4 21-14 16,-6 16-48-16,6 7-8 15</inkml:trace>
  <inkml:trace contextRef="#ctx0" brushRef="#br0" timeOffset="38495.6342">9974 6121 374 0,'-5'9'3'0,"0"9"1"16,-3 8 1-16,1 8 1 16,-5 7 0-16,-1 7 1 0,1 8-1 15,-1 9 1-15,5-3-5 16,6 0-8-16,2 5-23 16,13-2-46-16,-3 3-2 0</inkml:trace>
  <inkml:trace contextRef="#ctx0" brushRef="#br0" timeOffset="38647.522">9969 7940 368 0,'0'14'5'0,"-2"13"1"0,-1 10 3 16,1 10-1-16,-1 10 1 16,0 10 0-16,3 13-1 15,0 7-7-15,0-3-20 16,6 0-54-16,-4 0-4 0</inkml:trace>
  <inkml:trace contextRef="#ctx0" brushRef="#br0" timeOffset="38799.9053">9896 9884 458 0,'-2'12'2'16,"-3"14"0"-16,3 8 1 15,-3 7-1-15,0 12 1 0,5 9-1 16,-2 9-1-16,2 7-4 15,0-1-17-15,2 3-57 16,3-9-6-16</inkml:trace>
  <inkml:trace contextRef="#ctx0" brushRef="#br0" timeOffset="38983.2165">9869 11507 489 0,'0'0'1'0,"-7"22"0"0,-1-3-1 16,6 9 1-16,-5 1 0 16,0 10 0-16,1 5 0 15,-1 7-1-15,1-4-4 0,6 0-14 16,0 3-52-16,0-15-14 16</inkml:trace>
  <inkml:trace contextRef="#ctx0" brushRef="#br0" timeOffset="39793.608">9877 12126 407 0,'0'0'4'15,"0"0"2"-15,0 0 0 16,0 0 0-16,0 0 0 16,-5 7 1-16,2 13-1 0,-2 7 1 15,5 15-4-15,2 11-2 16,4 11-2-16,4 8-6 15,-1 9-17-15,4 8-41 0,-3-2-14 16</inkml:trace>
  <inkml:trace contextRef="#ctx0" brushRef="#br0" timeOffset="39960.6318">9838 13365 328 0,'0'0'7'0,"-4"10"2"0,2 2 1 16,-2 2 2-16,3 3 3 0,-4 7-1 15,5 0 0-15,0 3 0 16,0 2-7-16,0 0-10 16,12 3-24-16,-7 2-14 0,3-1-36 15,2 1-5-15</inkml:trace>
  <inkml:trace contextRef="#ctx0" brushRef="#br0" timeOffset="40113.8885">9875 14048 365 0,'0'0'7'0,"0"0"4"15,0 17 0-15,-3-7 2 0,3 6 0 16,0 1 2-16,0 2 0 16,0 6 1-16,0-2-7 15,0-1-3-15,0-3-4 0,0 4-8 16,-3-7-32-16,3 2-45 16,0 0-1-16</inkml:trace>
  <inkml:trace contextRef="#ctx0" brushRef="#br0" timeOffset="47581.0738">10566 4598 322 0,'0'0'8'0,"0"0"3"0,0 0 3 16,0 0 3-16,0 0 1 15,0 0 0-15,0 0 0 16,0 0 1-16,0 0-6 15,6-8-4-15,13 5-1 16,10-2-2-16,9-2-1 0,6-1 0 16,6-1 0-16,4 1-1 15,2 1 0-15,0-3-2 16,-6 2 0-16,-13 1-1 16,-2 2 1-16,-12 1-2 0,-9 1 0 15,-3 3 0-15,-11 0 0 16,0 0 0-16,0 0 0 15,-8 10-2-15,-2-5 0 0,-2 5-3 16,-1-3-3-16,-2 0-8 16,6 3-22-16,5-2-48 15,-5 1-1-15</inkml:trace>
  <inkml:trace contextRef="#ctx0" brushRef="#br0" timeOffset="48207.2388">11535 4439 372 0,'0'0'5'0,"0"0"3"16,0-10 2-16,0 10 0 16,-13-12 1-16,6 2 1 0,-8 3-1 15,-2-1 1-15,-6 5-5 16,-2 3-3-16,-2 0-2 16,2 8-1-16,-5 4 0 15,0 8-1-15,6 0 0 0,1 5 0 16,6-3-1-16,7 3 1 15,5-1-1-15,3-3 1 16,2-5 0-16,7 0 0 16,5-6 0-16,3-8 2 15,8-2-1-15,-1-2 1 0,3-8 0 16,-3-8 1-16,5-7-1 16,-8-2 1-16,2-8-1 15,-5-4 0-15,-7-6 1 0,-4 0-2 16,-2-6 1-16,-3 1-1 15,-3 3 0-15,-2 2 1 16,0 8 0-16,-2 8-1 16,-1 7 1-16,3 6-1 0,1 4-1 15,4 12 0-15,0 0 0 16,0 0-2-16,-8 15 1 16,8 3 0-16,0 6-1 15,0 7 1-15,0 7 1 0,2 5 0 16,4 0 1-1,3 3-1-15,2-4 0 0,1 0-1 16,1-5 0-16,1 0-5 16,-2-7-7-16,6 0-32 15,0-6-38-15,-4-4-3 0</inkml:trace>
  <inkml:trace contextRef="#ctx0" brushRef="#br0" timeOffset="48824.9426">11739 4516 372 0,'0'0'5'0,"0"0"4"0,-8-10 2 16,8 10 0-16,-7-10 2 15,7 10 1-15,-8-8 0 16,8 8 0-16,-5-13-6 0,5 13-2 16,3-12-2-16,7 8-2 15,2-4-1-15,4 3-1 16,3-2 0-16,1 2 0 0,3 3 0 15,-4 2 0-15,1 0-1 16,-5 0 1-16,-2 0-1 16,-7 7 1-16,0 0-1 15,-6 3 1-15,0 0 0 0,-8 2 0 16,0 3-1-16,-1-2 1 16,-1-1 0-16,-1 1 0 15,5-3-1-15,-2-1 1 16,6 1-1-16,2 0 1 15,2 0 0-15,9 0 0 0,1 0 0 16,3 0 0-16,4 0 1 16,-2 0-1-16,3 0 0 15,-2-3 0-15,0 1 0 16,-8 1 0-16,-1-2 0 0,-4 4 1 16,-5 1-1-16,-5-1 1 15,-7-2 0-15,-6 1 0 16,-7 2 0-16,-6-2 0 0,0 0-1 15,-8-3-3-15,2 1-4 16,0-4-10-16,-1 1-21 16,5-2-43-16,3-3-4 15</inkml:trace>
  <inkml:trace contextRef="#ctx0" brushRef="#br0" timeOffset="49229.496">11343 3914 357 0,'0'0'6'0,"0"0"4"16,0 0 1-16,-12-8-1 16,12 8 1-16,-17 3 0 15,0 6 1-15,-4 11 0 16,1 8-5-16,-5 14-2 0,-1 9-2 16,1 12 1-16,-3 8-1 15,3 11 0-15,7 5 0 16,3 0-1-16,5 0 0 15,9-3 0-15,6-2 0 16,14-9 0-16,6-5-1 0,17-9 1 16,8-9-1-16,12-3-4 15,7-14-9-15,9-16-43 16,4 2-28-16,-5-7-2 0</inkml:trace>
  <inkml:trace contextRef="#ctx0" brushRef="#br0" timeOffset="49507.8402">12109 4317 436 0,'0'0'4'0,"0"0"1"15,0 0 1-15,0 0 0 16,0 0-1-16,0 0 1 16,-7 8 0-16,7 9-1 0,2 8-3 15,0 2-2-15,3 8 0 16,2 4 0-16,2 4-3 16,0-4-7-16,3 1-20 0,9-5-52 15,-12-11-1-15</inkml:trace>
  <inkml:trace contextRef="#ctx0" brushRef="#br0" timeOffset="49677.084">12042 4511 428 0,'0'0'4'0,"0"0"2"0,0 0 0 16,-2-13 0-16,2 13 0 15,4-10 0-15,12 5 1 16,3-3-1-16,6 1-4 15,7 2-7-15,9 3-21 16,13 0-55-16,-9-3-1 0</inkml:trace>
  <inkml:trace contextRef="#ctx0" brushRef="#br0" timeOffset="49960.4537">12524 4316 400 0,'0'0'6'0,"0"0"3"16,0 0 1-16,0 0 0 0,0 0 0 15,0 4 0-15,0 6 2 16,-5 2-1-16,-2 5-5 16,-3 6-3-16,0 2-1 15,-2 2-1-15,-1 0 0 0,1 0 0 16,-1-4 0-16,3-3-1 16,3-3 0-16,5-7 1 15,-2-2-1-15,4-8 1 16,9 9 0-16,0-9 0 15,7 3 0-15,0-3 0 16,9 0 1-16,0-3-4 16,5-5-6-16,5 7-30 0,-3-2-46 15,-2-5-1-15</inkml:trace>
  <inkml:trace contextRef="#ctx0" brushRef="#br0" timeOffset="50293.5432">12807 4545 422 0,'0'0'6'0,"-12"-9"2"16,12 9 2-16,-12-15 1 15,4 5 1-15,-1-3 0 16,3 1-1-16,4-3 1 0,2 5-5 16,10-2-7-16,5 4 0 15,5 6 0-15,0-1 0 16,0 3 0-16,-3 7 0 15,-2 9 0-15,-5-1 0 16,-5 4 0-16,-5 4 0 16,-10 4 0-16,-3-3 0 0,1 5 0 15,-6-5 0-15,4-2-2 16,-2-5 2-16,4-5 0 16,5-1 0-16,7-11 0 0,0 9 0 15,7-9 2-15,8-2-2 16,5-5 0-16,5-1-7 15,1-9-8-15,13 2-68 16,-5-10-4-16</inkml:trace>
  <inkml:trace contextRef="#ctx0" brushRef="#br0" timeOffset="50560.9333">13034 3991 445 0,'0'0'4'0,"0"0"2"15,0 0 0-15,-7-7-1 0,7 7 1 16,0 0 0-16,2 12 0 16,13 5 1-16,5 8-5 0,5 10-1 15,7 6 0-15,3 11 0 16,0 6 0-16,-4 3 0 16,-3 6 0-16,-7 1 0 15,-7-2 0-15,-9-2 0 0,-8-1 0 16,-9-5 0-16,-8-3-1 15,-5-6-2-15,-2 0-5 16,-6-16-18-16,-11 0-58 16,21-6-3-16</inkml:trace>
  <inkml:trace contextRef="#ctx0" brushRef="#br0" timeOffset="51230.1882">13747 4258 340 0,'0'0'7'0,"0"0"3"16,0 0 4-16,0-12 0 16,0 12 1-16,-10-8 0 15,1 5 1-15,-7 2 0 0,0 1-6 16,-6 7-4-16,3 10-2 16,-2 3-1-16,0 7-1 15,3 5 0-15,6 2-1 16,3 2 0-16,6 0 0 15,3-4 0-15,10-3 1 0,7-5 1 16,8-4-1-16,2-5 0 16,10-6 1-16,-1-3-1 15,4-4-4-15,1-2-8 16,-6 0-42-16,1-2-31 0,-6-6-3 16</inkml:trace>
  <inkml:trace contextRef="#ctx0" brushRef="#br0" timeOffset="52146.8177">13988 4379 401 0,'0'0'3'0,"0"0"1"16,0 0 0-16,0 0 0 15,-7-8 0-15,7 8-1 16,0 0 1-16,0 0-1 15,0 0-2-15,-7-7-1 16,7 7 0-16,0 0 0 0,0 0-1 16,0 0 2-16,0 0 0 15,-5 6-1-15,5-6 1 16,0 0 0-16,0 0 0 0,0 0 0 16,0 0 1-16,0 0-2 15,0 0 1-15,0 0 1 16,0 0 1-16,0 0 0 15,0 0 1-15,0 0 0 0,0 0 1 16,0 0-1-16,0 0 1 16,0 0-1-16,0 0 0 15,0 0-1-15,0 0 1 16,0 0-1-16,0 0 0 16,0 0 0-16,0 0-1 0,0 0 0 15,0 0 1-15,0 0-1 16,0 0 0-16,0-6-1 15,0 6 1-15,2-12 0 16,-2 12 0-16,4-15-2 16,-4 15 0-16,4-17 0 0,-2 5 0 15,-2 2 0-15,2-3 0 16,-2 6 0-16,0-4 0 16,0 2 0-16,0 9 0 0,-4-17 0 15,4 17 0-15,-5-7 0 16,5 7 0-16,-13-3 0 15,13 3 0-15,-16 10 0 16,4 7 0-16,3 0 0 0,-3 8 0 16,5 5 0-16,-2 4 0 15,5-1 0-15,4 2 0 16,0-4 0-16,4-2 0 0,7-5 0 16,1-2 0-16,2-5 0 15,7-6 0-15,-4-2 0 16,5-6 0-16,0-3 0 15,4-3 0-15,-4-6 0 16,0-4 0-16,1-4 0 16,-3-10 0-16,-3-1 0 0,-4-7 0 15,-4-4 0-15,-4 2 0 16,-2-3 0-16,-3 3 0 16,-8 4 0-16,-4 4 0 0,-3 7 0 15,-2 5 0-15,-3 6 0 16,-3 7 0-16,4 1 0 15,-4 3 0-15,3 7 0 0,6 8 0 16,-2 2 0-16,7 5 0 16,4 1 0-16,5 3 0 15,0-2 0-15,9 0 0 16,12-1 0-16,1-7 0 0,5 2 0 16,8-10 0-16,0 0 0 15,2-4 0-15,-2-1-45 16,-1-3-44-16,-1 0-1 15</inkml:trace>
  <inkml:trace contextRef="#ctx0" brushRef="#br0" timeOffset="52358.8235">14409 4350 434 0,'0'0'4'0,"0"0"0"0,0 0 1 16,0 0 1-16,2 14 1 15,-2-1-1-15,0-1 1 16,2 6 1-16,-2 4-4 16,5 0-1-16,1 2-1 0,1 2-2 15,-1-3-7-15,13 1-19 16,9-6-56-16,-15-2-3 16</inkml:trace>
  <inkml:trace contextRef="#ctx0" brushRef="#br0" timeOffset="52792.1758">14886 4180 468 0,'0'0'3'0,"0"0"1"0,0-9 0 16,0 9 1-16,-7-9 1 15,-1 3-1-15,-2 1 0 16,0 3 0-16,-3 2-2 16,-3 0-2-16,0 10-1 15,-2 2 0-15,6-2-1 0,3 8 1 16,4 1-1-16,3 1 1 16,2 2-1-16,4 2 0 15,10-5 1-15,5 3-1 0,3-2 1 16,2-1 0-16,1-1 0 15,0 0 0-15,-2-4 0 16,-4-1 0-16,-1-4 0 16,-6 1 1-16,-12-10-1 15,8 15 1-15,-13-5-1 16,-8-6 1-16,-7 4 0 0,-1 1-1 16,-9-3 0-16,0 2-1 15,-7-3-1-15,5-3-4 0,2-2-7 16,7 0-34-16,5 0-38 15,6-2-1-15</inkml:trace>
  <inkml:trace contextRef="#ctx0" brushRef="#br0" timeOffset="53209.6482">15135 4199 464 0,'0'0'5'16,"0"0"0"-16,0 0 1 15,0 0 0-15,0 0 0 16,0 0 1-16,-3 14-1 0,-4 4 0 16,-4 6-6-16,4 6 0 15,-3 2 0-15,3 6 0 16,1-4 0-16,4-2 0 16,2-2 0-16,11-3 0 0,3-7 0 15,2-7 0-15,3-3 0 16,3-7 0-16,1-6 0 0,0-7 0 15,1-8 0-15,-4-9 0 16,-6-5 0-16,-2-8 0 16,-3-4 0-16,-5-3 0 15,-4-1 0-15,-4 4 0 16,-6 4 0-16,-5 3 0 0,0 10 0 16,-5 8 0-16,-3 8 0 15,4 11 0-15,-4 8 0 16,6 10 0-16,2 9 0 15,6 6 0-15,3 5 0 16,6 4 0-16,10 3 0 0,2-1 0 16,13-5 0-16,0-5-17 15,5-3-69-15,10-4-3 16</inkml:trace>
  <inkml:trace contextRef="#ctx0" brushRef="#br0" timeOffset="53557.0974">15631 4384 451 0,'0'0'4'0,"0"0"2"16,-10-10 2-16,10 10 1 15,-6-10 0-15,6 10 0 16,-8-9 1-16,8 9-5 16,0-10-5-16,10 7 0 0,10 3 0 15,-1 0 0-15,2 0 0 16,4 5 0-16,0 3 0 15,-6 7 0-15,-4-1 0 16,-10 7 0-16,-5 3 0 16,-9 3 0-16,-9 3 0 0,-7 0 0 15,-3 2 0-15,1-2 0 16,-3-3 0-16,6 0 0 16,0-4 0-16,10-2 0 0,7-8 0 15,7 3 0-15,7-9 0 16,13 1 0-16,8-7 0 15,6-1-2-15,10 0-41 0,-1-1-43 16,-1-5-2-16</inkml:trace>
  <inkml:trace contextRef="#ctx0" brushRef="#br0" timeOffset="54093.7072">10560 6020 397 0,'0'0'8'15,"0"0"3"-15,0 0 3 0,0 0 0 16,0 0 1-16,0 0 1 16,0 0 0-16,0 0 1 15,0 0-14-15,0 0-3 0,16-3 0 16,6 3 0-16,5 0 0 15,8 0 0-15,7 0 0 16,0-3 0-16,8-2 0 16,-5 0 0-16,2 3 0 0,-10-5 0 15,4-10-43-15,-14 14-45 16,-8 3-3-16</inkml:trace>
  <inkml:trace contextRef="#ctx0" brushRef="#br0" timeOffset="54393.7516">11419 5631 479 0,'0'0'3'0,"0"0"-1"15,0 0 2-15,-11-3-1 0,1 6 1 16,-5 7-1-16,-4 7 2 15,-4 10-1-15,-4 8 0 16,-1 15-4-16,-2 4 0 16,3 5 0-16,5 4 0 15,2 0 0-15,10-2 0 0,6-1 0 16,4-9 0-16,9-4 0 16,8-14 0-16,10-2 0 15,8-4 0-15,3-14-13 16,-14-7-70-16,24-3-4 15</inkml:trace>
  <inkml:trace contextRef="#ctx0" brushRef="#br0" timeOffset="54808.957">11803 5888 455 0,'0'0'4'0,"-12"-5"1"16,-1 0 1-16,1 1 1 15,-8-1 0-15,-2 5 1 0,-6 0-1 16,1 2 1-16,-3 8-4 16,3 5-4-16,7 5 0 15,1-1 0-15,6 6 0 0,5-3 0 16,8 0 0-16,0-5 0 16,12 1 0-16,9-7 0 15,0-8 0-15,5-3 0 16,4-3 0-16,2-13 0 15,-2-4 0-15,0-4 0 0,-6-8 0 16,1-6 0-16,-7-4 0 16,-6-3 0-16,-4 1 0 15,-5 0 0-15,-3 3 0 16,0 10 0-16,-6 7 0 0,-1 7 0 16,-3 16 0-16,0 11 0 15,0 12 0-15,5 10 0 16,0 11 0-16,3 3 0 0,2 9 0 15,2-3 0-15,13 4 0 16,-5 4-84-16,12-17-3 16</inkml:trace>
  <inkml:trace contextRef="#ctx0" brushRef="#br0" timeOffset="55276.9418">12062 5978 447 0,'0'0'6'0,"-9"-8"1"16,0 4 3-16,9 4 1 0,-16-13 1 16,16 13 0-16,-18-18-6 15,18 18-6-15,-10-15 0 16,10 15 0-16,10-7 0 0,5 2 0 16,4 2 0-16,-1-2 0 15,7 5 0-15,-6 0 0 16,3 0 0-16,-3 5 0 15,-5 3 0-15,-9 2 0 0,0 2 0 16,-5 6 0-16,-2-1 0 16,-3 0 0-16,-5 0 0 15,3-4 0-15,-4 4 0 16,3-4 0-16,4-1 0 0,-2-4 0 16,5 2 0-16,1-10 0 15,5 14 0-15,4-9 0 16,7 0 0-16,-2 0 0 15,7 0 0-15,-5 0 0 16,4 0 0-16,-2 2 0 16,-6 1 0-16,-4 1 0 0,-8 3 0 15,0-1 0-15,-10 2 0 16,-8-1 0-16,-3 0 0 0,-4 0 0 16,-3-1 0-16,-4-5 0 15,2 0 0-15,-2-6-16 16,9-6-57-16,3 0-13 15</inkml:trace>
  <inkml:trace contextRef="#ctx0" brushRef="#br0" timeOffset="55475.0462">12472 5782 461 0,'0'0'3'0,"0"0"2"0,0 0 2 16,0 14 0-16,0 1 1 15,0 5 0-15,-3 10 1 16,1 2-6-16,2 3-3 16,0 3 0-16,0-2 0 0,0 1 0 15,0-5-43-15,0-4-42 16,2-6-3-16</inkml:trace>
  <inkml:trace contextRef="#ctx0" brushRef="#br0" timeOffset="55625.2433">12382 5947 460 0,'0'0'4'16,"0"0"2"-16,0 0 1 0,3-10-1 15,-3 10 1-15,20-9 0 16,-2 1-1-16,7 4-4 16,-1-7-19-16,-7 9-65 15,21-3-2-15</inkml:trace>
  <inkml:trace contextRef="#ctx0" brushRef="#br0" timeOffset="55905.7663">12855 5762 469 0,'0'0'3'16,"0"0"1"-16,0 0 2 0,0 8 1 16,-5 4 0-16,0 2 1 15,-3 6-1-15,-1 6-7 16,-6 1 0-16,0 2 0 15,0-2 0-15,2 1 0 0,1-1 0 16,2-10 0-16,0 0 0 16,5-7 0-16,2 0 0 15,3-10 0-15,0 0 0 0,18 7 0 16,-3-7 0-16,10-5 0 16,0 1 0-16,2-2 0 15,2 1 0-15,7-2 0 16,-12-5-2-16,4 7-85 15,-4-2-2-15</inkml:trace>
  <inkml:trace contextRef="#ctx0" brushRef="#br0" timeOffset="56304.5157">12977 6064 479 0,'0'0'4'0,"0"0"3"16,-3-7 1-16,3 7 0 15,0-18-3-15,0 8-5 16,3-2 0-16,4 2 0 0,8-5 0 16,0 5 0-16,5 1 0 15,3 2 0-15,-4 1 0 16,1 4 0-16,-3 2 0 15,-4 2 0-15,-1 11 0 16,-9-1 0-16,-3 7 0 16,-5 1 0-16,-10 6 0 0,0-2 0 15,-2 1 0-15,-6 0 0 16,3-4 0-16,3-3 0 16,7 0 0-16,2-6 0 0,8-12 0 15,8 12 0-15,10-12 0 16,4 0 0-16,8-5 0 0,2-7 0 15,9-10-43-15,-3 4-45 16,3-9 0-16</inkml:trace>
  <inkml:trace contextRef="#ctx0" brushRef="#br0" timeOffset="56525.9562">13333 5571 471 0,'0'0'3'16,"0"0"0"-16,0 0 1 15,0 0 1-15,0 13 2 16,0 3 1-16,9 9 0 0,1 11-6 16,5 7-2-16,2 12 0 15,2 11 0-15,0 5 0 16,3 6 0-16,-7 0 0 16,-8 1 0-16,-7-1 0 0,-3-3 0 15,-10-4 0-15,-4-6-12 16,-7-9-75-16,-1-10-3 15</inkml:trace>
  <inkml:trace contextRef="#ctx0" brushRef="#br0" timeOffset="64104.5218">13869 5796 357 0,'0'0'8'0,"13"-10"2"0,-8 1 5 15,2-3 0-15,0 0 1 16,-1-3 2-16,1-2 1 16,-4 0-1-16,-3 8-6 15,-8 4-4-15,-5 3-3 0,-3 2-2 16,-5 4-1-16,-4 6-2 16,0 5 0-16,-2 3 0 15,3 0 0-15,0 1 0 16,7 1 0-16,3-3-1 0,4 2 1 15,4 2 0-15,6-1 0 16,9-1 0-16,3-2 1 16,8 3 0-16,7 1 0 15,3-4 0-15,2-2 1 16,3-1-2-16,0 1 0 0,-3-2 0 16,-6-1-2-16,0 0 2 15,-9-3-1-15,-6 5 1 16,-6-2 0-16,-5-2 0 0,-13 2 1 15,-4-2 1-15,-6 3-2 16,-4-4 0-16,-3 3 0 16,0-1 0-16,0-4 0 15,3-4-3-15,5 5-8 0,1-8-23 16,12 0-50-16,9 0-2 16</inkml:trace>
  <inkml:trace contextRef="#ctx0" brushRef="#br0" timeOffset="64529.9842">14208 5753 403 0,'0'0'6'0,"0"0"2"16,0 0 2-16,8-12 1 16,-8 12 1-16,0 0 0 0,-8-3 0 15,-5 6 1-15,-10 13-6 16,2 9-2-16,-4 4-1 0,-3 5-2 15,5 7 1-15,3 1-2 16,6-3-1-16,8-4 2 16,6-3-2-16,3-4 0 15,12-11 0-15,5-5 0 0,5-4 0 16,7-8 0-16,-2-5 0 16,5-10 0-16,-4 0 0 15,-1-10 0-15,-4-2 0 16,-8-7 0-16,-6-7 0 15,-8 4 0-15,-4 0 0 0,-10 2 0 16,-7 3 0-16,-2 13 0 16,-5 1 0-16,0 12 0 15,2 6 0-15,2 4 0 16,0 16 0-16,11-1 0 16,0 9 0-16,9 2 0 0,9 2 0 15,7 2 0-15,5-1 0 16,7 1-15-16,2-1-68 0,6-12-3 15</inkml:trace>
  <inkml:trace contextRef="#ctx0" brushRef="#br0" timeOffset="64724.5987">14640 5923 434 0,'0'0'4'0,"0"0"-2"16,0 0 4-16,0 12-1 15,-5 0 2-15,3 4-2 16,-4 3 1-16,4 6 0 0,-1 0-2 16,1 5-1-16,2-3-4 15,0-5-9-15,7-3-41 16,1 2-29-16,-3-6-3 16</inkml:trace>
  <inkml:trace contextRef="#ctx0" brushRef="#br0" timeOffset="65137.7342">15047 5700 432 0,'0'0'4'0,"0"0"0"15,-2-12 2-15,2 12-1 16,-20-10 2-16,3 5-1 15,-3 2 1-15,-5 3 0 16,-3 0-3-16,-2 12-2 16,4 1 0-16,1 4 0 0,5 3-1 15,5 2 0-15,4 6 0 16,9-6 0-16,9-1 0 16,8 3 1-16,8-2-1 15,5-2 0-15,4-1 0 0,0-1 0 16,-2 1 0-16,0-3 0 15,-5-1-1-15,-6-3 0 16,-3 0 0-16,-10 0 0 0,-6-2 1 16,-4 0-1-16,-12 3 0 15,-2-3 1-15,-10-3-1 16,1 0-1-16,-6 1 0 16,1-3-3-16,2 0-5 0,3-5-18 15,-3 0-55-15,17 0-2 16</inkml:trace>
  <inkml:trace contextRef="#ctx0" brushRef="#br0" timeOffset="65570.4434">15318 5692 425 0,'0'0'5'0,"0"0"3"15,12-7 2-15,-12 7 0 16,4-10 1-16,-4 10 0 0,0 0 0 15,-8 7 1-15,-8 8-4 16,2 9-8-16,-5 8 0 16,2 1 0-16,1 5 0 0,1 4 0 15,5-8 0-15,8-2 0 16,2 2 0-16,5-10 0 16,9-7 0-16,4-7 0 15,2-3 0-15,8-7 0 0,0 0 0 16,-2-7 0-16,1-8 0 15,-4-7 0-15,-6-3 0 16,-2-10 0-16,-6 1 0 16,-6-9 0-16,-6 1 0 0,-9 3 0 15,-5 4 0-15,-3 5 0 16,-5 8 0-16,0 8 0 16,-3 11 0-16,4 8 0 15,0 14 0-15,8 3 0 16,4 12 0-16,10 0 0 0,4 3 0 15,8 3 0-15,4-1 0 16,11-4 0-16,5-5-2 16,3-3-83-16,5-5-2 0</inkml:trace>
  <inkml:trace contextRef="#ctx0" brushRef="#br0" timeOffset="65955.8294">15702 5935 486 0,'0'0'4'0,"0"0"1"0,-9-6 1 16,9 6 2-16,0 0-6 0,-12-12-2 16,12 12 0-16,0-12 0 15,0 12 0-15,21-12 0 16,-2 7 0-16,4 3 0 0,-1-1 0 15,1 3 0-15,-2 10 0 16,-3 2 0-16,-8 3 0 16,-8 8 0-16,-7 1 0 15,-8 1 0-15,-7 3 0 0,-4-1 0 16,3-4 0-16,-4 1 0 16,2-7 0-16,3 0 0 15,8-7 0-15,2 0 0 16,10-10 0-16,2 9 0 0,15-9 0 15,6 0 0-15,7 0 0 16,3-1 0-16,10-4 0 16,10-13-30-16,-6 15-57 15,0-6-4-15</inkml:trace>
  <inkml:trace contextRef="#ctx0" brushRef="#br0" timeOffset="77735.0123">11624 7305 366 0,'0'0'7'16,"0"-10"1"-16,0 10 4 15,0-17 0-15,0 6 1 16,0 2 1-16,-5-1 0 0,-2 0 0 15,-5 8-5-15,-6 0-2 16,-2 2-4-16,-2 6 1 16,-3 7-3-16,-5 1 1 15,3 10-2-15,2-2 1 16,2 3-1-16,8 1 0 0,3 1 0 16,7-1-1-16,5-4 1 15,2-5 0-15,11-2 0 16,4-8 1-16,8-4 0 0,3-6 1 15,2-7 0-15,-1-6 0 16,1-7 1-16,0-9-1 16,-2-8 0-16,-6-2-1 15,-5-8 1-15,-6-4-1 0,-6-1 0 16,-5 2 1-16,0 0 1 16,-11 9-3-16,1 8 0 15,-2 7 0-15,4 12 0 0,-4 7 0 16,5 10 0-16,-4 14 0 15,6 8 0-15,1 13 0 16,4 5 0-16,0 9 0 16,0 9 0-16,7-1 0 15,7 0-6-15,2-6-5 16,11-3-26-16,0-7-48 0,1-7-1 16</inkml:trace>
  <inkml:trace contextRef="#ctx0" brushRef="#br0" timeOffset="78196.8452">11936 7300 412 0,'0'0'6'0,"0"0"2"16,-9-5 1-16,9 5 1 16,-12-8 0-16,12 8 0 15,-8-9 1-15,8 9-1 16,-4-13-5-16,4 13-2 0,12-9-2 15,6 3-1-15,4 4 0 16,-2 0-1-16,5 2 0 16,0 0 0-16,-6 4 1 15,-1 6-1-15,-3 0 1 16,-7 5 0-16,-8 0 0 16,0 2 0-16,-6 1 0 0,-4-1 0 15,-2-5 0-15,-1 3-1 16,4 1 1-16,-1-7-1 15,2-2 1-15,8-7 0 0,0 13 0 16,0-13 1-16,20 12 0 16,-2-6-1-16,1-4 1 15,4 6 0-15,-2-4-1 0,0-2 1 16,-3 6-1-16,-4 0 0 16,-3-1 1-16,-7 2-1 15,-4 2 1-15,-8 3-1 16,-6-4 0-16,-6 4 0 0,-7 0-1 15,-5-2-3-15,-4-2-4 16,6 0-11-16,-7 0-36 16,12-10-29-16,8-3-2 15</inkml:trace>
  <inkml:trace contextRef="#ctx0" brushRef="#br0" timeOffset="78387.0197">12389 7115 440 0,'0'0'2'0,"0"0"1"0,0 12 2 16,-1 3-1-16,-5 4 2 15,1 9-1-15,1 2 1 16,-4 7-1-16,4 0 0 0,-2 1-4 16,3-7-5-16,3 6-12 15,0-1-52-15,3-15-15 16</inkml:trace>
  <inkml:trace contextRef="#ctx0" brushRef="#br0" timeOffset="78545.2641">12276 7340 428 0,'0'0'4'0,"0"0"2"16,0 0 0-16,0 0 0 15,2-9 2-15,6 3-1 0,9 1 1 16,6 0-1-16,6 3-9 15,1-6-27-15,8 6-50 16,4-4-4-16</inkml:trace>
  <inkml:trace contextRef="#ctx0" brushRef="#br0" timeOffset="78820.7779">12758 7097 440 0,'0'0'3'16,"0"0"2"-16,0 0 0 15,0 0 1-15,0 13 1 16,0-1 0-16,-2 8 1 0,-3 1 0 16,-1 9-2-16,-1 1-2 15,-3 1 0-15,3 3-1 16,-6-6-1-16,5-4 1 16,-3 0-3-16,5-9 0 15,-1 0 0-15,1-7 0 16,6-9 0-16,0 10 0 0,8-10 0 15,10 0 0-15,1 0 0 16,9-6-4-16,7 0-23 16,17-1-56-16,-15-4-4 0</inkml:trace>
  <inkml:trace contextRef="#ctx0" brushRef="#br0" timeOffset="79158.7681">13009 7370 464 0,'0'0'4'0,"0"0"2"16,-10-8 2-16,10 8 1 0,-10-8 0 15,10 8 2 1,-5-14-11-16,5 6 0 16,13-4 0-16,11 5 0 0,6-1 0 15,2 3 0-15,4 0 0 16,-4 5 0-16,-1 0 0 0,-2 10 0 15,-12 5 0-15,-10 5 0 16,-7 2 0-16,-5 7 0 16,-7 0 0-16,-3-3 0 15,-6 2 0-15,5-3 0 0,-4-5 0 16,5-6 0-16,5-2 0 16,10-12 0-16,-8 11 0 15,8-11 0-15,18 0 0 16,5-6 0-16,2-5-10 0,7-3-76 15,2-3-1-15</inkml:trace>
  <inkml:trace contextRef="#ctx0" brushRef="#br0" timeOffset="79424.0506">13397 6934 461 0,'0'0'2'0,"0"0"0"15,0 0 2-15,0 0 1 0,0 15 1 16,6 1 1-16,11 12 1 16,2 4 0-16,4 8 0 15,2 10-8-15,7 6 0 0,-5 4 0 16,-5 4 0-16,-7 3 0 16,-15 3 0-16,-7-1 0 15,-20 0 0-15,-14 1 0 16,-14-7 0-16,-11 0 0 15,-9-1-10-15,-12-11-40 0,-5-6-38 16,-7-5-1-16</inkml:trace>
  <inkml:trace contextRef="#ctx0" brushRef="#br0" timeOffset="79790.6591">11410 6757 347 0,'0'0'5'0,"-15"0"2"15,-2 0 3-15,-6 8 2 0,-5 7 3 16,-10 8 0-16,-7 11 2 16,-7 13 0-16,4 15-3 15,6 12-2-15,5 9-2 16,10 7-2-16,15 2-3 16,12 2-1-16,19-5 0 0,19-4-1 15,22-15-1-15,16-11-2 16,21-8-7-16,10-20-21 15,25-9-55-15,12-10-3 16</inkml:trace>
  <inkml:trace contextRef="#ctx0" brushRef="#br0" timeOffset="80275.223">14038 7042 431 0,'0'0'5'0,"0"0"3"15,0 0 1-15,0-10 1 16,0 10-1-16,-4 0 1 15,-7 3 0-15,-7 12 1 16,-4 7-6-16,0 9-2 0,-6 5-3 16,2 3 0-16,1 4 0 15,5-1 0-15,5 0 0 16,9-9 0-16,10-4 0 16,10-7 0-16,11-4 0 15,5-8 0-15,10-3-4 0,-1-7-23 16,-3 0-58-16,13-9-2 15</inkml:trace>
  <inkml:trace contextRef="#ctx0" brushRef="#br0" timeOffset="80683.7565">14404 7085 448 0,'0'0'3'0,"0"0"1"0,-10 0 1 16,-3 1 1-16,1 10 1 15,-6 2 1-15,-1 4-1 16,-4 5 1-16,0 6-3 16,3 2-1-16,6-1-2 15,7 0 0-15,5-1 0 0,2-6-2 16,12-2 0-16,5-10 0 16,7-3 0-16,6-5 0 15,0-2 0-15,0-7 0 16,2-5 0-16,-4-6 0 0,-3-4 0 15,-5-6 0-15,-6-5 0 16,-9-5 0-16,-1 1 0 16,-8 0 0-16,-3 1 0 0,-10 7 0 15,-3 7 0-15,-5 12 0 16,-3 10 0-16,3 7 0 16,1 14 0-16,4 3 0 0,0 9 0 15,10 1 0-15,10 0 0 16,7 1 0-16,11-5 0 15,7 2 0-15,8-7-31 16,6-5-54-16,5-5-3 0</inkml:trace>
  <inkml:trace contextRef="#ctx0" brushRef="#br0" timeOffset="81054.8284">14760 7317 458 0,'0'0'5'0,"0"0"3"0,-12 0 1 16,12 0 3-16,-11-2 0 16,11 2-5-16,-12-4-7 15,12 4 0-15,-4-8 0 0,10 5 0 16,9-2 0-16,5 5 0 16,-4 0 0-16,7 0 0 15,-2 5 0-15,-2 6 0 16,-4 3 0-16,-10 3 0 0,-2 3 0 15,-6 3 0-15,-7-1 0 16,-3 3 0-16,-6-1 0 16,-6-2 0-16,3 1 0 15,1-5 0-15,2-1 0 16,4-5 0-16,3 0 0 0,4-5 0 16,8-7 0-16,3 12 0 15,9-12 0-15,8 0 0 16,10 0 0-16,5 0 0 15,6 0 0-15,7-1 0 0,5-7 0 16,6 3-56-16,-5 0-36 16</inkml:trace>
  <inkml:trace contextRef="#ctx0" brushRef="#br0" timeOffset="89634.275">17218 3778 288 0,'0'0'5'16,"0"17"4"-16,0 5 1 15,0 7 1-15,5 17 0 16,0 5 1-16,4 22-1 0,2 11-2 16,3 8-7-16,2 4-13 15,1 0-38-15,3 12-21 16</inkml:trace>
  <inkml:trace contextRef="#ctx0" brushRef="#br0" timeOffset="89802.5517">17335 5786 347 0,'-3'15'9'16,"3"12"3"-16,-4 16 0 16,4 11 4-16,0 13 0 0,0 8 0 15,0 19 1-15,0 6 0 16,0 3-10-16,10-1-5 15,2 4-16-15,-5 8-63 16,6-5-4-16</inkml:trace>
  <inkml:trace contextRef="#ctx0" brushRef="#br0" timeOffset="90098.1011">17354 8306 489 0,'-2'12'2'0,"2"19"1"0,0 5 2 16,0 21 0-16,0 9 2 15,0 19-7-15,0 15 0 16,0 11 0-16,0 0 0 0,2 3 0 16,-2-5 0-16,3 8 0 15,-3-11-3-15,5 1-32 16,0-3-8-16,-5 2-2 16,3-7 1-16,-3 0 11 15,0-2 11-15,-6-3 17 16,4 8 13-16,-8-8 21 15,0 3 8-15,-4-1 4 0,3 6-5 16,-1 0-8-16,-1 5-8 16,6-3-11-16,-3-6-6 15,5 9-12-15,-3-14-18 0,-6 7-54 16,12-5-2-16</inkml:trace>
  <inkml:trace contextRef="#ctx0" brushRef="#br0" timeOffset="90384.2883">17113 12455 511 0,'-2'10'0'16,"-5"10"0"-16,-1 13 0 0,4 6 0 15,-5 11 0-15,0 7 0 16,-1 7 0-16,-3 3 0 16,6-5 0-16,0-6 0 15,-2-1 0-15,7-6 0 16,2-4-8-16,0-1 2 0,0 7 1 15,2 0 3-15,9 12 1 16,-4-2 4-16,3 11 2 16,-4 3 4-16,-2 6-4 15,-1 5-5-15,-3-2 0 16,0-1 0-16,-3-13 0 0,-1-4 0 16,-5-19 0-16,9-5-11 15,-7-15-78-15,7-27-1 16</inkml:trace>
  <inkml:trace contextRef="#ctx0" brushRef="#br0" timeOffset="91187.5915">18781 4335 329 0,'0'0'9'15,"5"-12"3"-15,-5 12 4 0,8-18 3 16,-8 9-1-16,0-3 1 15,-2 3 0-15,-9 1 1 16,-11 8-7-16,-5 3-5 0,-8 11-1 16,-7 7-3-16,-3 6 0 15,0 8-1-15,1 3-1 16,8 3-1-16,6 1 0 16,11 1 0-16,12-7 0 15,9-1-1-15,18-5 1 16,14-7 1-16,7-7 0 0,10-1-2 15,5-7-2-15,0-8-4 16,6 2-13-16,-9-2-65 16,-3-5-4-16</inkml:trace>
  <inkml:trace contextRef="#ctx0" brushRef="#br0" timeOffset="91632.1896">19164 4320 465 0,'0'0'4'0,"0"0"0"15,-2-9 2-15,2 9 0 16,-11-11 0-16,4 11 0 0,-5 0 0 16,-3 5 0-16,0 7-4 15,-2 8-2-15,0 5 0 16,1 2 0-16,4 1 0 0,4 4 0 15,3-3 0-15,5-1 0 16,11-3 0-16,6-8 0 16,3-5 0-16,7-6 0 15,1-5 0-15,2-2 0 16,0-10 0-16,-5-6 0 0,-1-8 0 16,-7-2 0-1,-5-5 0-15,-7-5 0 0,-5 2 0 16,-9-2 0-16,-3 3 0 15,-9 7 0-15,1 3 0 16,-1 7 0-16,0 12 0 0,-1 5 0 16,7 10 0-16,2 9 0 15,4 5 0-15,9 5 0 16,4 1 0-16,9 2 0 0,9 3 0 16,6-9-16-16,9-1-69 15,3-1-2-15</inkml:trace>
  <inkml:trace contextRef="#ctx0" brushRef="#br0" timeOffset="91802.927">19546 4427 428 0,'0'0'4'0,"0"0"2"16,0 0 0-16,-2 9 2 16,0 1 0-16,0 5 0 0,-3 2 0 15,2 9 1-15,1 1-4 16,2 0-2-16,0 7-2 15,0-3-4-15,2 3-10 16,3-2-68-16,4-7-4 16</inkml:trace>
  <inkml:trace contextRef="#ctx0" brushRef="#br0" timeOffset="92104.3228">20102 4253 451 0,'0'0'5'0,"0"0"1"15,-3-12 1-15,3 12 2 16,-15-7-1-16,3 7 2 16,-8 0 0-16,-4 7-5 15,0 12-5-15,-6 5 0 0,4 5 0 16,-2 5 0-16,8 3 0 15,6 3 0-15,5 2 0 16,9-4 0-16,13-6 0 16,9-2 0-16,6-6 0 15,10-6 0-15,3-3 0 0,4-13 0 16,5 1-86-16,2-3-4 16</inkml:trace>
  <inkml:trace contextRef="#ctx0" brushRef="#br0" timeOffset="92515.5674">20524 4241 468 0,'0'0'4'0,"0"0"1"16,-10-7 0-16,3 7 2 16,-3 1-1-16,-3 7 1 15,-1 4 0-15,-4 8-5 0,3 5-2 16,2 7 0-16,4 0 0 15,-1 4 0-15,2 3 0 16,5-4 0-16,3-5 0 16,9-3 0-16,5-10 0 15,2-5 0-15,5-5 0 16,4-4 0-16,3-6 0 0,-4-9 0 16,-5-5 0-16,7-10 0 15,-8-6 0-15,-4-4 0 0,-6-4 0 16,-8-4 0-16,0 3 0 15,-8 4 0-15,-6 4 0 16,-4 9 0-16,-4 13 0 16,-3 7 0-16,3 7 0 0,-1 13 0 15,4 10 0-15,6 9 0 16,6 2 0-16,7 5 0 16,9 1 0-16,7-2 0 15,11 1-22-15,15-3-65 0,-3-6-2 16</inkml:trace>
  <inkml:trace contextRef="#ctx0" brushRef="#br0" timeOffset="92854.7817">20999 4446 475 0,'0'0'5'0,"0"0"1"15,-12-14 2-15,12 14 1 16,-8-18-1-16,5 11-8 15,1-3 0-15,2 1 0 0,8 3 0 16,4 1 0-16,6 2 0 16,2 3 0-16,6 0 0 15,-3 10 0-15,2 3 0 0,-8 2 0 16,-4 7 0-16,-11 0 0 16,-2 8 0-16,-13 0 0 15,-6 2 0-15,-6 0 0 16,0-4 0-16,-5 4 0 15,6-10 0-15,4 2 0 0,2-5 0 16,8-4 0-16,10-6 0 16,8 1 0-16,14-8 0 15,10-2 0-15,10 0 0 16,6-9-12-16,9 1-75 0,4 1-2 16</inkml:trace>
  <inkml:trace contextRef="#ctx0" brushRef="#br0" timeOffset="93593.2256">18729 5717 442 0,'0'0'4'0,"0"-8"3"15,3-1 1-15,-1-1 2 16,-2-5 0-16,0 1 0 0,-2-1 0 16,-7 0 0-16,0 4-10 15,-8 4 0-15,-6 5 0 16,1 2 0-16,-3 5 0 0,-2 7 0 16,4 3 0-16,6 3 0 15,-1 3 0-15,11-1 0 16,5 2 0-16,4 1 0 0,16 0 0 15,4-4 0-15,10-2 0 16,6 2 0-16,2-1 0 16,1 0 0-16,-3-3 0 15,0 0 0-15,-9-3 0 16,-6 1 0-16,-9-4 0 16,-6 3 0-16,-8 0 0 15,-3-1 0-15,-11-1 0 0,-6 2 0 16,-5-2 0-16,-10 5 0 15,-5-5 0-15,-2-1 0 16,-3 1 0-16,3-5 0 16,4 4 0-16,6-9 0 0,4 3 0 15,9-3-25-15,11-14-56 16,8 14-6-16</inkml:trace>
  <inkml:trace contextRef="#ctx0" brushRef="#br0" timeOffset="94025.7861">19098 5655 460 0,'0'0'5'0,"0"0"2"15,0 0 1-15,7-9 1 16,-7 9 0-16,0 0 0 16,0 0-5-16,-13 9-4 0,-4 11 0 15,-1 5 0-15,-4 10 0 16,5 2 0-16,-4 0 0 15,5 5 0-15,7-2 0 16,5-8 0-16,4 0 0 16,10-7 0-16,5-8 0 0,10-5 0 15,0-4 0-15,5-8 0 16,-1 0 0-16,1-10 0 16,-2-10 0-16,-7-4 0 0,0-11 0 15,-9-2 0-15,-7-5 0 16,-5-6 0-16,0 4 0 15,-14 2 0-15,1 7 0 16,-10 4 0-16,1 10 0 0,-6 9 0 16,1 9 0-16,3 6 0 15,4 12 0-15,7 9 0 16,5 3 0-16,8 3 0 0,5 8 0 16,11-2 0-1,4-1 0-15,10 0 0 0,-4-10-7 16,4-1-79-16,10-6-2 15</inkml:trace>
  <inkml:trace contextRef="#ctx0" brushRef="#br0" timeOffset="94217.503">19493 5831 460 0,'0'0'3'0,"0"0"3"15,0 0 2-15,-3 12 1 0,3 1 0 16,-4 5 1-16,3 1-4 15,1 4-6-15,0 4 0 16,0 0 0-16,1 3 0 16,6-4 0-16,0 0 0 0,7-1-30 15,-1-3-55-15,2-8-4 16</inkml:trace>
  <inkml:trace contextRef="#ctx0" brushRef="#br0" timeOffset="94599.6516">20299 5628 456 0,'0'0'5'0,"0"-8"1"16,0 8 0-16,-4-15 2 0,-5 8 0 15,-4 2 1-15,-10 5 1 16,-1 0-7-16,-6 15-3 16,-2 8 0-16,-3 9 0 15,0 5 0-15,8 4 0 16,2 4 0-16,11-3 0 0,10 4 0 15,4-10 0-15,10-3 0 16,10-6 0-16,5-10 0 16,7-2 0-16,5-8 0 15,5-4 0-15,4-6 0 16,-7-2-75-16,6-7-15 0</inkml:trace>
  <inkml:trace contextRef="#ctx0" brushRef="#br0" timeOffset="95031.6563">20624 5613 496 0,'0'0'3'0,"0"0"1"0,0 0 0 16,0 0 0-16,-16 0-4 15,7 4 0-15,-1 11 0 16,-3 8 0-16,-2 7 0 15,0 2 0-15,3 8 0 16,2-1 0-16,2-2 0 0,8 6 0 16,0-14 0-16,13 1 0 15,4-10 0-15,6-5 0 16,2-10 0-16,7-5 0 0,-2-2 0 16,5-13 0-16,-6-8 0 15,-1-7 0-15,-1-4 0 16,-11-9 0-16,1-1 0 0,-15-2 0 15,-2 3 0-15,-5 1 0 16,-10 5 0-16,-5 9 0 16,-9 14 0-16,1 6 0 15,-6 8 0-15,6 12 0 0,1 10 0 16,6 9 0-16,7 4 0 16,12 3 0-16,2 3 0 15,16-2 0-15,9 1 0 16,5-8 0-16,15-19-47 15,0 14-40-15</inkml:trace>
  <inkml:trace contextRef="#ctx0" brushRef="#br0" timeOffset="96065.4849">20996 5949 448 0,'0'0'5'0,"0"0"3"15,0-14 1-15,0 14 2 0,3-18 1 16,0 6 0-16,7 0-6 16,2-3-6-16,6 6 0 15,-2-4 0-15,5 8 0 16,-5-1 0-16,5 6 0 0,-1 4 0 15,-8 6 0-15,-2 7 0 16,-7 3 0-16,-3 0 0 16,-6 7 0-16,-6 0 0 15,-8 0 0-15,-4 0 0 0,1 1 0 16,-4-3 0-16,2-3 0 16,2-3 0-16,6-7 0 15,4 1 0-15,13-2 0 16,3-8 0-16,19 1 0 15,8-4 0-15,13 0 0 16,4-4 0-16,10 4 0 0,5 0-87 16,-7-3-4-16</inkml:trace>
  <inkml:trace contextRef="#ctx0" brushRef="#br0" timeOffset="96655.8711">19697 7059 443 0,'0'0'4'0,"0"0"1"0,-3-12 1 15,-7 5 1-15,-3-1 0 16,-4 1 1-16,-3 5 0 15,-8-3 0-15,-2 5-2 0,-2 7-2 16,-6 6-1-16,5 3-1 16,0 2-2-16,3 7 0 15,5-2 0-15,9 1 0 16,5 1 0-16,11-1 0 0,11-4 0 16,13 1 0-16,6 1 0 15,12-5 0-15,-1 1 0 16,8-2 0-16,-2 2 0 15,-7-3 0-15,-3-1 0 16,-9-1 0-16,-16 2 0 16,-10 0 0-16,-7-1 0 0,-15 2 0 15,-10-1 0-15,-5-3 0 16,-9 0 0-16,-1-3 0 16,-4-1 0-16,6-3 0 0,3 0 0 15,8-5-9-15,10 0-13 16,5-7-12-16,9-4-52 15,18-6-2-15</inkml:trace>
  <inkml:trace contextRef="#ctx0" brushRef="#br0" timeOffset="97050.8962">20004 7057 454 0,'0'0'3'16,"0"0"3"-16,11-3 1 0,-11 3 0 15,9 0 1-15,-9 0 1 16,0 18 0-16,-7 5-1 15,-8 4-8-15,-9 7 0 16,-1 6 0-16,0 4 0 16,-1 1 0-16,6-2 0 0,6-7 0 15,7-1 0-15,7-10 0 16,7-5 0-16,11-8 0 16,3-4 0-16,7-8 0 0,2-3 0 15,2-9 0-15,-2-8 0 16,0-2 0-16,-3-14 0 15,-7 0 0-15,-5-6 0 16,-5-5 0-16,-7 0 0 0,-3 2 0 16,-13 6 0-16,1 6 0 15,-9 8 0-15,-1 13 0 16,-5 12 0-16,2 12 0 16,0 13 0-16,3 8 0 0,1 6 0 15,9 6 0-15,10 2 0 16,2 2 0-16,10-4 0 15,7-6 0-15,20-1-29 16,-4-9-58-16,7-7-4 16</inkml:trace>
  <inkml:trace contextRef="#ctx0" brushRef="#br0" timeOffset="97414.7061">20328 7444 473 0,'0'0'4'15,"0"0"2"-15,-12-2 3 16,12 2-1-16,-18-3 3 0,18 3-11 16,-12-7 0-16,12 7 0 15,0 0 0-15,0 0 0 16,19-11 0-16,1 11 0 16,5-1 0-16,-6 1 0 15,4 0 0-15,0 4 0 0,-11 4 0 16,-4 6 0-16,-8 4 0 15,-11 1 0-15,-5 4 0 16,-7 4 0-16,-5 0 0 16,1-2 0-16,0 3 0 15,-1-6 0-15,6 0 0 0,7-2 0 16,8-8 0-16,7 1 0 16,14-6 0-16,16-7 0 0,11 0 0 15,10 0 0-15,9-3 0 16,2-9-12-16,10 1-77 15,3 2-4-15</inkml:trace>
  <inkml:trace contextRef="#ctx0" brushRef="#br0" timeOffset="107413.9654">2787 8453 102 0,'0'0'0'0,"0"0"0"15,0 7 4-15,0-7-2 16,0 0 5-16,8 8 2 15,-1-2 4-15,5-3 1 0,6 2 1 16,1 5 0-16,9-5 2 16,10 2-2-16,4-4-1 15,1 1-2-15,17-4-4 16,5 0 1-16,5 0-2 0,4-7-1 16,6 2-2-16,3-2 0 15,0 2-1-15,4 0-2 16,3 3 0-16,0-1 0 15,-1 0-1-15,1 3 1 0,7-2 0 16,-5 2 0-16,8-4-1 16,5 1 1-16,-2-2 0 15,4-1 0-15,3 2-1 16,-1-2 1-16,3-2-1 0,5 7 2 16,-4-7-2-16,-3 3 0 15,5 0 0-15,-1 0 0 16,-3 3 0-16,2-3 1 0,-4 3-1 15,-6-1 0 1,11-2 0-16,-3 3 2 0,1-1-2 16,0 1 0-16,1-1 1 15,0 1-1-15,4 0 0 16,5-1 0-16,-8 3 1 16,1 0-1-16,-3 0 1 15,-3 0-1-15,5 0 0 0,0 3 0 16,-7-1 1-16,0-2-1 15,2 2 0-15,-6 3 0 0,3-2 0 16,7-1 1-16,-9-2-1 16,-3 2 1-16,4 4-1 15,-3-6 0-15,3 2 0 0,1-2 1 16,-5 0-1-16,0 0 0 16,-2 2 0-16,-2-2 0 15,-2 0 1-15,11 0-1 16,-9 0 0-16,-3 0 0 0,6 0 1 15,-5 0-1-15,4 0 0 16,3-2 1-16,-6 2-1 16,5-2 0-16,-5-1 0 15,1 0 0-15,0 1 0 16,3 0 0-16,-4-1 0 16,-1 1 0-16,2-1 0 0,-3 1 0 15,3 2-1-15,2-5 1 16,1 5 1-16,2-2-1 15,5-4 0-15,-3 4 0 0,1-1 0 16,9-1 0-16,-7 1 0 16,5 1 0-16,-8 2 0 15,-2-3 0-15,-2 3 1 0,-2 0-1 16,2 0 1-16,1-3-1 16,-5 3 1-16,4 0-1 15,1-1 1-15,2-2-1 16,1-3 0-16,8 4 0 15,-6-4 0-15,2 5 0 0,4-4 0 16,1-1 0-16,-4 1 0 16,4 3 1-16,-5-3-1 15,-2 3 0-15,0-1 0 16,7 1 1-16,-12 0-1 16,4 2 1-16,-1-3 1 0,-2 3-1 15,3 0 1-15,3 0 0 16,-5 0 0-16,1 0 0 15,1 3-1-15,-4-3 1 0,4 0-2 16,2 0 1-16,-6 0 0 16,2-3-1-16,-2 0 1 15,-1 1-1-15,2-3 1 0,4 2-1 16,-3 1 1-16,-1-3 0 16,2 1 0-16,1 1 0 15,1 0-1-15,4 1 1 16,-7 2 0-16,3-3-1 0,-5-1 1 15,2 1-1-15,-4 1 1 16,-2-1-1-16,2-1 1 16,-1 1 0-16,1 1 0 15,0-2-1-15,3 0 1 16,0 1 0-16,5 0 0 0,5 3-1 16,-2-2 1-16,-4 0-1 15,4-1 1-15,-3 3-1 16,-1-3 1-16,-2 1-1 15,-3-1 1-15,-10-1 0 0,6-1 0 16,-7 2 0-16,-1-1 0 16,3 1 1-16,-5-2-1 15,2 3 0-15,1-1 0 16,-3 0-1-16,0 1 1 0,2 0 0 16,-6-1 0-16,-4-1 0 15,-4 1 0-15,-1-2 2 16,1 2-2-16,-1-1 2 0,-6-1 1 15,3-1 1-15,6 4 0 16,-2-2-1-16,-1-2 1 16,4 1-1-16,-1 2 0 15,0-1-1-15,3 1 0 16,4 0-2-16,-7 1 0 16,0-1 0-16,0 0 0 0,0 3 0 15,-4-1 0-15,-2 1 0 16,-6-3 0-16,3 1 0 15,-6-1 1-15,-7 1-1 0,6-1 1 16,-6 1 0-16,0-1 1 16,2 1-1-16,-3 0 0 15,-2 2 0-15,-2-3 0 0,3 3-1 16,-8-3 1-16,4 3 0 16,-2-2-1-16,-4 0 2 15,-1-1-1-15,-1 3 0 16,2-3 1-16,-1-1-1 0,1 4-1 15,1-3 1-15,2 1-1 16,-5-1-1-16,7 1 1 16,-4 0-1-16,-1-1 0 15,2 3 1-15,-8-2-1 16,5 2 0-16,-2-3 1 0,-1 3-1 16,-1 0 0-16,-3 0 0 15,0 0 1-15,-1 0-1 16,1 0 1-16,-5 0 0 15,5 0 0-15,-3 0 1 0,0 0-1 16,-2 0 1-16,6 0-1 16,-4 0 1-16,1 0-1 15,6 0 0-15,-2 0 0 0,0 3-1 16,0-1 1-16,1 1 0 16,-1-3 0-16,-2 0 0 15,-1 2 0-15,-2 0 0 16,-2-2 1-16,0 0-1 0,-2 0 0 15,1 0-1-15,-1 3 1 16,-6-1 0-16,4-2 0 16,-1 0-1-16,-6 0 1 15,-1 0-1-15,-4 0 1 16,-1 3 0-16,-3-3 0 16,-10 0-1-16,13 0 1 0,-13 0 0 15,0 0-1-15,0 0-1 16,0 0-6-16,0 0-19 15,0 0-56-15,0 0-2 0</inkml:trace>
  <inkml:trace contextRef="#ctx0" brushRef="#br0" timeOffset="202112.7697">6148 9431 302 0,'0'0'9'0,"0"-15"5"16,0 5 4-16,0-2 2 0,0-3 6 15,0 1-1-15,-2 0 2 16,-1-3 0-16,3 17-9 16,-8-10-4-16,-4 15-5 15,0 7-7-15,-1 15-2 0,1 4 0 16,-4 6 0-16,7 4 0 15,-1 4 0-15,8-3 0 16,4 1 0-16,13-9 0 16,5-10 0-16,10-1 0 0,2-10 0 15,4-6 0-15,2-7 0 16,3-5 0-16,-2-8 0 16,-7-7 0-16,-2-4 0 15,-7-5 0-15,-9-7 0 0,-3-5 0 16,-11 1 0-16,-13-4 0 15,-4 4 0-15,-11 3 0 16,-6 9 0-16,-4 9 0 16,-6 11 0-16,-2 8 0 0,4 20 0 15,-2 7 0-15,14 16 0 16,0 0-24-16,17 13-64 16,6 3-3-16</inkml:trace>
  <inkml:trace contextRef="#ctx0" brushRef="#br0" timeOffset="202828.746">6288 11261 387 0,'0'0'6'15,"0"0"2"-15,0 0 4 16,-13-10 1-16,13 10 2 16,-10-9 1-16,10 9-1 0,-18-6 1 15,6 9-5-15,-1 9-2 16,1 9-6-16,0 5-3 16,-2 6 0-16,8 6 0 15,3 1 0-15,3 1 0 16,8-2 0-16,7-9 0 0,4-3 0 15,4-5 0-15,7-6 0 16,0-7 0-16,-1-8 0 16,4-3 0-16,-6-10 0 0,1-7 0 15,-6-7 0-15,-3-5 0 16,-8-6 0-16,-6-6 0 16,-5 1 0-16,-13 0 0 15,-6 1 0-15,-9 6 0 0,-4 10 0 16,-3 11 0-16,-3 7 0 15,4 8 0-15,-3 15 0 16,9 10 0-16,5 5 0 16,14 7-42-16,4 8-47 15,5 2-2-15</inkml:trace>
  <inkml:trace contextRef="#ctx0" brushRef="#br0" timeOffset="203429.3677">6240 12876 445 0,'0'0'5'0,"0"0"3"15,0 0 2-15,0-10 2 0,0 10 1 16,0 0 0-16,0 0-8 16,0 0-5-16,0 0 0 15,2 18 0-15,3 3 0 16,-5 10 0-16,3 6 0 0,-1 7 0 15,4 6 0-15,-4 2 0 16,1 0 0-16,-1-2 0 16,-2-5 0-16,2-3 0 15,1-7 0-15,-3-3 0 16,0-10 0-16,0-1 0 0,0-7 0 16,0-4 0-16,0-10 0 15,0 12 0-15,0-12 0 16,0 0 0-16,0 0 0 0,0 0 0 15,0 0 0-15,0 0 0 16,-5 2-70-16,5-2-24 16</inkml:trace>
  <inkml:trace contextRef="#ctx0" brushRef="#br1" timeOffset="351793.646">12721 9163 346 0,'0'0'11'16,"3"-10"5"-16,-3 10 2 15,2-15 2-15,-2 5 2 16,0 0 0-16,-2 1 0 0,-4-1 1 15,-6 5-12-15,-6 5-11 16,-4 0 0-16,-5 7 0 16,-5 10 0-16,-1 3 0 15,-5 7 0-15,6 1 0 0,6 4 0 16,3 0 0-16,7 1 0 16,12-4 0-16,4-2 0 15,13-2 0-15,8-5 0 16,9 0 0-16,5-8 0 0,3 1 0 15,0-6 0-15,5-2 0 16,-2-3 0-16,-7 1 0 16,-2-3 0-16,-6 0 0 15,-7 0 0-15,-4 0 0 0,-5 0 0 16,-10 0 0-16,10 0 0 16,-10 0 0-16,0 0 0 15,0 0 0-15,0 0-6 16,0 0-7-16,0 0-5 15,0 0-10-15,0 0-38 0,-5 7-17 16</inkml:trace>
  <inkml:trace contextRef="#ctx0" brushRef="#br1" timeOffset="352917.4695">12639 9181 287 0,'0'0'9'16,"0"0"4"-16,0 0 4 16,-3-10 1-16,3 10 3 15,-2-11 4-15,2 11-2 0,-6-12 0 16,6 12-8-16,-7-10-4 16,7 10-3-16,-17 0-3 15,4 0-2-15,1 5-1 16,-3 3 0-16,-2 1-1 0,-1 6 1 15,4 0 0-15,-4 1-1 16,3 0 1-16,0 4-1 16,5-1 0-16,1-1 1 0,0 2-1 15,7-2 1-15,2-3 0 16,0 2 0-16,7-5 2 16,6 0-1-16,4 0 0 15,8-1-3-15,0-4 0 0,8 1 0 16,1-1 0-16,1-2 0 15,1 0 0-15,-2 0 0 16,-4-2 0-16,2 4 0 16,-7-2 0-16,-3 3 0 15,1 1 0-15,-8 1 0 0,-1 3 0 16,-4 2 0-16,1 0 0 16,-8-1 0-16,3 1 0 15,-6-1 0-15,-2 4 0 16,-8-4 0-16,-5 3 0 15,-5-3 0-15,-4 1 0 16,-4-3 0-16,-4 1 0 0,-3-1 0 16,-6-3 0-16,1-4 0 15,2 1 0-15,0-5 0 0,3-1 0 16,3 0 0-16,4-1 0 16,3-5 0-16,10 4 0 15,1-5 0-15,14 7 0 0,-12-11 0 16,12 11 0-16,0-17 0 15,9-5-63-15,7 13-28 16</inkml:trace>
  <inkml:trace contextRef="#ctx0" brushRef="#br1" timeOffset="353433.8635">13182 9206 472 0,'0'0'5'0,"4"-8"2"15,-4 8 2-15,2-12 1 16,-2 12-2-16,4-12-8 0,-4 12 0 16,0 0 0-16,-6 0 0 15,-7 12 0-15,-2 8 0 16,-5 6 0-16,3 11 0 15,-3 1 0-15,2 6 0 0,1-1 0 16,10-4 0-16,7-3 0 16,0 1 0-16,10-13 0 15,4-7 0-15,9 0 0 0,-3-9 0 16,8-8 0-16,0-3 0 16,1-9 0-16,-2-8 0 15,-3-4 0-15,1-12 0 16,-7-3 0-16,-3-3 0 15,-11-3 0-15,-4-4 0 16,-2 7 0-16,-15 0 0 0,-1 7 0 16,-7 9 0-16,1 9 0 15,-6 13 0-15,-2 4 0 16,2 12 0-16,5 8 0 16,3 7 0-16,6 3 0 0,9 9 0 15,7-6 0-15,7 2 0 16,11-3 0-16,12-5 0 15,1-2 0-15,12-8 0 0,0-5-11 16,-1-7-77-16,5-2-3 16</inkml:trace>
  <inkml:trace contextRef="#ctx0" brushRef="#br1" timeOffset="353602.4132">13634 9278 456 0,'0'0'3'0,"0"0"4"16,0 0 1-16,0 12 2 15,0 0 1-15,-4 8 0 16,4 9-6-16,0 3-5 16,0 8 0-16,0 5 0 0,0 2 0 15,6-1 0-15,-4 0 0 16,-4-2-86-16,7 1-3 0</inkml:trace>
  <inkml:trace contextRef="#ctx0" brushRef="#br1" timeOffset="354580.1341">11686 11264 446 0,'0'0'5'0,"0"0"3"0,0 0 3 15,0-9 1-15,0 9 1 16,0 0 0-16,4-12-10 15,-4 12-3-15,14-4 0 16,6-1 0-16,8 2 0 0,6-2 0 16,8 5 0-16,7-4 0 15,1 1 0-15,-2 1 0 16,2 2 0-16,-13 0 0 0,-5 0 0 16,-9 0 0-16,-9 0 0 15,-4 0 0-15,-10 0 0 16,13 0 0-16,-13 0 0 15,0 0 0-15,0 0 0 0,0 0 0 16,0 12 0-16,0-12 0 16,-2 7 0-16,-6 11-87 15,8-18-4-15</inkml:trace>
  <inkml:trace contextRef="#ctx0" brushRef="#br1" timeOffset="354986.2076">12807 11038 470 0,'0'0'3'0,"0"-10"2"15,0 0 2-15,0-2 1 16,-4-2 1-16,-1 1 0 0,-5-2-9 15,-3 0 0-15,-4 5 0 16,-8 8 0-16,-5 2 0 16,-3 15 0-16,2 5 0 15,-1 7 0-15,-1 7 0 0,6 1 0 16,4 7 0-16,11-1 0 16,6 0 0-16,6-7 0 15,11 0 0-15,14-5 0 0,7-7 0 16,3-5 0-16,5-5 0 15,7-5 0-15,2-7 0 16,-4 0 0-16,0-1 0 0,-11-7 0 16,0 0 0-16,-10 1 0 15,-4 2 0-15,-10-5 0 16,0-5-35-16,-10 15-56 16,0-12-2-16</inkml:trace>
  <inkml:trace contextRef="#ctx0" brushRef="#br1" timeOffset="359000.6173">13218 10949 343 0,'0'0'8'16,"0"0"4"-16,2-10 4 0,-2 10 2 16,0 0 0-16,5-10 1 15,-5 10 1-15,0 0 0 16,5-10-8-16,-5 10-4 15,0 0-3-15,-5 18-3 0,-8 2 1 16,4 7-1-16,-3 7 0 16,2 4 1-16,-1 4-3 15,2 2 0-15,6-4 0 0,3 0 0 16,4-8 0-16,10-7 0 16,5-3 0-16,-2-8 0 15,9-3 0-15,-2-9 0 16,4-2 0-16,-1-7 0 15,1-13 0-15,-1-2 0 0,-2-11 0 16,-6-4 0-16,-3-7 0 16,-7-2 0-16,-4-2 0 15,-5 3 0-15,-5 0 0 16,-9 8 0-16,-6 7 0 16,0 8 0-16,-7 10 0 0,0 4 0 15,-1 8 0-15,-2 3 0 16,5 9 0-16,-3 5 0 15,9 5 0-15,2 1 0 0,12 0 0 16,3 4 0-16,4-3 0 16,9-4 0-16,9-2 0 15,6-3 0-15,4-6 0 16,5-1 0-16,2-8 0 0,10 0-35 16,-2-3-51-16,-1-7-2 15</inkml:trace>
  <inkml:trace contextRef="#ctx0" brushRef="#br1" timeOffset="359181.7382">13797 11003 455 0,'0'0'2'0,"0"0"4"16,0 18 1-16,0-6 2 15,0 8 0-15,0 3 0 16,0 8 1-16,3 1-6 15,-1 4-4-15,5 11-3 16,13-8-80-16,-10 1-3 0</inkml:trace>
  <inkml:trace contextRef="#ctx0" brushRef="#br1" timeOffset="362782.1046">13004 13008 389 0,'0'0'3'0,"0"0"3"16,0 0 3-16,0-11 1 0,0 11 2 15,-7-9 0-15,7 9 1 16,-13-8 0-16,0 8-2 15,-1 13-4-15,-6 3-2 16,0 18-1-16,2 3-2 16,-1 9 0-16,6 9 0 0,3-2 0 15,8 0 0-15,4-2 0 16,10-5-1-16,14-9 1 16,3-7 0-16,6-13-2 15,7-6 0-15,3-11 0 0,5-5 0 16,-8-10 0-16,2-8 0 15,-4-7 0-15,-7-6 0 16,-13-6 0-16,-8-8 0 0,-9-5 0 16,-8 1 0-16,-15-1 0 15,-7 3 0-15,-6 7 0 16,-4 11 0-16,-10 9 0 16,4 10 0-16,-4 15 0 15,0 6 0-15,3 11 0 0,7 7 0 16,9 6 0-16,3 3-67 15,23-2-24-15</inkml:trace>
  <inkml:trace contextRef="#ctx0" brushRef="#br1" timeOffset="495639.2432">19696 8681 373 0,'0'0'7'15,"0"0"4"-15,1-13 1 16,-1 13 4-16,0-16 1 16,0 16 1-16,0-17 1 0,-1 10-1 15,1 7-5-15,-12-5-6 16,-1 7-7-16,-2 13 0 15,-5 10 0-15,1 5 0 16,1 7 0-16,1 5 0 16,7 5 0-16,7 1 0 0,3-7 0 15,21-4 0-15,4-3 0 16,12-13 0-16,5-6 0 16,5-10 0-16,-1-5 0 15,5-12 0-15,-3-11 0 0,-6-7 0 16,-3-7 0-16,-14-5 0 15,-8-3 0-15,-11-2 0 16,-12 3 0-16,-11 4 0 0,-10 3 0 16,-10 10 0-16,-9 9 0 15,2 13 0-15,-7 5 0 16,8 16 0-16,-4 8 0 16,14 14 0-16,0 4 0 0,17 12-3 15,7 2-85-15,9 7-4 16</inkml:trace>
  <inkml:trace contextRef="#ctx0" brushRef="#br1" timeOffset="496306.0861">19562 10632 440 0,'0'0'5'0,"0"0"2"15,-9-13 2-15,9 13 1 16,-21-9 0-16,8 4-1 16,-4 5 1-16,-3 2 1 0,-6 10-11 15,6 12 0-15,-3 7 0 16,5 4 0-16,4 7 0 16,4 0 0-16,10 2 0 15,5-4 0-15,12-3 0 16,10-9 0-16,8-9 0 0,5-5 0 15,9-10 0-15,1-4 0 16,0-10 0 0,0-7 0-16,-6-6 0 0,-6-12 0 15,-11-2 0-15,-6-5 0 0,-14-6 0 16,-10-2 0-16,-14 2 0 16,-8 2 0-16,-8 8 0 15,-6 11 0-15,-4 9 0 0,-6 13 0 16,1 10 0-16,4 15 0 15,4 7 0-15,6 11-5 16,14 6-84-16,7 1-3 16</inkml:trace>
  <inkml:trace contextRef="#ctx0" brushRef="#br1" timeOffset="496909.1419">19627 12487 434 0,'0'0'4'0,"0"0"-1"0,0 0 3 0,-8 0 0 16,4 8 1-16,-9 6 1 16,1 14 1-16,-6 4 1 15,3 10-2-15,0 13-1 16,3 0-1-16,-2 4-3 0,10 0-3 16,4-5 0-16,7-8 0 15,9-7 0-15,6-9 0 16,6-12 0-16,6-9 0 0,3-9 0 15,4-2 0-15,3-16 0 16,-4-4 0-16,-6-10 0 16,-1-7 0-16,-13-11 0 15,-8-7 0-15,-12-3 0 0,-5-2 0 16,-20 6 0-16,-8 3 0 16,-8 11 0-16,-9 9 0 15,-2 21 0-15,-3 12 0 0,3 16 0 16,4 8 0-1,19 3-62-15,9 16-31 0</inkml:trace>
  <inkml:trace contextRef="#ctx0" brushRef="#br1" timeOffset="514036.5626">22055 4035 365 0,'0'0'0'0,"0"0"0"15,0 0 0-15,0 0 3 16,-8-7-1-16,8 7 1 0,0 0 1 15,-12-3 0-15,12 3 2 16,0 7-1-16,6 8 0 0,0 5 1 16,5 5-1-16,2 10 0 15,1 7 0-15,2 5-1 16,-2 7 0-16,-3 6 0 0,3 4-2 16,1 8 1-16,-7 0 0 15,1 6 0-15,-4 0 0 16,2 1 0-16,-4 1-1 15,-1 1 1-15,-2-1 0 0,0-2-1 16,0 0-2-16,-2-6 1 16,-1 3 0-16,1-7-1 15,0 4 1-15,2-4 0 16,0-2 0-16,0 1 1 16,0-1 0-16,0 4-1 15,4 2 0-15,-1-3 0 0,-1 3 0 16,2-5 0-16,-4 2 0 15,0-4 0-15,-4-1 0 16,2-4 0-16,-1-3 0 0,-1-4 0 16,1 0 0-16,1-3-1 15,-3-3 1-15,2-5-1 0,1-2 0 16,0-3 0-16,-2-3 0 16,2-5 0-16,0 0 0 15,-3-3 0-15,2-3 0 16,-1 2 0-16,1-3 0 0,0 0 0 15,-1 3 1-15,-3-3-1 16,3 3 0-16,-1-3 0 16,3 3 0-16,-3-3 0 15,0 1 0-15,3-1 0 16,0 0-1-16,-3-2 1 16,4 2 0-16,1-3 1 0,-3 2-1 15,3 2 1-15,0-1 0 16,0 0-1-16,0 3 1 15,0 0-1-15,3 1 1 16,-3 5-2-16,0-1 1 0,0-3 0 16,0-1 0-16,0 1-1 15,0-3 1-15,0-3 0 16,0-1 0-16,0-2 0 0,0-6-1 16,0 0 1-16,0 1 0 15,0-13 0-15,1 13-1 16,-1-13 1-16,0 0 1 15,0 0-1-15,0 0 0 0,5 9 0 16,-5-9 0-16,0 0 0 16,0 0 0-16,0 0 1 15,0 8-2-15,0-8 2 16,0 0-1-16,0 0 0 16,0 9 0-16,0-9 0 15,0 0-1-15,0 0 0 0,0 13-2 16,0-13-4-16,0 0-11 15,2 15-48-15,-2-15-17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50:02.84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2063 7674 269 0,'0'0'1'15,"0"0"-1"-15,0 0 1 16,0 0 0-16,0 0 0 0,0 0 3 16,0 0 0-16,13 5 1 15,-6-2 1-15,3-2 2 16,5 2 2-16,2 2 1 15,3-2 0-15,1-1-1 16,6 4 0-16,1-5-1 0,4 2 2 16,2 0-3-16,6-1 1 15,3-2-2-15,4 3 0 16,3-3-1-16,1 1-1 16,9-1 0-16,2 0-1 0,0 0 0 15,6 0-1-15,3 0-1 16,5-1 0-16,-2-2-1 15,6 1 0-15,-1-1 1 16,-2 0-2-16,5 2 0 0,-3-2 1 16,1 3 0-16,-1-3-1 15,1 1 1-15,-2 2-1 16,1 0 1-16,-2 0 0 16,0 0-1-16,0 0 0 0,0 0 1 15,-2 0-1-15,1 0 0 16,-3 0 0-16,-2 2 0 15,2 1 0-15,-3 0 1 0,-2-2-1 16,0-1 0-16,-1 3 0 16,-5-3 0-16,6 0 0 15,-3 0 0-15,-1 0 1 16,-2 0-1-16,3 0 1 16,-4 0-1-16,-1 0 0 0,-2 0 0 15,-3 0 0-15,-3 0 0 16,2 0 1-16,-6 0-1 15,2 3 0-15,-1-3 0 16,1 0 0-16,1 0 1 0,0 0-1 16,1 0 1-16,-3-3-1 15,1 0 0-15,0 2 1 0,-3-2-1 16,3-2 0-16,-6 5 0 16,4-3 1-16,-4 1-1 15,2-1 0-15,0-1 0 16,-1 4 0-16,1-5 0 15,0 2 1-15,2 0-1 0,-1-1 0 16,-2 1 0-16,2 1 0 16,0 0 0-16,-2 2 0 15,0-3 1-15,2 0-1 16,0 1 0-16,0 2 0 0,1-3 0 16,-5 3 1-16,1-2-1 15,-2 0 0-15,1 2 0 16,-4-2 0-16,-2 2 0 15,-2 0 0-15,-1 0 0 16,2-3 0-16,1 3 0 0,-5 0 1 16,3 0-1-16,2 0 0 15,-2 0 0-15,5 0 0 16,-3 0 0-16,3 3 0 0,-6-3 0 16,2 2 0-16,1-2 1 15,0 0-2-15,-2 2 1 16,2 0 1-16,-5-2-1 15,6 0 0-15,-3 0 0 0,4 0 0 16,1 0 0-16,0 0 1 16,2 0-1-16,-5 0 0 15,6 0 0-15,-1 0 0 16,0-2 0-16,-2 0 0 16,-3 0 0-16,0-1 0 0,0 0 0 15,1 1 0-15,-3-4 1 16,-3 2-1-16,3-1 0 15,-5 0 0-15,2-3 1 16,-2 0-1-16,2 1 0 0,-2 0 1 16,-2-3-1-16,-3 2 1 15,0-1 0-15,-4-1 0 16,-1-2 0-16,-2 0 0 0,-1-1 0 16,1-3 0-16,-4-1 1 15,4-3 0-15,-6 4-1 16,4-6 0-16,-4-1 1 0,1-3-1 15,-4 0 0-15,1-4-1 16,3 0 1-16,-3-5-1 16,-1 4 1-16,4-7-1 15,-6-1 0-15,5 0 0 16,-1-2 1-16,-4-1 0 16,3 0 0-16,-5-2 0 0,3-1 0 15,-4-2 0-15,1 3 1 16,-2-1 0-16,-1 0-1 15,1 1 0-15,-3-1 1 16,0-2-1-16,2 2 0 0,-2-2 0 16,3 3-1-16,-2-3 1 15,-1-1-1-15,4 2 0 16,-1-2 0-16,-3 4 1 0,0-3-1 16,0 2 1-16,-3 1 0 15,-1-2-1-15,0 0 1 0,-1-1-1 16,-2 2 0-16,2-2 1 15,-4 3-2-15,3-3 1 16,-1-1-1-16,1 4 0 16,0-1 1-16,-3 3-1 15,2-3 1-15,2 6-2 16,1-2 0-16,1-3 0 16,-5 5 1-16,6-1-1 0,-3-2 1 15,2 0 0-15,1 3-1 16,0-3 2-16,-1 1 0 15,1 4 0-15,2-2 1 16,-3 2-1-16,3 2 0 0,0 3 1 16,0 2-1-16,0 0 1 15,0 6-1-15,0 1 0 16,-2 4-1-16,2-1 1 0,0 2-1 16,0 3 1-16,-2 1-1 15,-2 1 0-15,2 1 0 16,-3 3 1-16,0-2 0 0,-2 3 0 15,-4-2-1-15,-3 2 1 16,-6 2 0-16,-2 1-1 16,-8-3 1-16,-6 4 0 15,-5 1 0-15,-6 1 0 16,-6-1 0-16,-4 1 0 0,-7-1 0 16,-9 3 0-16,-1 0-1 15,-11 0 1-15,-2 0 0 16,-7 3 0-16,-3-1-1 15,-5 3 1-15,-5-2 0 16,3 1 0-16,-6-1 0 0,6 4-1 16,-6-4 1-16,1 2 0 15,2-1 0-15,0 4 0 16,0-1-1-16,3 1 1 0,2-2 0 16,-2 3 0-16,-1-1 0 15,1-1 0-15,1 1-1 16,2 1 2-16,2 1 0 15,-6-2-1-15,6 1 1 16,-3-2 0-16,2 1 0 0,1 0 0 16,0-1 0-16,-4 1-1 15,-1-4-1-15,2 4 1 16,0-2 0-16,3-2-1 0,0 4 1 16,1-3 0-16,3-3 0 15,1 3 0-15,5 0 0 16,-1-3-1-16,4 3 1 15,-1-2 0-15,0 1 0 16,-1 1 0-16,-1 3-1 0,-3-4 1 16,-6 4 0-16,2-4-1 15,-1 4 1-15,-1-2 0 16,7-2-1-16,-3 2 1 0,4-4 0 16,5 1-1-16,4-3 1 15,3 3 0-15,4-3 0 16,2 2-1-16,0-2 1 15,3 0 0-15,-2 0 0 0,0 0-1 16,1 0 1-16,0 0 0 16,1 0 0-16,4-2-1 15,2-1 1-15,9 0 0 16,7 3 0-16,7-5 0 0,5 2 0 16,6 2 0-1,3-4 1-15,10 1-1 0,-2 2 0 16,6 0 0-16,-2-2-1 15,3 3 1-15,11 1-1 16,-12 0-1-16,12 0 1 0,-17 5-1 16,11 5-1-16,-5 2 1 15,4 8 0-15,-2 7 0 16,4 4 1-16,0 15 0 0,2 6 1 16,3 10-2-16,0 10 5 15,0 9 0-15,3 3 0 16,-1 11 2-16,1 1 0 15,-1 6-1-15,-2-3 1 0,0-2 1 16,0-1-3-16,0-1 0 16,0-4 0-16,0-5-2 15,0-2 0-15,0-4 1 16,0-3-1-16,3-6 0 0,-3 1-1 16,2-4 1-1,-2-6 0-15,0 2-1 0,-2-1 1 16,-3-8-1-16,-3 3 1 15,0-7-1-15,-1 0 0 16,4-7 1-16,0-5 1 0,2-4-2 16,-2-5 0-16,5-3 0 15,0-5 0-15,0 2 0 0,0-3 0 16,2 1 0-16,1 3 0 16,3 5-4-16,-6-1-15 15,-6 12-67-15,6 5-2 16</inkml:trace>
  <inkml:trace contextRef="#ctx0" brushRef="#br0" timeOffset="5258.3637">4530 8910 244 0,'0'0'11'0,"0"0"5"16,0 0 5-16,0-12 3 16,0 12 3-16,0-12 2 15,0 12 2-15,0-12 0 16,0 12-9-16,0-11-5 16,0 11-4-16,0 0-3 0,0 0-4 15,0 0 0-15,0 0-3 16,0 0-3-16,0 0 0 15,0 0 0-15,0 0 0 0,0 0 0 16,0 0 0-16,-2 11 0 16,2-2 0-16,-3 14 0 15,3 3 0-15,-3 6 0 16,-1 9 0-16,3 3 0 0,-4 6 0 16,3-1 0-16,-3 1 0 15,2 1 0-15,-1-6 0 16,1 2 0-16,-3-6 0 15,4-5 0-15,0-4 0 16,2-5 0-16,0-6 0 16,-3-4 0-16,3-7 0 0,0 0 0 15,0-10 0-15,0 0 0 16,-2 9 0-16,2-9 0 16,0 0 0-16,0 0 0 0,0 0 0 15,-15-12-31-15,15 12-56 16,-10-13-4-16</inkml:trace>
  <inkml:trace contextRef="#ctx0" brushRef="#br0" timeOffset="7282.8687">4548 9411 350 0,'0'0'7'0,"0"0"2"0,-6-10 4 16,6 10 3-16,-2-10-1 15,2 10 1-15,0-18 1 16,0 9 0-16,2-2-5 16,4-3-2-16,8 1-4 0,1 1 0 15,5 3-2-15,0-2-1 16,1 4 0-16,5 5-1 15,-1 2 0-15,2 0-1 16,-2 5 1-16,3 2-2 0,-4 6 0 16,-4-4 0-16,3 6 0 15,-4 2 0-15,-6 0 0 16,-3-2 0-16,-3 3 0 16,-7 2 0-16,0-3 0 0,-7 2 0 15,-6-1 0-15,-4 0 0 16,-4-4 0-16,-5 1 0 15,-1 0 0-15,-6-5 0 16,-1 3 0-16,0-7 0 16,2 2 0-16,-1-1 0 15,3-4 0-15,7 0 0 0,0-3 0 16,9 0 0-16,1 0 0 16,13 0 0-16,-10 0 0 0,10 0 0 15,0 0 0-15,0 0 0 16,0 0-8-16,3-11-33 15,9 7-47-15,0-7-2 16</inkml:trace>
  <inkml:trace contextRef="#ctx0" brushRef="#br0" timeOffset="7837.751">5022 8770 401 0,'0'0'5'0,"0"0"3"16,-5-11 2-16,5 11 2 15,-2-17 2-15,-1 4 0 16,3 1 1-16,0-3 0 16,3-2-4-16,4 2-5 15,5 0-6-15,6 5 0 0,-1-3 0 16,3 6 0-16,1 2 0 15,6 5 0-15,-6 0 0 16,-1 11 0-16,-2 3 0 16,-6 4 0-16,-5 1 0 15,-4 4 0-15,-3-1 0 0,-5 5 0 16,-7-2 0-16,-6 0 0 16,1-3 0-16,-3-3 0 15,2 2 0-15,4-11 0 0,0 3 0 16,4-6 0-16,10-7 0 15,-1 10 0-15,8-8 0 16,7-2 0-16,4 0 0 16,7 2 0-16,0-2 0 0,12 0 0 15,-4 10-64-15,5-10-22 16,-4 3-3-16</inkml:trace>
  <inkml:trace contextRef="#ctx0" brushRef="#br0" timeOffset="8020.6329">5541 9109 442 0,'0'0'5'0,"0"0"1"16,0 0 1-16,0 0 0 16,0 0 1-16,10 7-1 15,1-7 0-15,3 0-5 0,-1-5-16 16,4 5-67-16,6-2-3 15</inkml:trace>
  <inkml:trace contextRef="#ctx0" brushRef="#br0" timeOffset="8175.9096">5477 9319 383 0,'0'0'3'0,"0"0"2"15,0 0 4-15,0 0 1 16,9 7 1-16,7-7 1 15,1 0 0-15,13 0 0 16,3-7-11-16,17-20-64 0,4 20-16 16</inkml:trace>
  <inkml:trace contextRef="#ctx0" brushRef="#br0" timeOffset="9532.624">6375 8908 357 0,'0'0'6'16,"0"0"4"-16,0 0 2 15,-6 0 1-15,6 0 1 0,0 0-1 16,-10-2 1-16,10 2 0 16,0 0-4-16,0 0-3 15,10 0 0-15,5-5-2 16,10 2 0-16,1-5 0 0,8 4 1 15,-2-6-2-15,3 0 0 16,-3 1 1-16,-2-8-5 16,-5 5 0-16,-8 3 0 15,-6-6 0-15,-9 0 0 0,-2 3 0 16,-13 5 0-16,-6-1 0 16,-11 8 0-16,-2 3 0 15,-11 9 0-15,3 8 0 16,-3 4 0-16,4 6 0 0,7 2 0 15,4-2 0-15,8 0 0 16,13-3 0-16,7-3 0 16,7-6 0-16,13-1 0 15,8-5 0-15,4-4 0 0,5-6 0 16,1 0 0-16,-1-2 0 16,-5 0 0-16,-4-2 0 15,-9 0 0-15,-6 2 0 16,-13 0 0-16,0 0 0 0,-2 7 0 15,-16 8 0-15,-7 0 0 16,-3 8 0-16,-4-1 0 16,-6 4 0-16,2 6 0 15,1-8 0-15,8 3 0 16,4-3 0-16,9-3 0 0,6-4 0 16,8 0 0-16,2-4 0 15,13-4 0-15,8-1 0 16,0-4 0-16,14-1-12 0,0-3-16 15,-12 0-56-15,19 0-3 16</inkml:trace>
  <inkml:trace contextRef="#ctx0" brushRef="#br0" timeOffset="9970.2369">6921 9346 470 0,'0'0'5'16,"0"0"2"-16,-10-5 2 0,10 5 0 16,-12-12 2-16,12 12-11 15,-13-17 0-15,11 7 0 16,-1 0 0-16,3-4 0 0,5 3 0 16,8-1 0-16,1-1 0 15,1 6 0-15,4 0 0 16,2 7 0-16,-3 0 0 15,-1 7 0-15,-4 2 0 0,-8 11 0 16,0-3 0-16,-8 9 0 16,-6 1 0-16,-4 3 0 15,-11-3 0-15,1 5 0 16,-3-5 0-16,-1 0 0 16,2-1 0-16,8-10 0 0,0 2 0 15,7-8 0-15,10-10 0 16,-6 13 0-16,12-13 0 15,11 0 0-15,8-3 0 0,2-2 0 16,8-3 0 0,0 1 0-16,4 0 0 0,-3-1 0 15,1 5 0-15,-10-1 0 16,1 4-45-16,-8 0-44 0,-3 3-1 16</inkml:trace>
  <inkml:trace contextRef="#ctx0" brushRef="#br0" timeOffset="10783.0921">8062 8819 420 0,'0'0'6'0,"0"0"2"16,0 0 1-16,0 0 1 0,0 0 0 16,-2 9 1-16,-1 8 1 15,1 12 1-15,-1 3-5 16,3 6-4-16,0 11-4 16,0 2 0-16,3 4 0 0,4-6 0 15,0-2 0-15,1-5 0 16,2-7 0-16,-5-5 0 15,0-6 0-15,-3-6 0 0,1-3 0 16,-3-9 0-16,0-6 0 16,-8 0 0-16,1-4 0 15,0-13 0-15,-6-8 0 16,3-7 0-16,3-11 0 16,-4-8 0-16,7-6 0 0,4-2 0 15,0-6 0-15,6 5 0 16,8 4 0-16,-2 5 0 15,8 10 0-15,0 7 0 0,7 8 0 16,-2 9 0-16,5 10 0 16,0 4 0-16,-5 6 0 15,2 12 0-15,-5 9 0 16,-5 6 0-16,-6 5 0 0,-6 4 0 16,-5 4 0-16,-5-6 0 15,-4 1 0-15,-7-7 0 16,-2-2 0-16,-1-6 0 0,4-2 0 15,0-7 0 1,0-4 0-16,4-1 0 0,11-9 0 16,-12 18 0-16,12-18 0 15,8 12 0-15,4-7 0 16,6 5 0-16,-1 1 0 0,8 1 0 16,0-3 0-16,0 4 0 15,2-3 0-15,-2 4 0 16,-5-2 0-16,0 8-20 15,-6 10-63-15,2-12-4 16</inkml:trace>
  <inkml:trace contextRef="#ctx0" brushRef="#br0" timeOffset="11166.0034">8669 9281 441 0,'0'0'2'16,"0"0"1"-16,0 0 2 0,-10 6 1 15,10-6 0-15,-18 15 0 16,11-5 1-16,-3 2-1 16,0 3 0-16,5-1-2 0,5 4-1 15,0-6-1-15,7 1 1 16,6-3 0-16,6-2-1 15,4-4 1-15,2-4 0 16,0 0-3-16,-2-4 0 0,-3-4 0 16,1-4 0-16,-6-3 0 15,-7-3 0-15,-5-4 0 16,-3 0 0-16,-11-1 0 16,-6 1 0-16,-3 2 0 0,-5 3 0 15,-5 2 0-15,0 8 0 16,3 0 0-16,3 7-16 15,-1 0-34-15,7 0-38 16,6 0 0-16</inkml:trace>
  <inkml:trace contextRef="#ctx0" brushRef="#br0" timeOffset="11432.6217">8813 8521 472 0,'0'0'6'0,"0"0"1"15,0 0 1-15,5-10 0 16,-5 10 0-16,0 0-6 16,2 13-2-16,3 8 0 0,-5 8 0 15,3 5 0-15,-3 7 0 16,2 5 0-16,2 3 0 15,0-1 0-15,6 0-2 16,-8 1-59-16,8-13-26 16,0-6-2-16</inkml:trace>
  <inkml:trace contextRef="#ctx0" brushRef="#br0" timeOffset="11700.0825">9397 9121 511 0,'0'0'0'0,"0"0"0"0,0 0 0 15,0 0 0-15,0 0 0 16,0 0 0-16,0-5 0 16,0 5 0-16,0 0 0 15,0 10-63-15,0-10-26 0</inkml:trace>
  <inkml:trace contextRef="#ctx0" brushRef="#br0" timeOffset="14057.3168">10203 8858 415 0,'0'0'5'16,"0"0"3"-16,0 0 2 0,0 0 0 16,0 0 0-16,0 0 2 15,2 8 0-15,1 4 1 16,-1 13-5-16,-2 0-3 16,0 4-2-16,3 8-3 0,-3-2 0 15,2 0 0-15,-2-2 0 16,0-6 0-16,0-3 0 15,0-4 0-15,0 1-11 16,0-9-6-16,0 0-21 0,5 0-47 16,-5-12-1-16</inkml:trace>
  <inkml:trace contextRef="#ctx0" brushRef="#br0" timeOffset="14336.4803">10167 8514 396 0,'0'0'3'15,"0"0"1"-15,0 0 1 0,0 0 0 16,0-10 1-16,0 10-2 15,0 0 0-15,0 0-2 16,0 0-4-16,0 0-6 16,0 0-7-16,0 0-13 15,0 0-12-15,0 0-13 0,-5 4-15 16,5-4-10-16</inkml:trace>
  <inkml:trace contextRef="#ctx0" brushRef="#br0" timeOffset="14498.0938">10167 8514 151 0,'-9'31'6'0,"9"-31"2"16,0 0 4-16,0 0-1 0,0 0 5 15,0 0 2-15,0 0 1 0,0 0 0 16,0 0-6-16,0 0-9 16,0 0-26-16,0 0-33 15,0 0-8-15</inkml:trace>
  <inkml:trace contextRef="#ctx0" brushRef="#br0" timeOffset="15271.4258">10632 8454 418 0,'0'0'5'0,"0"0"3"16,-11-10 2-16,11 10 1 0,-9-9 1 16,9 9 1-16,-7-20-1 15,4 10 1-15,3-2-4 16,13 0-9-16,4 1 0 0,5-1 0 16,6 4 0-16,-1-2 0 15,3 6 0-15,-2 0 0 16,-1 4 0-16,-8 0-2 0,-3 8-1 15,-11 2 1-15,-3 5 0 16,-2 1 1-16,-7-2 0 16,-3 3 1-16,-5-2 0 15,0 2 0-15,2-1 0 16,1-4 0-16,3-2-1 0,0 2-1 16,9 1 0-16,0-4 1 15,11 3-1-15,1-1 1 16,2-2 0-16,4 4 0 15,3-2 0-15,0-2 1 16,-2 1 0-16,5 0 0 0,-9-3 0 16,0 0-1-16,-3 1 1 15,-12-8 0-15,8 15 1 16,-11-4 0-16,-9-2 0 0,-8-2 0 16,-9 3 0-16,-4 3 0 15,-5-1-1-15,-6-2-5 16,5 4-12-16,-2-3-63 0,9-2-4 15</inkml:trace>
  <inkml:trace contextRef="#ctx0" brushRef="#br0" timeOffset="16022.0153">11937 8779 465 0,'0'0'3'0,"0"0"1"16,0 0 1-16,0 0-1 16,0 0 1-16,8-9-1 15,-1 4 1-15,11-1-1 0,1 1-7 16,15 5-14-16,-2 0-64 15,5 0-4-15</inkml:trace>
  <inkml:trace contextRef="#ctx0" brushRef="#br0" timeOffset="16196.6229">11853 8981 414 0,'0'0'2'15,"0"0"3"-15,0 0 0 0,0 0 3 16,0 0 1-16,15 4 1 15,4-4 0-15,9-3-1 16,12-4-4-16,3-4-9 16,12-9-47-16,7 13-29 15,0-5-3-15</inkml:trace>
  <inkml:trace contextRef="#ctx0" brushRef="#br0" timeOffset="17018.8863">13501 8717 404 0,'0'0'7'0,"0"-12"3"15,0 2 3-15,0 3 3 0,0-3 1 16,0 0 1-16,0 0 0 16,-2 1-10-16,2 9-8 15,0 0 0-15,-6 19 0 0,2 3 0 16,2 8 0-16,2 4 0 15,0 4 0-15,0 6 0 16,2 1 0-16,5-1 0 16,0-5 0-16,4-1 0 15,-4-6 0-15,-2-2 0 0,2-5 0 16,-2-5 0-16,-1-3 0 16,-4-5 0-16,2-2 0 15,-2-10 0-15,0 12 0 16,0-12-22-16,0 0-67 15,0 0-3-15</inkml:trace>
  <inkml:trace contextRef="#ctx0" brushRef="#br0" timeOffset="18161.8436">14643 8015 413 0,'0'0'4'0,"0"0"3"0,2-16 0 15,-2 6 2 1,0-5 0-16,-5 1 1 0,0-6-1 16,-5-1 1-16,-5 1-5 15,-5 3-2-15,-5 3-2 16,0 2 0-16,-5 4-2 16,-2 3 0-16,0 5 1 0,-1 2-1 15,1 9 1-15,2 3 1 16,0 6-1-16,5 7 0 0,4 5 1 15,5 10 1-15,3 8-1 16,12 4 1-16,2 11 0 16,12 1 0-16,8 9 0 15,4 2-1-15,4 5 1 0,-5 3 1 16,4 1 0-16,-5 3 1 16,-1 5-4-16,-10 0 0 15,1 3 0-15,-8 4 0 16,0 1 0-16,-4 4 0 15,-1 3 0-15,-1 0 0 0,-6 0 0 16,-4 0 0-16,0 5 0 16,0-5 0-16,-4 0 0 15,1-2 0-15,-2-9 0 16,2 0 0-16,-2-5 0 16,4-1 0-16,-1-5 0 0,1-3 0 15,0-3 0-15,-1-4 0 16,6-1 0-16,-3-5 0 0,2-5 0 15,-1-3 0-15,0-9 0 16,3-4 0-16,-2-6 0 16,2-7 0-16,2-1 0 15,-2-10 0-15,3-4 0 0,0-2 0 16,1-4 0-16,-2-2 0 16,4-4 0-16,0-10 0 15,-2 10 0-15,2-10 0 0,0 0 0 16,0 0 0-16,-2 9 0 15,2-9 0-15,0 0 0 16,0 0 0-16,0 0 0 16,0 0 0-16,0 0 0 15,0 0 0-15,-4 11 0 16,4-11 0-16,0 0 0 16,0 0 0-16,0 0 0 0,0 0 0 15,6 0 0-15,8 0 0 16,4 0 0-16,12 0 0 0,12 0 0 15,8 0 0-15,12-3 0 16,4 1 0-16,3-1 0 16,-2 0 0-16,-3 1 0 15,-10 2 0-15,-7 0 0 0,-13 0 0 16,-6 0 0-16,-14 0 0 16,-2 0 0-16,-12 0 0 15,0 0 0-15,0 0 0 16,0 0 0-16,0 0 0 0,-7 0 0 15,5-14-38-15,2 14-54 16</inkml:trace>
  <inkml:trace contextRef="#ctx0" brushRef="#br0" timeOffset="19063.8198">15031 8400 438 0,'0'0'5'15,"0"0"3"-15,0-12 2 16,0 12 1-16,0-12 0 0,0 12 1 15,-16-15 0-15,2 10-8 16,-6 5-4-16,-8 8 0 16,-2 6 0-16,0 5 0 15,-2 11 0-15,2 5 0 0,3 0 0 16,4 2 0-16,14 1 0 16,5-4 0-16,4-2 0 15,13-7 0-15,10-3 0 16,11-5 0-16,1-4 0 0,10-6 0 15,0-5 0-15,1-2 0 16,3 0 0-16,-10 0 0 16,-1-7-81-16,-9 2-9 15</inkml:trace>
  <inkml:trace contextRef="#ctx0" brushRef="#br0" timeOffset="19519.9214">15371 8415 496 0,'0'0'4'0,"0"0"1"0,0 0 1 16,0 0-6-16,-5 0 0 16,5 0 0-16,-18 5 0 0,6 5 0 15,-1 7 0-15,0 6 0 16,-1-1 0-16,2 10 0 15,5-5 0-15,4 6 0 0,3-4 0 16,3-2 0-16,9-6 0 16,5-4 0-16,3-5 0 15,2-5 0-15,3-7 0 16,3 0 0-16,-6-7 0 0,5-5 0 16,-6-5 0-16,-2-9 0 15,-9-3 0-15,-3-5 0 16,-7 1 0-16,0-5 0 15,-9 7 0-15,-3-3 0 16,-6 10 0-16,-3 7 0 0,0 5 0 16,1 10 0-16,2 2 0 15,3 9 0-15,6 6 0 16,1 7 0-16,8 1 0 16,2 4 0-16,9-3 0 0,5 3 0 15,9-4 0-15,3 0 0 16,4-8 0-16,5-20-52 0,4 10-36 15</inkml:trace>
  <inkml:trace contextRef="#ctx0" brushRef="#br0" timeOffset="19731.8042">15878 8501 464 0,'0'0'2'0,"0"0"4"16,0 0 1-16,3 10 1 15,-1 3 2-15,3 3 0 16,-1 2-6-16,4 8-4 16,0-2 0-16,-1 6 0 15,3-3 0-15,2 3 0 0,-1-3 0 16,1-2 0-16,-2 17-72 16,2-20-17-16</inkml:trace>
  <inkml:trace contextRef="#ctx0" brushRef="#br0" timeOffset="20249.6367">16977 8249 477 0,'0'0'5'0,"0"0"2"15,2-9 2-15,-2 9 0 16,0 0-5-16,-2-8-4 0,2 8 0 15,-15 2 0-15,0 10 0 16,-3 8 0-16,1 3 0 16,4 6 0-16,1 2 0 0,-1 3 0 15,13 0 0-15,0-1 0 16,16-6 0-16,6-3 0 16,2-6 0-16,9-6 0 0,0-3 0 15,2-4 0-15,-1-10 0 16,-4-1 0-16,-2-12 0 15,-12 1 0-15,0-10 0 16,-10-3 0-16,-6-5 0 16,-6-2 0-16,-12 3 0 0,-8-1 0 15,-4 6 0-15,-1 2 0 16,-4 14 0-16,1 5 0 16,1 8 0-16,1 2 0 15,9-6-65-15,11 16-25 16</inkml:trace>
  <inkml:trace contextRef="#ctx0" brushRef="#br0" timeOffset="20885.8034">18170 8177 451 0,'0'0'5'0,"1"-12"1"15,-1 3 2-15,0-2 0 0,0-4 1 16,-4 5 0-1,-8-3 0-15,-2 1-3 0,-6 7-6 16,-3 3 0-16,-4 2 0 16,2 10 0-16,0 4 0 15,2 2 0-15,9 1 0 0,0 6 0 16,7-2 0-16,7 1 0 16,5 3 0-16,11 0 0 15,0-3 0-15,9 3 0 16,5-2 0-16,3-1 0 0,-4-2 0 15,4 0 0-15,-6-6 0 16,-4 1 0-16,-5-2 0 0,-6-1 0 16,-10-2 0-16,-2 1 0 15,-10-2 0-15,-7-1 0 16,-9-1 0-16,-2-2 0 16,-3-1 0-16,-4-4 0 15,5 0-3-15,-2-4-32 0,2-1-49 16,13-2-4-16</inkml:trace>
  <inkml:trace contextRef="#ctx0" brushRef="#br0" timeOffset="21306.0054">18510 8075 478 0,'0'0'5'15,"0"0"1"-15,0 0 2 16,0 0 0-16,0 0-2 0,2 8-6 15,-6 4 0-15,-3 8 0 16,-9 3 0-16,2 7 0 16,-5 1 0-16,6 4 0 15,3 3 0-15,2-4 0 0,8-2 0 16,1-6 0-16,13-7 0 16,1-5 0-16,10-4 0 15,0-7 0-15,0-3 0 16,5-5 0-16,-5-7 0 0,-4-5 0 15,-1-10 0-15,-9-7 0 16,-1-2 0-16,-10-7 0 16,-3 4 0-16,-10-1 0 15,-7 5 0-15,-2 3 0 16,-3 10 0-16,0 10 0 0,-2 5 0 16,8 7 0-16,-4 12 0 15,8 5 0-15,6 9 0 16,9 6 0-16,9 4 0 0,6-1 0 15,8-2 0-15,9-1 0 16,3-8 0-16,9-2-75 16,3-8-14-16</inkml:trace>
  <inkml:trace contextRef="#ctx0" brushRef="#br0" timeOffset="21487.3441">19062 8175 479 0,'0'0'2'0,"0"0"3"15,0 0 2-15,-5 10 1 16,3 4 2-16,-1 6-10 0,1 6 0 16,0 8 0-16,2 2 0 15,0 7 0-15,0 2 0 16,0-6 0-16,4 6 0 16,-4-6-19-16,3-4-69 0,2-3-4 15</inkml:trace>
  <inkml:trace contextRef="#ctx0" brushRef="#br0" timeOffset="22912.9247">14963 9469 335 0,'0'0'9'16,"5"-9"4"-16,-5 9 5 0,5-12 1 16,-5 2 1-16,0 0 0 15,0 0 0-15,-2 1-1 16,-9 6-8-16,-3 0-4 0,-4 3-4 15,-1 3-2-15,-1 7-2 16,-1 2 1-16,4 0 0 16,0 5-1-16,2 1 1 15,7 0-1-15,5 4 1 0,3-5 0 16,5 5 1-16,10-2 0 16,6-2 0-16,3 1 0 15,6-4 0-15,0 3 0 16,0-4 0-16,2-2 0 0,-8 3-1 15,0-4 0-15,-7-1 0 16,-5 2 0-16,-7-2 1 16,-5 0-1-16,-2-1 1 15,-8 1 0-15,-8 1 0 16,-1-2-1-16,-8-1 1 0,-3 1-1 16,-2-3 0-16,2-5-1 15,0 2-2-15,2 0-1 16,8-3-5-16,0 0-11 15,10-7-36-15,10 7-28 0,-7-11-2 16</inkml:trace>
  <inkml:trace contextRef="#ctx0" brushRef="#br0" timeOffset="23500.5794">15376 9513 357 0,'0'0'8'0,"0"0"4"15,0-10 4-15,0 10 1 0,0-10 1 16,0 10 2-16,0-13 0 16,0 13 0-16,0 0-7 15,-12-3-3-15,1 12-10 16,-2 5 0-16,-1 5 0 16,-3 6 0-16,-2 7 0 15,6 3 0-15,0-2 0 0,8 4 0 16,2-4 0-16,3-4 0 15,12-4 0-15,0-6 0 0,10-2 0 16,2-6 0-16,-2-7 0 16,6-4 0-16,-1-1 0 15,-2-7 0-15,3-8 0 16,-7-1 0-16,-5-5 0 0,-8-5 0 16,1-5 0-16,-9-6 0 15,-3 6 0-15,-6-4 0 16,-3 0 0-16,-9 7 0 0,3 7 0 15,-1 5 0-15,1 6 0 16,4 11 0-16,-2 2 0 16,5 10 0-16,6 9 0 15,1 1 0-15,4 3 0 16,6 2 0-16,11 0 0 16,1 1 0-16,4-3 0 15,8-8-26-15,-18 3-58 0,23-6-4 16</inkml:trace>
  <inkml:trace contextRef="#ctx0" brushRef="#br0" timeOffset="23683.7725">15870 9617 421 0,'0'0'5'16,"0"0"0"-16,0 12 3 0,-2 3 0 15,2-1 0-15,-3 9 1 16,3 2-1-16,0 4 1 15,0 1-5-15,3-1-4 16,4 2-7-16,-4-7-14 0,2 1-60 16,7-3-2-16</inkml:trace>
  <inkml:trace contextRef="#ctx0" brushRef="#br0" timeOffset="24393.4156">16994 9537 390 0,'0'0'7'16,"0"0"3"-16,5-12 3 0,-5 12 3 15,5-10 0-15,-5 10 0 16,0-9 0-16,0 9 1 15,-13 0-7-15,-1 9-10 16,-1 8 0-16,-5 5 0 16,7 5 0-16,-1 6 0 15,5-3 0-15,9 4 0 0,4-1 0 16,10-6 0-16,9-8 0 16,5-4 0-16,4-2 0 15,5-6 0-15,-2-7 0 16,2 0 0-16,-6-7 0 0,-3-4 0 15,-3-6 0-15,-7 3 0 16,-8-8 0-16,-5-3 0 16,-5-6 0-16,-12 0 0 0,-4 1 0 15,-3 0 0-15,-4 3 0 16,-4 7 0-16,2 8 0 16,-3 3 0-16,9 9 0 0,-1 1 0 15,4 11-21-15,2-1-27 16,12 3-40-16,2 3-1 15</inkml:trace>
  <inkml:trace contextRef="#ctx0" brushRef="#br0" timeOffset="24880.9893">17767 9572 459 0,'0'0'4'0,"0"0"2"0,0 0 1 15,0 0 1-15,0 0 1 16,0 0 2-16,5-6-4 0,7 6-7 15,11-2 0-15,4-1 0 16,6 2 0-16,4-5 0 16,-1 4 0-16,8-3 0 15,-10 2 0-15,-2 1 0 0,-6 2 0 16,-10-2 0-16,-3 2 0 16,-13 0 0-16,10 0 0 15,-10 0-31-15,-12 0-56 16,12 0-3-16</inkml:trace>
  <inkml:trace contextRef="#ctx0" brushRef="#br0" timeOffset="25315.7413">18602 9401 424 0,'0'0'5'15,"0"0"2"-15,0-12 2 0,0 12 2 16,-5-16 0-16,5 16 1 15,-12-12 0-15,-1 4 0 16,-1 6-4-16,-6 2-8 16,-3 10 0-16,-1 5 0 15,-4 8 0-15,1 1 0 16,7 3 0-16,5 6 0 16,2-1 0-16,11-3 0 0,4 1 0 15,11-5 0-15,7-5 0 16,7 0 0-16,5-8 0 15,0-5 0-15,7 0 0 0,-5-4 0 16,3-1 0-16,-7-7-20 16,-5 1-65-16,0-4-3 15</inkml:trace>
  <inkml:trace contextRef="#ctx0" brushRef="#br0" timeOffset="25751.6018">18904 9292 466 0,'0'0'4'0,"0"0"2"0,0 0 1 15,-6 0 0-15,6 0 0 0,-18 10 1 16,9 0-2 0,-8 10-6-16,2 1 0 0,3 5 0 15,-4 4 0-15,7 4 0 16,1-2 0-16,8-1 0 15,5-5 0-15,5-4 0 16,12-2 0-16,-2-4 0 0,5-9 0 16,2-5 0-16,-4-2 0 15,4-2 0-15,-5-11 0 16,0-7 0-16,-9-4 0 0,-5-3 0 16,-2-11 0-16,-6 1 0 15,-2-2 0-15,-5 4 0 16,-11 0 0-16,2 5 0 15,-9 9 0-15,0 7 0 16,-2 7 0-16,3 7 0 0,3 7 0 16,5 7 0-16,7 5 0 15,4 3 0-15,5 5 0 16,10-2 0-16,5 0 0 16,11-3 0-16,2-2 0 0,9-1-8 15,1 10-74-15,6-22-6 16</inkml:trace>
  <inkml:trace contextRef="#ctx0" brushRef="#br0" timeOffset="25947.1021">19408 9332 472 0,'0'0'2'16,"0"0"2"-16,0 0 3 0,-5 14 0 16,-2-1 1-16,1 4 1 15,1 8-7-15,1 2-2 16,-4 7 0-16,4 7 0 15,-2-4 0-15,6 2 0 0,-3-1 0 16,3-4 0 0,0-4 0-16,9-3-19 0,0-4-68 15,-4-9-3-15</inkml:trace>
  <inkml:trace contextRef="#ctx0" brushRef="#br0" timeOffset="26952.8251">15099 10851 436 0,'0'0'4'16,"0"0"2"-16,0 0 0 15,-9-6 0-15,9 6 0 16,-18 0 1-16,6 0 0 16,-3 8 1-16,-2 4-5 0,-2 8 0 15,5 2-1-15,2 6 0 16,5 1 1-16,7 1 0 15,5-1 0-15,12-3 0 0,13-7 0 16,2-2-3-16,5-4 0 16,5-8 0-16,4-5 0 15,-2-5 0-15,-5-5 0 16,-1-5 0-16,-10-5 0 16,-6-3 0-16,-12-4 0 0,-10-1 0 15,-2-3 0-15,-16 1 0 16,-8 1 0-16,-1 4 0 15,-6 2 0-15,2 11 0 16,-1 5 0-16,2 7 0 16,7 0 0-16,6 13-14 0,-1-1-11 15,18 0-60-15,3 10-3 16</inkml:trace>
  <inkml:trace contextRef="#ctx0" brushRef="#br0" timeOffset="27261.1526">17167 10667 502 0,'0'0'3'0,"0"0"1"15,0 0-2-15,0 0-2 16,0 7 0-16,0 3 0 16,0 7 0-16,0 0 0 15,0 12 0-15,0-2 0 16,0 6 0-16,0 0 0 0,6 2 0 16,-2-3 0-16,2-2 0 15,4-3-20-15,9-2-67 16,-10-3-3-16</inkml:trace>
  <inkml:trace contextRef="#ctx0" brushRef="#br0" timeOffset="27793.0761">18864 10657 423 0,'0'0'6'0,"0"0"3"0,0-10 1 16,0 10 1-16,0-10 1 16,0 10 0-16,-13-2 0 0,-2 2 1 15,-5 12-10-15,-2 5-3 16,0 3 0-16,-1 5 0 16,3 2 0-16,8 5 0 15,7-4 0-15,7 1 0 0,10-6 0 16,15-3 0-16,8-11 0 15,8 1 0-15,2-10 0 16,0 0 0-16,-2-5 0 16,-2-9 0-16,-6-6 0 15,-7-3 0-15,-14-6 0 0,-7-6 0 16,-7-3 0-16,-16 4 0 16,-5 0 0-16,-9-2 0 15,-4 9 0-15,-6 5 0 16,0 7 0-16,0 8 0 15,8 7-7-15,-2 3-48 0,13 4-35 16,7-2-1-16</inkml:trace>
  <inkml:trace contextRef="#ctx0" brushRef="#br0" timeOffset="28629.5327">19321 7749 381 0,'0'0'6'0,"0"0"1"16,2-13 1-16,8 6 2 16,3-1 0-16,10 2 1 15,9-3 1-15,7 2 0 16,11 2-4-16,4 5-3 0,4 9-2 16,-1 9 0-16,0 7-2 15,-7 10 0-15,-13 34 2 31,-9 10 0-31,-14 13 1 0,-7 12-1 16,-3 11 0-16,-4 6 3 16,0 7-1-16,-6 8 1 15,6-17-6-15,2 3 0 0,4-1 0 16,6 1 0-16,-2 1 0 16,5-2 0-16,-3 1 0 15,1 2 0-15,-1-8 0 0,-2 1 0 16,1 0 0-16,-2-6 0 15,-4-5 0-15,0-2 0 16,-3-5 0 0,-2-4 0-16,0-1 0 0,-6-9 0 15,0-7 0-15,-3-3 0 16,-2-6 0-16,1-10 0 16,1-4 0-16,-2-6 0 0,1-9 0 15,3-5 0-15,0-8 0 16,-1-6 0-16,-2-3 0 0,3-2 0 15,-6-4 0-15,-4-5 0 16,-5 0 0-16,-8-1 0 16,-5 0 0-16,-10-3 0 15,-2 0 0-15,-10-1 0 0,-3 1 0 16,-1-1 0-16,3-2 0 16,5 0 0-16,7 0 0 15,13-7-43-15,8 1-47 0,16 0-4 16</inkml:trace>
  <inkml:trace contextRef="#ctx0" brushRef="#br0" timeOffset="29630.7696">20495 7957 358 0,'0'0'7'0,"2"-8"5"0,0-1 1 15,-2-2 1-15,0 1 1 16,0-5-1-16,-2 3 1 0,-9-3 0 15,-3 6-7-15,-4 1-4 16,-3 5-3-16,-7 3 1 16,-4 11-2-16,2 3 1 15,-6 6 0-15,6 7 1 16,2 8 1-16,5 7-1 16,8 3 1-16,7 8 0 0,8 8 0 15,0 0 0-15,12 9-1 16,4 2 1-16,-2 4-1 15,2 1 3-15,-2 10-5 0,-3 0 0 16,-7 4 0-16,-1 4 0 16,-3 2 0-16,-3 2 0 15,-1 1 0-15,-2 1 0 0,1-6 0 16,-1 1 0-16,2-5 0 16,4-2 0-16,0-5 0 15,0-5 0-15,3-2 0 16,2-5 0-16,-3-5 0 15,0-1 0-15,-2-3 0 0,0-6 0 16,0-1 0-16,0-3 0 16,0-7 0-16,-2-6 0 15,-4-5 0-15,2-3 0 16,2-10 0-16,0-1 0 16,-1-5 0-16,1 2 0 15,-1-6 0-15,3 1 0 0,0-1 0 16,0 3 0-16,-3-3 0 15,3 0 0-15,0 3 0 0,0-2 0 16,6-3 0-16,3-1 0 16,3-3 0-16,9-2 0 15,6-4 0-15,5 0 0 0,3 0 0 16,6-4 0-16,3-4 0 16,-2 1 0-16,-4-3 0 15,-4 2-16-15,-9 6-54 16,-3-10-20-16</inkml:trace>
  <inkml:trace contextRef="#ctx0" brushRef="#br0" timeOffset="30162.0097">20753 8138 380 0,'0'0'8'0,"0"0"1"15,0-10 2-15,0 10 0 0,-8-10 0 16,8 10 1-16,-15-3 0 16,1 3 1-16,1 7-7 15,-4 1-2-15,-1 10-1 16,6 2-1-16,2 1 1 16,2 1-1-16,6 1 0 0,2 0 0 15,8-6 0-15,4 0 1 16,6-5 0-16,3-2 1 15,4-8-1-15,0-2 2 16,0-7-5-16,1-8 0 0,-7-4 0 16,-2-6 0-16,-4-5 0 15,-9 0 0-15,-4 1 0 16,-2 1 0-16,-13 6 0 0,-5 5 0 16,-2 9 0-16,-7 6 0 15,-1 7 0-15,5 11-9 16,-2 10-6-16,-1 1-12 0,-2 13-56 15,17 5-1-15</inkml:trace>
  <inkml:trace contextRef="#ctx0" brushRef="#br0" timeOffset="30610.244">20808 8816 454 0,'0'0'4'15,"0"0"1"-15,-12 0 0 16,3 0 0-16,0 3 1 15,-8 6 1-15,1 3-1 0,-1 11 0 16,0 0-2-16,4 6-3 16,6 3 1-16,2 2 0 15,5-3-1-15,12-2 0 16,6-3-1-16,7-8 2 16,4-4-2-16,6-4 0 15,0-8 0-15,-1-2 0 0,1-5 0 16,-5-7 0-16,-5-5 0 15,-5-9 0-15,-8-1 0 16,-7-3 0-16,-5-4 0 0,-10-1 0 16,-7 6 0-16,-3 4 0 15,-7 2 0-15,-3 15 0 16,-5 4-4-16,5 11-20 0,-6 26-56 16,6-6-7-16</inkml:trace>
  <inkml:trace contextRef="#ctx0" brushRef="#br0" timeOffset="30862.6989">20812 9819 481 0,'0'0'0'0,"-10"8"1"0,10-8 0 15,-12 17 1-15,7 0 0 16,-2 0-1-16,-1 9 1 16,4 4 0-16,-2-3 0 0,3 8-2 15,3-3-2-15,3 0-4 16,-2-6-7-16,8 3-20 16,8-5-51-16,-8-9 0 0</inkml:trace>
  <inkml:trace contextRef="#ctx0" brushRef="#br0" timeOffset="31509.6414">21108 8023 343 0,'0'0'6'16,"0"0"4"-16,-2-9 3 15,2 9 2-15,-5-14 0 0,5 14 1 16,0-11 0-16,0 3 0 16,10-1-5-16,7 4-4 15,3-1-3-15,7 5 0 16,8 1-3-16,4 1 1 0,7 10-1 15,-4 8-1-15,-5 8 2 16,1 6-1-16,-8 11 0 16,-8 11 1-16,-7 11 1 15,-8 7-2-15,-5 8 2 16,-2 3-1-16,-7 10 1 0,-3 3 0 16,-3 2 0-16,-1 2 0 15,1 3-1-15,3-2 0 16,1 0-2-16,-4 0 0 0,6-4 0 15,2-3 0-15,2-6 0 16,3-4 0-16,0-6 0 16,5-6 0-16,2-3 0 15,1-3 0-15,2-8 0 0,0-1 0 16,0-7 0-16,0 0 0 16,-5-5 0-16,0-8 0 15,-1-1 0-15,-4-6 0 16,0-3 0-16,-2-3 0 0,-8-5 0 15,-7-3 0-15,0-3 0 16,-8 1 0-16,-5-5 0 16,-7 0 0-16,0-2 0 15,-9-2 0-15,2-2 0 0,-1-1 0 16,-2-3 0-16,4 0 0 16,4 0-2-16,7-3-12 15,-1-7-38-15,8-5-35 16,13-2 0-16</inkml:trace>
  <inkml:trace contextRef="#ctx0" brushRef="#br0" timeOffset="31748.0435">21871 8794 497 0,'0'0'3'0,"0"0"0"16,0-8 2-16,0 8-2 15,0-12-3-15,0 12 0 16,0-12 0-16,0 12 0 0,23-13 0 16,-13 6-7-16,-10 7-78 15,20 0-3-15</inkml:trace>
  <inkml:trace contextRef="#ctx0" brushRef="#br0" timeOffset="31878.9028">21740 9014 486 0,'0'0'0'15,"0"0"2"-15,0 0 0 0,10 10 1 16,2-10 1-16,8 0-1 16,10 0-2-16,12 0-8 15,0 0-72-15,11-10-3 16</inkml:trace>
  <inkml:trace contextRef="#ctx0" brushRef="#br0" timeOffset="32992.1013">22463 7691 352 0,'0'0'7'0,"3"-12"3"16,-3 3 2-16,0-1 2 0,-8-5 0 15,-2-1-1-15,-5 2 1 16,-4-2 0-16,-9 7-7 15,-2 4-3-15,-4 2-2 16,0 3-2-16,1 0-1 16,-3 8 0-16,6 1-1 0,4 7 1 15,-2 4 0-15,6 7 1 16,1 7 0-16,9 11 1 16,12 27 4-1,3 12 0 1,6 10 3-16,9 10-1 0,7 5 0 15,-1 7 0-15,6 4 0 16,-5 6 0-16,-7-17-7 0,-6 2 0 16,-5-1 0-16,-1 1 0 15,-3 0 0-15,-3 3 0 16,-3 0 0-16,1-3 0 0,-2 1 0 16,2-3 0-16,-1-2 0 15,3 0 0-15,-2-6 0 16,0 0 0-16,-3-5 0 15,2-4 0-15,-1 0 0 0,-4-5 0 16,0-2 0-16,1-8 0 16,0-1 0-16,-4-7 0 15,4-2 0-15,0-5 0 16,-1-4 0-16,0-5 0 16,4-2 0-16,-1-3 0 15,-2-5 0-15,4-4 0 0,-2-5 0 16,1-2 0-16,-1-3 0 15,4-5 0-15,-2-4 0 16,3-2 0-16,-2-6 0 0,-1-2 0 16,3 0 0-16,0-10 0 15,-4 15 0-15,4-15 0 16,-6 14 0-16,6-14 0 0,0 10 0 16,0-10 0-16,3 10 0 15,4-5 0-15,11-2 0 16,6-3 0-16,10 0 0 0,7 0 0 15,13 0 0-15,9-3 0 16,-3-2 0-16,5 0 0 16,-10 0 0-16,-6 3 0 15,-10-1 0-15,-10 1 0 16,-10 2 0-16,-19 0 0 16,12 0-21-16,-12 0-66 0,-7 2-3 15</inkml:trace>
  <inkml:trace contextRef="#ctx0" brushRef="#br0" timeOffset="37132.0819">22724 8018 424 0,'0'0'5'0,"0"0"4"16,0 0 0-16,10-10 2 0,-10 10 0 15,0 0 0-15,0-12 0 16,0 12 0-16,-10-7-5 15,-2 7-3-15,-3 2-3 16,-6 3 0-16,4 5 0 0,0 2 0 16,2 2-2-16,2 3 1 15,6-1 1-15,7 4 0 16,5-1 1-16,10 2 1 0,6-1-2 16,3 5 0-16,5-6 0 15,1 0 0-15,0-1 0 16,0 1 0-16,-3-4 0 15,-6-3 0-15,-7 2 0 16,-3-1 0-16,-9-1 0 0,-2 0 0 16,-8 3 0-16,-7-3 0 15,-5 2 0-15,-7-2 0 16,0-5 0-16,-3 3 0 16,-3-6 0-16,6 2 0 0,-4-6-15 15,10-8-48-15,1 6-23 16,6-3-2-16</inkml:trace>
  <inkml:trace contextRef="#ctx0" brushRef="#br0" timeOffset="37563.9805">23064 7977 457 0,'0'0'5'0,"0"0"2"16,0 0 2-16,0 0 1 15,0 0-1-15,0 0 1 0,0 0-6 16,0 0-4-16,-9 12 0 16,-3 7 0-16,-4 1 0 0,4 10 0 15,-1 0 0-15,4 2 0 16,4-2 0-16,5-1 0 16,7-4 0-16,8-5 0 0,5-4 0 15,2-7 0-15,6-1 0 16,-1-8 0-16,1-3 0 15,-4-6 0-15,1-10 0 0,-5 1 0 16,-8-8 0-16,-1-6 0 16,-7-3 0-16,-4 1 0 15,-13 2 0-15,1-2 0 16,-8 8 0-16,-1 6 0 16,-4 5 0-16,-4 10 0 15,3 5 0-15,3 8 0 16,4 7 0-16,3 2 0 0,9 9 0 15,7 0 0-15,5 4 0 16,13-1 0-16,3-1 0 16,12 1-19-16,-1-4-66 0,8-8-1 15</inkml:trace>
  <inkml:trace contextRef="#ctx0" brushRef="#br0" timeOffset="37736.8007">23498 8115 450 0,'0'0'3'0,"0"0"3"16,0 0 2-16,0 13 0 16,-4-1 2-16,2 5 0 0,0 11 0 15,2 1-4-15,0 9-6 16,0-1 0-16,0 6-5 16,0 1-79-16,4-5-3 15</inkml:trace>
  <inkml:trace contextRef="#ctx0" brushRef="#br0" timeOffset="40745.0998">22476 9450 350 0,'0'0'7'0,"0"0"5"16,0 0 3-16,0 0 0 0,0 0 0 16,0 0 2-16,0 0 0 15,0 0 2-15,9 0-7 16,4 0-2-16,4-2-3 16,8-1 0-16,7-2-1 0,1-2-4 15,4 2-2-15,0 0 0 16,1-2 0-16,-6 5 0 15,-4-3 0-15,-9 2 0 16,-6 3 0-16,-1-3 0 0,-12 3 0 16,0 0 0-16,0 0 0 15,0 0 0-15,0 0 0 16,0 8 0-16,-7-3-9 16,-1 2-13-16,-5 8-34 0,1-8-30 15,-3 1-1-15</inkml:trace>
  <inkml:trace contextRef="#ctx0" brushRef="#br0" timeOffset="41143.7498">23177 9294 379 0,'0'0'7'0,"0"0"2"15,0-13 2-15,0 13 2 16,0-14 0-16,0 14 1 16,-3-12-1-16,3 12 1 15,-15-11-5-15,0 11-3 16,-2 11-3-16,0 1-1 15,-4 8 0-15,1 3 0 0,3 3-1 16,0 6 1-16,5-1-1 16,7-2 0-16,2-1 0 15,3-1 0-15,8-4 0 0,6-4 0 16,4-4 0-16,4-3 0 16,1-3-1-16,4-6-2 15,0 5-4-15,-2-11-11 0,5-2-66 16,-3-2-2-16</inkml:trace>
  <inkml:trace contextRef="#ctx0" brushRef="#br0" timeOffset="41591.4975">23415 9143 422 0,'0'0'5'0,"0"0"3"0,-4-10 0 15,4 10 1-15,0 0 0 16,-13 0 1-16,5 7 0 0,-4 6 0 16,-1 8-4-16,0 3-3 15,4 6-2-15,-1 2 1 0,3 0 0 16,3-2-1-16,4 1 0 16,9-5-1-16,6-4 1 15,0-5 0-15,5-2 1 16,-3-8-2-16,3-4 0 0,0-3 0 15,-3-3 0-15,0-9 0 16,-4-5 0-16,-4-5 0 16,-1-6 0-16,-5-4 0 15,-3-3 0-15,0 2 0 0,-11 0 0 16,-1 3 0-16,-2 6 0 16,-2 3 0-16,-1 13 0 15,0 6 0-15,-1 2 0 16,6 8 0-16,2 6 0 15,2 7 0-15,8 1 0 16,0 2 0-16,11 1 0 0,3-3 0 16,3 1 0-16,6-1 0 15,2-7-5-15,7 2-22 0,11-5-57 16,-11-7-4-16</inkml:trace>
  <inkml:trace contextRef="#ctx0" brushRef="#br0" timeOffset="41762.7672">23801 9232 421 0,'0'0'5'16,"0"0"3"-16,0 10 1 15,0 5 1-15,0 3 1 0,0 9 0 16,0 3 1 0,0 6-1-16,-3 5-7 0,-2 0-5 15,5 7-17-15,0-6-63 16,0-3-5-16</inkml:trace>
  <inkml:trace contextRef="#ctx0" brushRef="#br0" timeOffset="42882.6567">23015 10543 424 0,'0'0'4'15,"0"0"3"-15,0 0 2 16,0 0 1-16,0 0 1 0,0-8 0 15,0 8 1-15,-8 0 0 16,8 0-4-16,-19 23-5 16,6-3-3-16,1 1 0 15,2 9 0-15,2 5 0 0,6-3 0 16,2 2 0-16,10 0 0 16,12-10 0-16,8-5 0 15,8-4 0-15,6-6 0 16,4-9 0-16,-2 0 0 15,0-13 0-15,-4-2 0 16,-10-2 0-16,-11-8 0 16,-10 0 0-16,-11-2 0 0,-17 0 0 15,-10 2 0-15,-9-3 0 16,-3 11 0-16,-8 2 0 0,-1 3 0 16,6 7 0-16,0 5 0 15,17 2-4-15,-2 18-72 16,14-15-15-16</inkml:trace>
  <inkml:trace contextRef="#ctx0" brushRef="#br0" timeOffset="43794.4376">23614 7815 341 0,'0'0'4'0,"0"0"2"0,0-17 1 15,6 7 3-15,6-3 0 16,8-1 3-16,10-3 0 15,9 0 1-15,14-1-4 16,6 3-2-16,8 4 0 0,2 7-2 16,-2 4-2-16,-7 3-1 15,-5 11-1-15,-13 11 0 16,-11 12 0-16,-14 20 4 16,-8 13 1-1,-6 14 1-15,-3 15 1 0,0 12 1 16,-5 13-2-16,5 13-8 15,0 9 0-15,5-3 0 16,5 6 0-16,5 12 0 16,0-2 0-16,-3 7 0 0,1-3 0 15,-3 6 0-15,-3-6 0 16,-5-4 0-16,-2-6 0 0,-2-6 0 16,-3-9 0-16,0-7 0 15,-5-12 0-15,2-12 0 16,-1-13 0-16,-4-9 0 0,3-13 0 15,3-11 0-15,0-14 0 16,-1-8 0-16,0-8 0 16,4-9 0-16,-4-7 0 15,-2-1 0-15,-5-6 0 16,-5-3 0-16,-3 2 0 0,-5 1 0 16,-10-3 0-16,-9 4 0 15,-3 2 0-15,-8-2 0 16,-1 4 0-16,-3 2 0 15,7 2 0-15,3-7 0 16,12-10-55-16,10 7-36 0</inkml:trace>
  <inkml:trace contextRef="#ctx0" brushRef="#br0" timeOffset="82521.4687">2056 13391 417 0,'0'0'5'15,"0"0"2"-15,0 0 3 16,0 0 1-16,0-7-1 16,0 7 1-16,0 0 0 0,0 10 1 15,2 12-5-15,3 4-1 16,3 11-2-16,0 5-4 15,-1 8 0-15,2 4 0 16,2 0 0-16,-1-3 0 0,-3 2 0 16,1-9 0-16,-6 1 0 15,1-8 0-15,-3-9 0 16,0-1 0-16,-5-9 0 16,-3-6 0-16,-4-10 0 15,0-2 0-15,-1-9 0 0,-2-14 0 16,-5-10 0-16,6-11 0 15,-5-6 0-15,4-11 0 16,0-6 0-16,5-1 0 16,3 2 0-16,7 1 0 0,0 9 0 15,11 3 0-15,8 11 0 16,4 8 0-16,9 11 0 16,0 8 0-16,11 6 0 15,-3 9 0-15,4 5 0 0,-1 12 0 16,-6 8 0-16,-5 5 0 15,-7 2 0-15,-7 5 0 16,-9 3 0-16,-9-6 0 16,-9 1 0-16,-7-2 0 0,-6-4 0 15,-8-7 0-15,2 1 0 16,-7-8 0-16,5-3 0 16,6-4 0-16,5-1 0 15,3-5 0-15,7 1 0 16,9-3 0-16,0 0 0 0,0 0 0 15,14 12 0-15,4-5 0 16,7 3 0-16,-2 0 0 16,4 7 0-16,2-1 0 0,1 4 0 15,-3-3 0-15,1 0 0 16,-8 0 0-16,2 4 0 16,-2-4 0-16,-2-1 0 15,-6 0 0-15,1 1-5 0,-6-9-28 16,-12 4-54-16,6-3-4 15</inkml:trace>
  <inkml:trace contextRef="#ctx0" brushRef="#br0" timeOffset="82918.3003">2745 13774 443 0,'0'0'5'0,"0"0"1"0,0 0 1 16,0 0 1-16,-10 9 1 15,2-1 0-15,-2 4 0 0,1 6 1 16,-4-2-5-16,8 4-5 16,-2 3 0-16,7-1 0 15,0-2 0-15,8-3 0 16,6-1 0-16,6-4 0 0,0-8 0 15,5 0 0-15,2-4 0 16,1-6 0-16,-7-2 0 16,0-7 0-16,-1-2 0 15,-8-3 0-15,-5-5 0 0,-7-2 0 16,-2 0 0-16,-10 2 0 16,-9-1 0-16,-1 3 0 15,-2 5 0-15,-4 6 0 16,1 4 0-16,-3 6 0 15,3 2-4-15,9 5-22 16,-1 3-62-16,3-1-3 0</inkml:trace>
  <inkml:trace contextRef="#ctx0" brushRef="#br0" timeOffset="83504.4587">2825 13204 400 0,'0'0'7'0,"-6"-11"2"0,1 1 3 16,0-4 2-16,3-1 2 15,-5-2 0-15,7-6 1 16,0 1 0-16,0-3-14 15,9 4-3-15,7 1 0 16,3 2 0-16,4 6 0 0,2 4 0 16,2 3 0-16,-3 5 0 15,1 7 0-15,-5 5 0 16,-6 12 0-16,-5-3 0 16,-4 9 0-16,-5-1 0 0,-7 4 0 15,-6-1 0-15,-2-2 0 16,-4-1 0-16,0-4 0 15,5-2 0-15,-2-6 0 16,4-4 0-16,3-4 0 0,9-9 0 16,-9 11 0-16,9-11 0 15,0 0 0-15,16 4 0 0,-2-4 0 16,4 0 0-16,7 0 0 16,3 0 0-16,4 0-10 15,-7 15-77-15,12-15-3 16</inkml:trace>
  <inkml:trace contextRef="#ctx0" brushRef="#br0" timeOffset="83715.5217">3439 13481 429 0,'0'0'6'0,"0"0"1"16,0 0 2-16,0 0 0 15,0 0 0-15,0 0 1 16,14 10 0-16,-1-10-2 0,1 0-8 16,7 0-13-16,1-2-36 15,2 2-37-15,-1 0-1 16</inkml:trace>
  <inkml:trace contextRef="#ctx0" brushRef="#br0" timeOffset="83838.4227">3473 13662 412 0,'0'0'4'15,"0"0"3"-15,0 0 1 16,0 10 2-16,0-10 0 16,15 7 1-16,0-4-2 0,5-3-4 15,15 5-25-15,1-5-60 16,4-3-4-16</inkml:trace>
  <inkml:trace contextRef="#ctx0" brushRef="#br0" timeOffset="87781.9216">4418 13334 361 0,'0'0'8'0,"0"-9"2"0,0 9 4 16,0-17 3-16,0 6 1 15,0 1 1-15,0 1 0 16,0-1 0-16,0 10-6 16,0 0-4-16,0 0-5 0,-5 10-4 15,5 12 0-15,0 6 0 16,0 6 0-16,2 5 0 15,3 4 0-15,5 4 0 16,0-1 0-16,0-5 0 16,0-2 0-16,-2-4 0 15,-1-5 0-15,-2-8 0 0,-5 0 0 16,0-10 0-16,0-12 0 16,0 8 0-16,0-8 0 15,-12-5 0-15,1-10 0 16,4-2 0-16,-5-13 0 15,-1-5 0-15,1-9 0 16,1-4 0-16,2-1 0 0,3 0 0 16,6 1 0-16,3 4 0 15,7 2 0-15,5 9 0 16,8 7 0-16,1 2 0 0,6 10 0 16,0 4 0-16,3 5 0 15,-7 5 0-15,1 5 0 16,-3 12 0-16,-9 4 0 15,-5 1 0-15,-8 5 0 0,-2 1 0 16,-10 2 0-16,-5-4 0 16,-5-1 0-16,-2-2 0 15,-3-7 0-15,2 0 0 0,1-6 0 16,5-5 0 0,1-1 0-16,7 2 0 0,9-6 0 15,0 0 0-15,0 12 0 16,5-8 0-16,12 4 0 15,3 0 0-15,5 1 0 16,2 3 0-16,3 4 0 0,0-3 0 16,-3 1 0-16,1-2 0 15,-6 3 0-15,-5 2 0 16,1-5 0-16,-3 2 0 16,-2-2 0-16,-6-3 0 0,0 4 0 15,-2-3-4-15,-3 0-12 16,-2-10-11-16,0 0-36 15,8 7-26-15,-8-7-3 0</inkml:trace>
  <inkml:trace contextRef="#ctx0" brushRef="#br0" timeOffset="88185.7795">5027 13587 426 0,'0'0'5'16,"0"0"2"-16,0 0 0 0,0 0 1 15,-5 0 1-15,5 0 0 16,-13 10 0-16,6 0 1 16,2 9-5-16,-2-1-1 15,4 0-2-15,3 2 1 0,3-3 0 16,6-2-1-16,7-3 0 15,3-2-2-15,4-8 0 16,2 1 0-16,2-3 0 0,-6-5 0 16,5-5 0-16,-8-2 0 15,-4-5 0-15,-6-4 0 16,-8 2 0-16,-6-1 0 16,-8-5 0-16,-6 3 0 15,-8 3 0-15,0 3 0 0,-3 3 0 16,-2 7 0-16,6 3 0 15,3 0 0-15,4 3-17 16,2 3-11-16,8-6-46 16,10 3-16-16</inkml:trace>
  <inkml:trace contextRef="#ctx0" brushRef="#br0" timeOffset="88469.4267">5119 12990 427 0,'0'0'5'0,"0"0"3"0,0 0 2 16,0 0-1-16,0 0 1 15,0 0 0-15,5-5 0 0,-1 10 0 16,-2 7-4-16,7 9-4 16,-4 2-1-16,1 3-2 15,2 6-2-15,3 3-7 0,-6-5-14 16,-5 2-60-16,6-3-3 16</inkml:trace>
  <inkml:trace contextRef="#ctx0" brushRef="#br0" timeOffset="88731.9794">5619 13471 501 0,'0'0'2'0,"0"0"1"0,0 0 0 16,0-7-1-16,0 7-2 15,0 0 0-15,0-10 0 0,0 10 0 16,0 0-35-16,5-10-51 16,-5 10-4-16</inkml:trace>
  <inkml:trace contextRef="#ctx0" brushRef="#br0" timeOffset="89535.6484">6171 13261 433 0,'0'0'5'0,"0"0"2"16,0 0 2-16,0 0 1 16,7-10-1-16,-7 10 1 15,0 10 0-15,0 4 1 16,0 6-4-16,0 10-7 0,-3 4 0 16,3 4 0-16,3 9 0 31,2-2 0-31,2-9 0 15,1 2 0-15,-3-8 0 0,2-6 0 16,0-4 0-16,-4-5 0 16,-3-15 0-16,0 0 0 15,-8 0 0-15,1-12 0 16,0-9 0-16,-4-8 0 0,4-6 0 16,2-10 0-16,3-3 0 15,2-8 0-15,0 2 0 16,5 2 0-16,4 6 0 0,7 2 0 15,-2 10 0-15,4 12 0 16,2 1 0-16,0 14 0 16,2 2 0-16,-2 5 0 0,0 5 0 15,-3 8 0-15,-4 2 0 16,-5 2 0-16,-3 5 0 16,-5-5 0-16,-9 7 0 15,0-3 0-15,-6-1 0 16,-5-2 0-16,0-3 0 15,3-3 0-15,-3-3 0 0,5 0 0 16,0-3-2-16,8 2 1 16,7-8-1-16,-13 10 1 15,13-10 0-15,5 13 0 16,8-4-1-16,1 1 2 0,11 2-1 16,0-2 1-16,2 3 0 15,6 2 0-15,-6-3-2 16,5 3-8-16,-9-7-12 0,-12 9-63 15,8-5-3 1</inkml:trace>
  <inkml:trace contextRef="#ctx0" brushRef="#br0" timeOffset="89751.0272">6660 13551 402 0,'0'0'6'0,"0"0"3"16,0 9 2-16,0 2 0 0,0 1 2 16,0 2 0-16,3 6 1 15,0 0-1-15,7 2-5 16,-1 1-3-16,1-1-3 0,-1-3-5 16,4 1-10-16,-5-2-24 15,-1-3-48-15,0 0-3 16</inkml:trace>
  <inkml:trace contextRef="#ctx0" brushRef="#br0" timeOffset="90250.2117">6856 13029 451 0,'0'0'5'0,"0"-12"2"16,0 4 1-16,0-4 2 0,0 0 0 15,6-7-1-15,1-1 2 16,5-1-11-16,6 5 0 16,7 0 0-16,-3 4 0 0,0 5 0 15,3 2 0-15,-2 5 0 16,-4 7 0-16,-3 3 0 15,-7 8 0-15,-4 3 0 16,-5 5 0-16,0 3 0 0,-7 0 0 16,-5 0 0-16,-6-2 0 15,6 0 0-15,-6-3 0 16,6-1 0-16,-3-5 0 16,7-4 0-16,6-2 0 15,2 1 0-15,5-5 0 16,9-4 0-16,11-2 0 0,3 1 0 15,6 2 0-15,5-5 0 16,2 0 0-16,-1 0 0 16,-5 0 0-16,-3 0 0 0,-7 0 0 15,-5 0 0-15,-6 3 0 16,-3 1 0-16,-11-4 0 16,5 11 0-16,-5-1 0 0,0-10-21 15,-13 22-69-15,6-10-2 16</inkml:trace>
  <inkml:trace contextRef="#ctx0" brushRef="#br0" timeOffset="90885.2507">4165 14311 352 0,'0'0'1'0,"0"0"-1"0,0 0 3 16,0 0 3-16,14 5 3 16,4-1 4-16,12 2 1 0,14-2 2 15,18 1 0-15,16 0 2 16,18-5 0-16,24 0-4 16,18-2-2-16,22-6-2 0,19-2-3 15,10 1-5-15,7-3-2 16,8 2 0-16,0-3 0 15,-7 4 0-15,-1 0 0 16,-21 2 0-16,-12 2 0 0,-22 2 0 16,-13 1 0-16,-27 2 0 15,-16 0 0-15,-21 0 0 16,-17 2 0-16,-17-2 0 16,-10 3 0-16,-7 0 0 0,-13-3 0 15,0 0-27 1,10 0-61-16,-10 0-3 0</inkml:trace>
  <inkml:trace contextRef="#ctx0" brushRef="#br0" timeOffset="91818.4633">3577 7662 246 0,'0'0'6'0,"0"0"1"0,0 0 4 16,0-10 2-16,0 10 0 16,0 0-1-16,0-9 1 0,0 9-1 15,0 0-5-15,0 0-4 16,0 0-2-16,0 0-2 16,0 0 0-16,0 0 0 15,0 0-1-15,0 4 1 0,0-4 1 16,0 0 0-16,0 13 1 15,0-13 0-15,0 10-1 16,0-10-3-16,5 12-7 0,1-3-21 16,0 9-38-16,2-6-4 15</inkml:trace>
  <inkml:trace contextRef="#ctx0" brushRef="#br0" timeOffset="95121.6735">3789 7845 295 0,'0'0'3'16,"0"0"-1"-16,0 0 0 15,0 0 0-15,4 5 1 0,-4-5 1 16,9 13 0-16,-2 3 4 31,5 7-3-31,6 4 0 16,2 4 1-16,4 3 0 0,6 0 1 15,8 9-1-15,4-10-1 16,0-7 0-16,8 1-1 16,0-7 0-16,7-2 0 15,3-6 0-15,7-3 0 0,4-3-1 16,7-4 0-16,6-2 0 16,2-2 0-16,11-4 0 15,6-3-1-15,6-3 0 16,4-4 0-16,5-1-1 0,4-3 0 15,-1-2-1-15,9-3 0 16,7 1 1-16,-3-1-1 16,6-3 1-16,4 4 0 15,2-3 0-15,3 0 0 0,5-2 1 16,6 5 0-16,-1-3 1 16,0 3 0-16,7-2 0 15,1 4 0-15,0 0 0 16,0 5 0-16,4 1 0 0,-12 4-2 15,2 5 1-15,-9 4-1 16,-5 3 0-16,-8 9-1 16,-10 0 0-16,-7 8 0 0,-10 1 1 15,-5 1-1-15,-13 4 0 16,-5-1 0-16,1 7 1 31,-12 1 0-31,-14 0 0 16,-7-5 0-16,-10 2 0 0,-9-5 0 15,-8-2 0 1,-8-3 1-16,-22-17-1 0,15 10 2 16,-15-10-1-16,7 3 1 15,-7-3-1-15,12-9 1 0,-5-5-1 16,4-5 0-16,7-1-1 16,2-7-2-16,9-1 0 15,6-1 0-15,5-3 0 0,7-3-1 16,10 2 1-16,5-1 1 15,9 2-1-15,7-3 2 16,10 5-1-16,6 1 0 16,5-1 0-16,8 4 0 0,6 0 1 15,5 6-1-15,10 0 0 16,2 6 0-16,5 1 0 16,4 2 1-16,6 4-1 15,2 3 0-15,4 1 0 0,-2 3 0 16,6 0 0-1,-4 0 0-15,2 3 0 0,2 1 0 16,-5 2 0-16,-1-5-1 16,-1 7 2-16,4-5-1 15,-8 1 0-15,2-1 0 0,2-1 0 16,-4-2 0-16,0 0 0 16,0 0 0-16,-4-2 0 15,-4-3 0-15,-4-2 1 0,-7-3-1 16,-4-5 0-16,-5 1 1 15,-6-7-1-15,-11-3 1 16,-7-3-1-16,-9-5 1 0,-12-1 0 16,-11-5 0-16,-10 7 1 15,-15-2-1-15,-8 4 2 16,-7 4-1-16,-10 5-3 16,-3 8-9-16,-7 2-24 15,0 10-48-15,-14-3-2 0</inkml:trace>
  <inkml:trace contextRef="#ctx0" brushRef="#br0" timeOffset="109079.0967">8450 13481 374 0,'0'0'6'16,"0"0"3"-16,0 0-1 16,-11 0 2-16,11 0-1 15,0 0 1-15,0 0 0 0,0 0 0 16,5 0-5-16,11 2-2 15,6 1-2-15,6 0-4 16,6 4-22-16,4 2-55 31,-9 7-1-15</inkml:trace>
  <inkml:trace contextRef="#ctx0" brushRef="#br0" timeOffset="109202.8416">8437 13709 419 0,'0'0'1'0,"0"0"1"15,6 0 2-15,6 0 1 16,11 0 2-16,9 0-2 16,11-5 1-16,11-8-11 15,-2 6-69-15,33-2-4 16</inkml:trace>
  <inkml:trace contextRef="#ctx0" brushRef="#br0" timeOffset="110886.8089">9949 12312 339 0,'2'-10'6'16,"3"-3"2"-16,3-4 4 15,-5-3 3-15,-1-2 0 16,-2 0 0-16,-5-3 0 0,-8 0 1 16,-14 8-6-16,-8 9-3 15,-5 4-3-15,-7 4-2 16,3 2-1-16,-4 5-1 16,4 8 0-16,4 7-1 15,8 6 1-15,2 6-1 0,10 5 0 16,7 11 0-16,9 9 1 15,4 9 0-15,11 6 0 16,7 12 2-16,4 6 0 16,8 7-1-16,-2 6 1 0,2 3 0 15,-8 7 1-15,-2 4 1 16,-5 2 1-16,-3 0 0 16,-5 3 1-16,-7 0-1 15,0 0 2-15,-5-5-1 0,-2 0-6 16,0-8 0-16,-4-2 0 15,-1-5 0-15,0-2 0 16,-1-11 0-16,-1-3 0 16,-2-7 0-16,-1-9 0 15,2-5 0-15,3-11 0 0,-2-6 0 16,5-8 0-16,-1-2 0 16,3-5 0-16,2-3 0 15,0-3 0-15,-2-1 0 16,7-3 0-16,-6-2 0 0,6-3 0 15,0 1 0-15,0-4 0 16,6-2 0-16,3 0 0 0,9-3 0 16,5-2 0-16,9-2 0 15,10 2 0-15,8-6 0 16,11 2 0-16,12-2 0 16,1 2 0-16,6-1 0 15,2 4 0-15,-8 2 0 0,6-17-38 16,-17 24-52-16</inkml:trace>
  <inkml:trace contextRef="#ctx0" brushRef="#br0" timeOffset="115694.5456">9847 12654 305 0,'0'0'9'0,"0"0"5"16,0 0 2-16,0 0 2 15,0 0 4-15,0 0-1 16,0 0 1-16,0 0 1 16,0 0-8-16,0 0-4 0,0 0-3 15,0 0-1-15,0 0 0 16,0 0 0-16,5 0-1 16,12 4-6-16,1-4 0 15,7 3 0-15,7 0 0 0,3-3 0 16,5 0 0-16,0 0 0 15,-1 0 0-15,-4-3 0 16,-6 3 0-16,-3-3 0 16,-6 3 0-16,-11 0 0 0,-9 0 0 15,12 0 0-15,-12 0 0 16,0 0 0-16,0 0 0 16,0 0 0-16,0 0 0 0,0 0 0 15,0 0 0-15,0 0 0 16,0 0 0-16,0 0 0 15,0 0 0-15,0 0 0 16,-4 0 0-16,4 0 0 16,0 0-3-16,-8 8-72 15,8-8-17-15</inkml:trace>
  <inkml:trace contextRef="#ctx0" brushRef="#br0" timeOffset="116127.859">10652 12562 416 0,'0'0'5'16,"0"0"3"-16,0-8 2 16,0 8 0-16,0-9 2 15,0 9 0-15,-7-18 0 0,0 13 0 16,-10 1-5 0,1 4-3-16,-4 3-1 0,-5 9-3 15,1 2 0-15,-1 5 0 16,2 6 0-16,3 1 0 0,6 3 0 15,4-2 0-15,2-3 0 16,8 2 0-16,11-3 0 16,3-7 0-16,6-1 0 0,5-5 0 15,-1 0 0-15,9-7 0 16,-5-3 0-16,2 0 0 16,-1-3-2-16,1-2-38 15,-5 0-46-15,-5-5-4 0</inkml:trace>
  <inkml:trace contextRef="#ctx0" brushRef="#br0" timeOffset="116595.2072">10926 12527 427 0,'0'0'6'0,"0"0"3"0,0-9 2 16,0 9 1-16,0 0 0 15,-5-13 0-15,5 13 1 0,-10 0-4 16,10 0-9-16,-13 16 0 16,3 0 0-16,1 7 0 15,-1 4 0-15,0 3 0 0,4 2 0 16,4-3 0-16,2-2 0 16,5-2 0-16,5-2 0 15,5-6 0-15,2-7 0 16,6-3 0-16,2-5 0 15,0-2 0-15,0-7 0 0,0-3 0 16,-6-7 0-16,1-5 0 16,-5-3 0-16,-6-5 0 15,-5 1 0-15,-4-1 0 16,-4 0 0-16,-3 3 0 16,-7 7 0-16,-4 0 0 15,1 7 0-15,-6 9 0 0,6 4 0 16,0 4 0-16,1 8 0 15,4 4 0-15,5 1 0 0,7 3 0 16,0 2 0-16,10-1 0 16,5 1 0-16,4-7 0 15,4-1 0-15,7-4 0 0,2 0-15 16,25-7-72-16,-22-1-1 16</inkml:trace>
  <inkml:trace contextRef="#ctx0" brushRef="#br0" timeOffset="118096.8997">11167 12801 418 0,'0'0'6'0,"0"0"3"15,0 0 3-15,0 0 1 0,0 0 2 16,0 0 0-16,0 0 1 16,0 0-9-16,0 0-7 15,10-1 0-15,-10 1 0 16,0 15 0-16,0-5 0 0,3 7 0 16,-3-2 0-16,2 4 0 15,0 3 0-15,1 2 0 16,-3-5 0-16,2-2 0 15,1-2 0-15,-3 2 0 0,0-7 0 16,2-1 0-16,-2-9 0 16,0 11 0-16,0-11 0 15,0 0 0-15,0 0 0 16,0 0-28-16,0 0-60 0,13-5-2 16</inkml:trace>
  <inkml:trace contextRef="#ctx0" brushRef="#br0" timeOffset="122712.0718">11585 12527 366 0,'0'0'7'0,"0"0"1"16,0-14 3-16,0 14 1 15,-9-16 1-15,3 6 1 16,-2 0 0-16,-2-2 0 16,3 7-5-16,-6 0-3 15,-1 3-2-15,-2 2-2 0,2 0-1 16,-4 5-1-16,3 2 0 16,-2 5-1-16,2 0 0 15,2 6 0-15,4-3 1 16,6 3-1-16,3-4 1 0,5 4 0 15,6-6 1-15,13 3 0 16,1-1 0-16,2-1 0 16,8 2 0-16,-5-5 0 15,2 0 0-15,0 2-1 0,-7-5 1 16,-3 4-1-16,-2-2 0 16,-7 2 0-16,-3-1 0 15,-8-1 1-15,-2 2-1 16,-7-2 0-16,-5 1 1 0,-6 0 0 15,-10 0-1-15,1-1-1 16,-5-1 1-16,0-1-2 16,2-2-1-16,0-5-2 15,7 3-5-15,2-3-13 16,1-8-59-16,20 8-1 0</inkml:trace>
  <inkml:trace contextRef="#ctx0" brushRef="#br0" timeOffset="123194.7187">11920 12458 430 0,'0'0'5'0,"0"0"4"16,0 0 0-16,0 0 1 15,0 0-1-15,0 0 0 16,0 7 1-16,0 5 0 0,-9 3-6 15,1 8-2-15,-2 4-1 16,0 0-1-16,4 8 1 16,2-2-1-16,2-2 0 15,4-6 2-15,8-1-2 16,2-3 0-16,8-6 0 16,2-6 0-16,4-3 0 0,-2-6 0 15,1 0 0-15,0-10 0 16,-2-7 0-16,-4-3 0 15,-6-8 0-15,-6-1 0 16,-2-4 0-16,-5-5 0 0,-5 5 0 16,-13 0 0-16,2 3 0 15,-7 10 0-15,-2 3 0 16,-3 10 0-16,4 4 0 0,-1 3 0 16,2 8 0-16,9 9 0 15,1 0 0-15,6 9 0 16,7 1 0-16,4 0 0 0,5 0 0 15,15 0 0-15,1-2 0 16,5-3-13-16,2-4-33 16,5-4-40-16,0-4-1 15</inkml:trace>
  <inkml:trace contextRef="#ctx0" brushRef="#br0" timeOffset="123550.1528">12299 12700 457 0,'0'0'6'0,"0"0"2"0,0 0 3 15,-6-9 0-15,6 9 0 16,-3-11-4-16,3 11-7 0,0-16 0 16,9 6 0-16,5 2 0 15,1 1 0-15,7 2 0 16,1 2 0-16,-1 3 0 15,2 3 0-15,-4 7 0 0,-4 4 0 16,-6 1 0-16,-8 5 0 16,-2 4 0-16,-8 5 0 15,-7-3 0-15,-4 2 0 16,-1-1 0-16,-3-4 0 16,2-1 0-16,3-5 0 15,3-2 0-15,5-6 0 0,10-9 0 16,0 10 0-16,13-8 0 15,6-2 0-15,11-2 0 16,2-5 0-16,-12 0-78 0,26-1-12 16</inkml:trace>
  <inkml:trace contextRef="#ctx0" brushRef="#br0" timeOffset="127781.8944">14053 12470 373 0,'0'0'6'16,"0"0"3"-16,0 0 3 0,0 0 1 15,-12-12 2-15,12 12 0 16,-15-8 0-16,2 6 1 16,-3 2-5-16,-2 2-4 0,0 8-2 15,-4 5-3-15,2 7 0 16,2 2-2-16,6 5 1 16,7-3 0-16,5 5 0 15,8-4 1-15,9-3-1 0,13-4 1 16,0-5 0-16,6-3-2 15,7-6 0-15,-8-6 0 16,3-6 0-16,-6-6 0 16,-5-5 0-16,-7-5 0 0,-5-6 0 15,-14 1 0-15,-1-6 0 16,-12 4 0-16,-7-1 0 16,-6 8 0-16,-9 5 0 15,-4 7 0-15,0 5 0 16,3 5 0-16,-1 7 0 15,11 10 0-15,8 3-88 0,6 4-2 16</inkml:trace>
  <inkml:trace contextRef="#ctx0" brushRef="#br0" timeOffset="129690.8015">15201 12436 357 0,'0'0'8'0,"0"0"5"15,5-10 3-15,-5 10 1 16,6-12 2-16,-6 12 1 16,2-18 1-16,-2 10 0 0,0-1-8 15,-13 6-7-15,1 0-6 16,-5 6 0-16,-8 6 0 15,3 7 0-15,-4 1 0 16,-1 6 0-16,4 1 0 0,9 0 0 16,-2 5 0-16,12-2 0 15,4-6 0-15,13 2 0 16,6-5 0-16,6-2 0 16,5-2 0-16,5-5 0 0,4-4 0 15,-3-2 0-15,1-1 0 16,-6-2 0-16,-1 0 0 15,-4 0 0-15,-9-2 0 0,-4 2 0 16,-1-3 0-16,-5 3-38 16,6 0-48-16,-13 0-4 15</inkml:trace>
  <inkml:trace contextRef="#ctx0" brushRef="#br0" timeOffset="130174.3343">15681 12371 409 0,'0'0'6'0,"0"0"4"0,8-10 3 16,-8 10 0-16,4-10 1 16,-4 10 1-16,4-10 0 15,-4 10-1-15,-6 0-12 0,-8 7-2 16,-4 6 0-16,-4 6 0 15,2 7 0-15,-3 4 0 16,6-1 0-16,4 3 0 16,6-2 0-16,7-3 0 0,7-2 0 15,9-8 0-15,5-4 0 16,5-3 0-16,6-6 0 16,0-4 0-16,4-4 0 15,-4-6 0-15,-6-6 0 16,-1-3 0-16,-7-3 0 0,-6-8 0 15,-10 0 0-15,-2 1 0 16,-7-1 0-16,-6 3 0 16,-7 1 0-16,1 7 0 15,0 4 0-15,1 6 0 0,-1 9 0 16,3 0 0-16,7 7 0 16,0 5 0-16,9 3 0 15,0 7 0-15,11-1 0 0,3 6 0 16,2-5 0-16,3 2 0 15,6-2 0-15,-2-4-14 16,7-15-67-16,-3 12-6 16</inkml:trace>
  <inkml:trace contextRef="#ctx0" brushRef="#br0" timeOffset="130360.9184">16119 12463 415 0,'0'0'2'0,"0"0"4"15,0 0 1-15,0 5 2 16,3 4 0-16,-3 3 2 0,2 6-1 16,-2 2 0-16,3 7-1 15,-1 0-3-15,-2 3-4 0,4 3-3 16,-4-9-10-16,6-4-40 16,-2 6-34-16,1-5 0 15</inkml:trace>
  <inkml:trace contextRef="#ctx0" brushRef="#br0" timeOffset="130717.344">16671 12329 446 0,'0'0'5'0,"0"0"1"0,0 0 1 16,-8-12 0-16,0 7 1 15,-3 3 0-15,-8-1 1 16,-1 3 0-16,-1 5-5 0,-4 8-2 16,1 3-2-16,3 7 0 15,4 1 0-15,2 2 0 16,10 3 0-16,2-4 0 0,6-1 0 15,10-3 0-15,1-1 0 16,6-8 0-16,8-3 0 16,-3-1 0-16,1-6 0 15,6 3 0-15,-4-5-28 0,4-3-58 16,-7-1-3-16</inkml:trace>
  <inkml:trace contextRef="#ctx0" brushRef="#br0" timeOffset="131174.8855">16949 12305 481 0,'0'0'3'0,"0"0"1"16,0 0 1-16,0 0-1 15,0 0 1-15,0 0 0 16,-10 14-1-16,3 1-4 0,-3-1 0 15,0 6 0-15,0 8 0 16,3-1 0-16,-1 0 0 16,8 0 0-16,0-1 0 15,8-7 0-15,7-1 0 16,1-4 0-16,7-6 0 0,3-6 0 16,1-2 0-1,-1-4 0-15,2-6 0 0,-5-10 0 16,-1-5 0-16,-6-5 0 15,-2-7 0-15,-9-3 0 16,-5 3 0-16,-3-2 0 0,-13 6 0 16,-2 4 0-16,-7 9 0 15,-3 8 0-15,-2 9 0 16,3 6 0-16,4 9 0 0,-1 10 0 16,8 3 0-16,7 5 0 15,9 1 0-15,0 4 0 16,9-2 0-16,12-1 0 0,1-8 0 15,8 4-5-15,22-7-81 16,-17-5-2-16</inkml:trace>
  <inkml:trace contextRef="#ctx0" brushRef="#br0" timeOffset="131512.3863">17388 12518 465 0,'0'0'5'0,"0"0"3"0,-11-11 1 16,11 11 1-16,-10-10 0 16,10 10-6-16,-9-12-4 0,9 12 0 15,6-10 0-15,5 7 0 16,5 3 0-16,1 0 0 16,2 3 0-16,0 5 0 0,-1 1 0 15,-6 6 0-15,-5 5 0 16,-7 3 0-16,0 1 0 15,-12 3 0-15,-2 3 0 0,-6-3 0 16,1-2 0-16,0 3 0 16,4-9 0-16,1-1 0 15,2-4 0-15,11-4 0 16,1-10 0-16,13 15 0 16,5-13 0-16,10-2 0 0,2 3 0 15,7-6 0-15,6 1-87 16,2-1-3-16</inkml:trace>
  <inkml:trace contextRef="#ctx0" brushRef="#br0" timeOffset="136706.7233">9989 13704 327 0,'0'0'6'15,"0"0"5"-15,0 0 1 0,0 0 3 16,0 0 2-16,0 0 0 16,0 0 0-16,0 0 0 15,0 0-4-15,0 0-3 16,5 7-1-16,-5-7-1 0,19 5 0 15,-3-5-1-15,5 5 1 16,9-3-1-16,-2-2-5 16,7 0-2-16,-2 0 0 0,1 0 0 15,-4 0 0-15,-5-2 0 16,-3-1 0-16,-8 1 0 16,-1 2 0-16,-2 0 0 15,-11 0 0-15,0 0 0 16,0 0 0-16,0 0 0 15,0 0 0-15,0 0 0 0,0 0 0 16,0 0 0-16,0 0 0 16,0 0-4-16,0 0-37 15,0 0-48-15,0 7-2 0</inkml:trace>
  <inkml:trace contextRef="#ctx0" brushRef="#br0" timeOffset="137229.8383">10822 13585 411 0,'0'0'4'0,"0"0"2"15,2-13 3-15,-2 13 0 16,0-14 2-16,-2 4-1 0,-3-1 1 16,-6 2-1-16,-1 3-3 15,-6 5-3-15,-1-2-2 16,-4 3-1-16,1 7-1 0,0 4 0 16,-3 1 0-16,7 3 0 15,3 2-1-15,4 0 1 16,5 0 0-16,6 1 1 15,5 0-1-15,5-1 1 16,7 0 0-16,6-2 1 16,-1 0-1-16,6 0 0 0,-2-3 1 15,4 1-1-15,-5-3 0 16,-2 0-1-16,-4-1 1 0,-6-1-1 16,0-1 0-16,-13-7 1 15,10 15 0-15,-10-15 0 16,-7 14 1-16,-9-4-2 15,-1-2 0-15,-9-1 0 16,2 4 0-16,-8-6 0 0,2-1 0 16,-2-1 0-16,7 0 0 15,-3-3 0-15,7 0-2 16,8 0-11-16,-5 0-30 16,18 0-44-16,-10-10 0 0</inkml:trace>
  <inkml:trace contextRef="#ctx0" brushRef="#br0" timeOffset="137696.691">11015 13597 427 0,'0'0'5'0,"0"0"3"15,0 0 2-15,11-12 1 16,-11 12 1-16,0 0 0 15,4-10-1-15,-4 10 0 16,0 0-7-16,-4 18-4 16,-7-2 0-16,4 12 0 0,-3-3 0 15,0 4 0-15,5 6 0 16,0-2 0-16,5-6 0 16,5-3 0-16,3-4 0 15,4-5 0-15,6-6 0 0,1 0 0 16,-1-9 0-16,7-3 0 15,-1-6 0-15,-4-9 0 16,0-2 0-16,0-7 0 16,-5-5 0-16,-10-4 0 0,0 0 0 15,-5 0 0-15,-5 2 0 16,-9 5 0-16,-5 6 0 16,-1 9 0-16,0 5 0 0,-1 8 0 15,-2 5 0-15,6 8 0 16,4 7 0-16,3 5 0 15,8-2 0-15,2 5 0 16,2 1 0-16,15-3 0 16,1-4 0-16,11 4-11 0,-1 0-74 15,9-14-3-15</inkml:trace>
  <inkml:trace contextRef="#ctx0" brushRef="#br0" timeOffset="137882.1696">11453 13697 408 0,'0'0'6'16,"0"0"1"-16,-10 12 3 16,7 2 0-16,-2-1 1 15,1 7 1-15,1 4 0 0,-2 4 0 16,5 1-5-16,0 2-2 16,0-2-5-16,5-7-7 15,2 5-25-15,1-6-52 0,0-6-1 16</inkml:trace>
  <inkml:trace contextRef="#ctx0" brushRef="#br0" timeOffset="138507.8713">11877 13560 416 0,'0'0'4'0,"0"0"2"16,4-14 2-16,-4 4 2 0,0-1 1 15,-4-1 0-15,0 2 0 16,-4-4 1-16,-4 6-5 15,-6 3-2-15,2 5-2 0,-5 3-1 16,-1 4-2-16,2 5 0 16,0 5-1-16,0 1 1 15,8 1 0-15,4 7 0 16,6-7 0-16,2 3 0 0,5 3 1 16,7-7 0-16,8 2 0 15,1-5-1-15,0 2 1 16,7-5 1-16,-3 0-2 15,2 0 0-15,1-1 0 16,-6-1 0-16,2-1 0 16,-4-1 0-16,-4 0 0 0,-6-4 0 15,-1 4 0-15,-4 2 0 16,-5-10 0-16,0 16 0 0,-10-5 0 16,0 1 0-16,-5 2 0 15,-1-2 0-15,-7 0 0 16,0-3 0-16,-2-1 0 0,1-3 0 15,2-3 0-15,-1-2 0 16,-2 0 0-16,8 0 0 16,-1-5 0-16,4 0 0 15,1-2 0-15,3 0 0 16,10 7 0-16,-13-15 0 0,13 15 0 16,-5-9-3-16,5 9-11 15,-2-14-13-15,2 14-51 16,0 0-10-16</inkml:trace>
  <inkml:trace contextRef="#ctx0" brushRef="#br0" timeOffset="139043.4217">12191 13533 459 0,'0'0'3'0,"0"0"2"16,0 0 1-16,0 0 0 16,0 0-1-16,0 0 2 0,0 4-1 15,-7 11 1-15,-4 5-3 16,2 8-1-16,-1 4-3 15,0 3 0-15,2 4 0 16,3 1 0-16,5-6 0 16,0-1 0-16,8-4 0 15,5-6 0-15,4-8 0 0,2-3 0 16,1-7 0-16,5-5 0 16,-2-2 0-16,-1-9 0 0,-1-2 0 15,-5-11 0-15,0-2 0 16,-7-7 0-16,1-5 0 15,-8-3 0-15,-2 2 0 16,0-2 0-16,-7 7 0 0,-2-1 0 16,-1 11 0-16,-5 9 0 15,0 4 0-15,0 9 0 16,-3 2 0-16,1 13 0 16,2 3 0-16,5 7 0 0,0 4 0 15,6 8 0-15,0-2 0 16,8 3 0-16,5-4 0 15,11 1 0-15,2-9-16 16,6-1-70-16,9-5-2 16</inkml:trace>
  <inkml:trace contextRef="#ctx0" brushRef="#br0" timeOffset="139375.4563">12589 13780 476 0,'0'0'4'0,"0"0"2"16,0 0 2-16,0 0-1 16,-10-1 1-16,10 1-6 0,0 0-2 15,0-15 0-15,0 15 0 16,19-5 0-16,-3 2 0 16,-2 3 0-16,2 0 0 15,-4 8 0-15,1 7 0 16,-6 2 0-16,-5 2 0 15,-4 6 0-15,-8 7 0 0,0-4 0 16,-2-2 0-16,-4 5 0 16,4-9 0-16,3 3 0 15,0-8 0-15,7-3 0 0,4-3 0 16,10-4 0-16,6-1 0 16,7-6 0-16,10 0 0 15,1-6-87-15,3-9-3 0</inkml:trace>
  <inkml:trace contextRef="#ctx0" brushRef="#br0" timeOffset="142677.2551">14050 13664 365 0,'0'0'9'15,"0"0"4"-15,0 0 2 16,13-12 2-16,-13 12 2 0,5-11-1 16,-5 11 2-16,3-12 0 15,-3 12-7-15,0 0-11 16,-8 0-2-16,-5 15 0 16,1 3 0-16,0 7 0 0,1 2 0 15,1 7 0-15,9 1 0 16,1-3 0-16,5 0 0 15,12-4 0-15,7-6 0 16,6-5 0-16,5-6 0 16,3-10 0-16,-1-1 0 15,-2-1 0-15,-4-15 0 0,-3-1 0 16,-10-4 0-16,-8-8 0 16,-10 0 0-16,-6-4 0 15,-11 3 0-15,-8 3 0 0,-5 5 0 16,0 5 0-16,-7 8 0 15,5 9 0-15,0 7 0 16,9 12 0-16,14 3-88 0,-1 1-3 16</inkml:trace>
  <inkml:trace contextRef="#ctx0" brushRef="#br0" timeOffset="145790.2729">15230 13625 366 0,'0'0'8'0,"9"-8"3"16,-9 8 1-16,15-12 2 15,-9 2 2-15,-6 10 0 16,12-17 0-16,-10 10 0 0,-2 7-6 15,-14-5-4-15,-2 5-2 16,-4 9-1-16,-7 9-2 16,-3 1-1-16,0 9 1 15,2 2 0-15,1 1 0 0,5 4-1 16,11-3 1-16,7 0 1 16,4-5-1-16,10-2 0 15,12-5 1-15,8-5 0 16,5-2-2-16,5-4-3 0,2-6-5 15,2-1-18-15,6-2-57 16,-10-5-4-16</inkml:trace>
  <inkml:trace contextRef="#ctx0" brushRef="#br0" timeOffset="146259.6743">15624 13585 357 0,'0'0'8'16,"0"0"2"-16,0 0 4 0,0 0 1 16,0-10 1-16,0 10 2 15,-3-7-2-15,3 7 2 16,-2-10-6-16,2 10-4 15,-12-7-3-15,12 7-2 16,-20 0 0-16,8 9-2 0,-6 3 0 16,3 6 0-16,-4 4 0 15,1 6 0-15,6-1 2 16,-1 3-3-16,8-4 0 16,1 1 0-16,4 2 0 15,12-8 0-15,0 0 0 0,5-9 0 16,8-3 0-16,-2 0 0 15,2-8 0-15,-3-1 0 0,0-1 0 16,0-10 0-16,-1 1 0 16,-9-2 0-16,-3-3 0 15,2 3 0-15,-6 0 0 16,-3-1 0-16,-2 1 0 0,0 1 0 16,0 11 0-16,-12-13 0 15,2 9-10-15,2-11-77 16,-4 15-3-16</inkml:trace>
  <inkml:trace contextRef="#ctx0" brushRef="#br0" timeOffset="146911.6326">15268 13662 340 0,'0'0'7'0,"0"0"5"16,0 0 3-16,11-16 3 16,-11 16 0-16,5-9 1 15,-5 9 0-15,0-18 1 0,0 18-7 16,-5-12-4-16,-6 12-4 16,-1 0-2-16,-2 0-1 15,-4 7-1-15,-2 5 0 0,1 2-1 16,-2 1 1-16,4 2-1 15,0 2 1-15,4 1-1 16,5-2 1-16,4-1 0 16,4 1 1-16,2-3 1 0,8-1-3 15,8 1 0-15,4-2 0 16,6-1 0-16,-1 0 0 16,5-3 0-16,1 2 0 15,0-4 0-15,-4 4 0 0,-4-4 0 16,-4 3 0-16,-3-3 0 15,-6 0 0-15,-4 4 0 16,-5 1 0-16,-3 0 0 16,-8 0 0-16,-2 2 0 15,-8-2 0-15,-1-3 0 0,-6 3 0 16,-3-4 0-16,0-1 0 16,2-4 0-16,1-1 0 15,0-2 0-15,5 0 0 16,8-5 0-16,-6-2 0 0,18 7 0 15,-9-15-50-15,9 5-39 16,5-2-2-16</inkml:trace>
  <inkml:trace contextRef="#ctx0" brushRef="#br0" timeOffset="147442.3296">15656 13548 407 0,'0'0'6'0,"0"0"2"15,0 0 3-15,0-15 1 16,0 15 1-16,0-8 1 0,0 8 0 16,0-10 0-16,0 10-5 15,-9-5-6-15,-1 8-3 16,-3 6 0-16,-1 2 0 15,-2 8 0-15,-3 1 0 0,1 8 0 16,3-2 0-16,3 5 0 16,5-4 0-16,4 0 0 15,3-5 0-15,10-1 0 0,2-4 0 16,6-2 0-16,2-8 0 16,-1-4 0-16,1-3 0 15,3-3 0-15,-1-4 0 16,-5-8 0-16,1-2 0 15,-3-4 0-15,-2-3 0 16,-6-3 0-16,-2 0 0 0,-5 1 0 16,0-1 0-16,-7 5 0 15,-7 8 0-15,0 0 0 16,-1 8 0-16,0 6 0 0,-5 2 0 16,6 8 0-16,-5 4 0 15,13 7 0-15,-2-5 0 16,8 9 0-16,3-2 0 15,6-4 0-15,9 2 0 0,6-4 0 16,1-5 0-16,7 0 0 16,-2-4-44-16,3-6-44 15,1 0-4-15</inkml:trace>
  <inkml:trace contextRef="#ctx0" brushRef="#br0" timeOffset="147619.2123">15978 13675 407 0,'0'0'4'0,"0"0"3"15,0 0 2-15,-5 7 2 16,2 5 1-16,-3 3 1 0,4 2 1 16,-3 7-1-16,5 5-2 15,0-3-4-15,0 3-4 16,0 2-3-16,7-4-4 16,-1-2-16-16,4-3-63 0,0 0-4 15</inkml:trace>
  <inkml:trace contextRef="#ctx0" brushRef="#br0" timeOffset="148058.3195">16535 13510 435 0,'0'0'5'15,"0"0"3"-15,0-9 0 16,0 9 2-16,-11-8-1 0,4 6 1 15,-6 2 1-15,-4 0 0 16,-3 7-7-16,0 5-4 16,-2 11 0-16,0 4 0 15,1 8 0-15,4-4 0 16,9 7 0-16,4-5 0 16,8-1 0-16,9-2 0 15,4-9 0-15,8-5 0 0,5-2 0 16,2-3 0-16,-2-10 0 15,7 2 0-15,-7-3 0 16,2 0 0-16,-7 5-54 16,0-8-37-16,-2-3-1 15</inkml:trace>
  <inkml:trace contextRef="#ctx0" brushRef="#br0" timeOffset="148528.3158">16862 13536 493 0,'0'0'3'15,"0"0"1"-15,0 0 1 0,0 0 1 16,0 0-6-16,0 0 0 16,-7 0 0-16,-3 10 0 15,0 10 0-15,-2 1 0 16,-1 6 0-16,1 5 0 0,1 1 0 15,6 2 0 1,3-1 0-16,4-3 0 0,7-5 0 16,5-6 0-16,9-3 0 15,-1-7 0-15,4-5 0 16,2-5 0-16,0 0 0 0,-1-12 0 16,-4-6 0-16,-3-6 0 15,-6-8 0-15,-2-3 0 16,-6-4 0-16,-6-1 0 0,-6 8 0 15,-3-6 0-15,-3 14 0 16,-6 1 0-16,4 8 0 16,-7 12 0-16,3 3 0 15,2 11 0-15,2 7 0 0,7 6 0 16,0 3 0-16,7 8 0 16,3-5 0-16,6 4 0 15,4-5 0-15,6 0 0 16,-1-5 0-16,15 1-20 0,-8-8-70 15,9-8-2-15</inkml:trace>
  <inkml:trace contextRef="#ctx0" brushRef="#br0" timeOffset="148905.7673">17327 13736 479 0,'0'0'5'16,"0"0"2"-16,0 0 3 15,-7-13 0-15,7 13-10 16,-3-9 0-16,3 9 0 0,0-15 0 16,0 15 0-16,3-15 0 15,9 10 0-15,1 1 0 16,-1-1 0-16,3 2 0 0,-3 3 0 16,3 3 0-16,-2 3 0 15,-7 7 0-15,-3 2 0 16,-3 4 0-16,-5 1 0 15,-3 5 0-15,-3 0 0 16,-4 0 0-16,0-1 0 16,-2-1 0-16,5-4 0 15,-1 1 0-15,5-7 0 0,3-1 0 16,5-4 0-16,0-8 0 16,8 9 0-16,10-6 0 0,1-3 0 15,11-3 0-15,4-2 0 16,2-5 0-16,11 4-41 15,-6-5-52-15</inkml:trace>
  <inkml:trace contextRef="#ctx0" brushRef="#br0" timeOffset="153664.7961">10806 14868 225 0,'0'0'8'0,"0"0"3"15,0 0 4-15,0 0 4 16,0 0 1-16,0 0 3 16,0 0 1-16,0 0 3 0,0-10-5 15,0 10-4-15,0 0-3 16,0 0-3-16,0 0-1 16,0 0-2-16,0 0-2 15,0 0-1-15,0 0-1 0,0 0-1 16,0 0 0-16,0 0-1 15,0 0-1-15,0 0 0 16,0 0 0-16,0 0 0 0,0 0 0 16,0-10 0-16,0 10-1 15,0 0 1-15,0 0 0 16,0 0 0-16,0 0 0 16,0 0 0-16,0 0-2 15,0 0 0-15,0 0 0 0,0 0 0 16,0 0 0-16,0 0 0 15,0 0 0-15,0 0 0 16,-9 10 0-16,1 2 0 16,2 5 0-16,-3 4 0 0,2 7 0 15,2-2 0-15,2 3 0 16,3 7 0-16,3-6 0 16,9-4 0-16,6-3 0 15,7-5 0-15,1-4 0 0,10-7 0 16,-2-4 0-16,6-3 0 15,-2-4 0-15,-1-8 0 16,-7-4 0-16,0-5 0 16,-11 0 0-16,-6-4 0 15,-9-4 0-15,-6-4 0 0,-11 3 0 16,-8-2 0-16,-9 5 0 16,-5 4 0-16,-3 6 0 15,1 7 0-15,-2 8 0 16,3 4 0-16,2 11 0 0,14 4 0 15,2-2-5-15,16-4-84 16,4 8-2-16</inkml:trace>
  <inkml:trace contextRef="#ctx0" brushRef="#br0" timeOffset="154423.7267">13979 14905 414 0,'0'0'5'0,"-4"-9"3"16,4 9 3-16,-4-16 0 0,4 4 3 15,-2-1 2-15,0 1 1 16,-2 2-2-16,4 10-15 16,0-14 0-16,0 14 0 15,0 0 0-15,-9 20 0 16,0 2 0-16,6 10 0 0,-8 5 0 16,1 8 0-16,3 0 0 15,0 1 0-15,5 1 0 16,2-7 0-16,0-6 0 15,0-3 0-15,4-9 0 0,8 0-21 16,0-9-69-16,0-9-2 16</inkml:trace>
  <inkml:trace contextRef="#ctx0" brushRef="#br0" timeOffset="154987.6486">16146 14957 474 0,'0'0'3'0,"0"0"1"0,0 0 2 15,0 0 0-15,-10-5 0 16,3 5 1-16,-9 5-2 15,0 5-5-15,-4 2 0 16,3 6 0-16,-3 5 0 16,4 4 0-16,7 2 0 0,6-1 0 15,3 0 0-15,15-7 0 16,10-4 0-16,4-3 0 16,6-6 0-16,6-5 0 15,0-3 0-15,-3-11 0 0,2-1 0 16,-13-5 0-16,-3-9 0 15,-10-5 0-15,-12-1 0 16,-7-2 0-16,-15-1 0 0,-8 3 0 16,-6 4 0-16,-6 7 0 15,-3 1 0-15,6 11 0 16,0 2 0-16,10-5-61 16,2 16-29-16,10 2-3 0</inkml:trace>
  <inkml:trace contextRef="#ctx0" brushRef="#br0" timeOffset="155915.8531">17533 12158 383 0,'0'0'4'15,"0"0"2"-15,0-15 1 0,0 15 0 16,18-14 2-16,2 3 1 15,8-1 2-15,10 0-2 16,12 3-2-16,5-2-1 16,7 3-1-16,1 6 0 15,0 2-2-15,-7 7 0 0,-8 10 0 16,-9 9 0-16,-9 11 0 16,-7 10 0-16,-14 12 0 15,-3 10 0-15,-6 11 0 0,4 11-4 16,-4 8 0-16,0 5 0 15,0 8 0-15,0 1 0 16,0 5 0-16,0 5 0 16,0-2 0-16,0-4 0 0,0 1 0 15,0 1 0-15,0-4 0 16,2 0 0-16,1-10 0 16,5-6 0-16,-1 3 0 15,5-10 0-15,-1-8 0 0,1-5 0 16,-1-7 0-16,0-3 0 15,-1-9 0-15,-1-6 0 16,0-4 0-16,-4-8 0 0,-1-5 0 16,-4-7 0-16,0-4 0 15,-2-5 0 1,-5-4 0-16,-9 1 0 0,0-6 0 16,-14 0 0-16,-8-2 0 15,-11-2 0-15,-9-2 0 0,-15 2 0 16,-3-1 0-16,-11 4 0 15,2 4 0-15,-4 22-49 16,10-22-42-16</inkml:trace>
  <inkml:trace contextRef="#ctx0" brushRef="#br0" timeOffset="159532.9214">9798 15725 205 0,'0'0'6'15,"0"0"4"-15,-9 4 1 16,9-4 2-16,-10 4 2 0,10-4 0 15,-12 10 0-15,12-10 1 16,-9 10-6-16,9-10-2 16,-3 17-1-16,3-7 0 15,5 5 1-15,9-3 2 0,10 0 0 16,16 0 3-16,11-1 0 16,24-3-1-16,15-1 0 15,27-7-1-15,19 0-2 16,25-3-2-16,18-4-1 15,23-3 0-15,14 0-2 16,23-2-1-16,9-1 0 0,21 3 0 16,9-2-1-16,16 2 0 15,9-2 0-15,54-1 0 16,-26 1 1-16,13-1 0 16,8-2 0-16,11 3 0 15,45-3 0-15,-23 0 0 0,6-2-1 16,1 2 1-16,1-2-1 15,-10-3-1-15,-8 0 1 0,-14 0 0 16,-58 0 0-16,8 2 1 16,-38 2-3-16,-69 3 0 15,1 3 0-15,-39 3 0 0,-40 0 0 16,-34 2 0-16,-24 2 0 16,-28 3 0-16,-15 0 0 15,-16 0 0-15,-9 0 0 16,0 0 0-16,0 0-2 15,-7-2-81-15,-16 10-4 0</inkml:trace>
  <inkml:trace contextRef="#ctx0" brushRef="#br0" timeOffset="163354.509">2178 16880 383 0,'0'0'4'0,"0"0"3"0,0 0 1 16,0 0 1-16,0 0 1 15,0 0 0-15,0 0 0 16,-10 10 3-16,8 4-3 16,2 11-2-16,0 7-1 0,2 11-1 15,3 3 1-15,-3-19-2 16,3 4-1-16,0 1-1 16,3 0-1-16,-2 3-1 15,0 2-1-15,1-3 1 0,-1 2-1 16,1-2 0-16,-3-2 3 15,2-1-3-15,-2-2 0 16,-1-5 0-16,0-4 0 16,-3 0 0-16,0-5 0 15,0-15 0-15,0 0 0 0,-10 0 0 16,10-4 0 0,-10-34 0-16,0-7 0 0,0-10 0 15,8 1 0-15,2-3 0 16,12 6 0-16,6 15 0 15,8 19 0-15,7 7 0 0,2 7 0 16,4 3 0-16,2 3 0 16,-4 7 0-16,-1 7 0 15,-3 6 0-15,-17-10 0 0,-2 1 0 16,-3 3 0-16,-4 0 0 16,-2 3 0-16,-5 1 0 15,0 1 0-15,-10 0 0 16,-6-3 0-16,0 1 0 0,-4-2 0 15,-5 1 0-15,0-3 0 16,-3-2 0-16,-2-4 0 16,0 3 0-16,1-9 0 15,2 1 0-15,0-5-6 16,2 0-13-16,2-2-17 16,0-5-52-16,14-4-2 0</inkml:trace>
  <inkml:trace contextRef="#ctx0" brushRef="#br0" timeOffset="163938.3853">2640 16575 383 0,'0'0'4'16,"0"0"2"-16,-7-9 2 16,7 9 2-16,-5-18 2 0,5 6 0 15,0-4 0-15,2 2 1 16,8-1-3-16,3 0-2 16,4 2-3-16,4 1-2 0,5 5-1 15,-2 1-1-15,2 6-1 16,-4 3 0-16,0 4 0 15,-3 7 0-15,-8 0 0 16,-3 5 0-16,-8 2 0 16,0 3 1-16,-8 2-2 15,-6 3 3-15,-4-2-1 0,0 0 1 16,-2 0-1-16,3-6 0 16,4-2 0-16,4-4 0 15,4-5 2-15,5-10-3 16,5 12 1-16,13-12-1 0,7 3 1 15,5-3 0-15,4 0-3 16,3-3-5-16,9 3-9 0,-9 10-54 16,4-10-17-16</inkml:trace>
  <inkml:trace contextRef="#ctx0" brushRef="#br0" timeOffset="164158.2679">3297 17036 400 0,'0'0'3'16,"0"0"4"-16,0 0 2 0,0 0 1 16,6 0 0-16,-6 0 1 15,19-7 1-15,-8 1-1 16,5 2-5-16,-2-7-8 15,7 7-19-15,-1 4-57 0,-6 0-5 16</inkml:trace>
  <inkml:trace contextRef="#ctx0" brushRef="#br0" timeOffset="164318.6936">3225 17219 392 0,'0'0'4'15,"0"0"3"-15,0 0 2 16,0 0 1-16,8 12 2 0,5-12 0 15,3 0 0-15,9 0 0 16,5-7-8-16,9-1-14 16,1-1-69-16,10-3-4 15</inkml:trace>
  <inkml:trace contextRef="#ctx0" brushRef="#br0" timeOffset="166486.3015">4638 9869 315 0,'0'0'6'0,"-10"-5"2"0,10 5 1 16,-14-3-1-16,14 3 0 15,-16 0 3-15,16 0-1 0,-1 5 3 16,10 5-4-16,17 0-2 15,19 6 1-15,24-4 1 16,23 0 1-16,27 1 0 0,28-3-1 16,22-1-1-16,30-2-1 15,20 3-2-15,17-3-1 16,12-1-1-16,16-1 0 0,10-1-1 16,11 1-1-16,9-5 1 15,9 0-1-15,3 0 1 16,2-5 0-16,5 1 0 15,-1-1 0-15,0-1 1 0,-11 2 0 16,-6 1 0-16,-11 3-1 16,-20 3 1-16,-13 1-2 15,-23 7 1-15,-26-2-2 16,-30 4 0-16,-26-2 0 16,-32 1 0-16,-32-5 0 0,-19 1 0 15,-29-6 0-15,-34-2 0 16,-14 0 0-16,-39 0 0 15,-27 0 0-15,-28-2 0 16,-32-1 0-16,-32 0 0 0,-31 3 0 16,-29 0 0-16,-21 0 0 15,-18 3 0-15,-13 0 0 16,-13-1-2-16,-9 0 1 0,-3 3 1 16,-4-2 0-16,5-1 0 15,-3 5-1-15,6-2 1 16,4 2 0-16,7 4 0 15,11-2-1-15,14 2 1 16,15-1 0-16,21-1-1 0,24 2 1 16,25-7 0-16,30 2 0 15,32-4 1-15,30-2-1 16,28 0-1-16,34-8 0 16,26-1 1-16,30-1-1 0,33-5 1 15,36-1-1-15,24 0 0 16,34-2 0-16,30 1 1 15,28 5 1-15,25 0-1 16,21 4 0-16,10 1 0 0,13 4 1 16,3 3-1-16,2 7 0 15,-11 4-1-15,-8 6 0 16,-15 5-3-16,-17 5-7 16,-28 0-22-16,-7 5-53 0,-25 6 0 15</inkml:trace>
  <inkml:trace contextRef="#ctx0" brushRef="#br0" timeOffset="167556.3625">4604 16820 388 0,'0'0'5'15,"0"0"3"-15,-10-7 2 16,10 7 1-16,-16-5 1 16,10 0 0-16,-9 5 0 0,0 3 1 15,-2 9-4-15,2 7-3 16,0 9-1-16,2 5 0 16,-1 3-2-16,8 6 1 15,4 3 0-15,4-4 0 16,11-3-4-16,1-6 0 15,12-7 0-15,-1-5 0 0,9-11 0 16,3-3 0-16,4-6 0 16,-2-8 0-16,1-7 0 15,-2 0 0-15,-6-4 0 0,-6-5 0 16,-4-5 0-16,-11 0 0 16,-8-5 0-16,-3-3 0 15,-14-1 0-15,-2 4 0 16,-9 2 0-16,-5 3 0 0,-4 15 0 15,-7 9 0-15,4 15 0 16,-12 10-12-16,4 12-77 16,1 7-3-16</inkml:trace>
  <inkml:trace contextRef="#ctx0" brushRef="#br0" timeOffset="169053.8547">4813 16862 315 0,'0'0'4'16,"0"0"3"-16,0 0 2 15,0-13 1-15,0 13 1 16,-12-9 2-16,4 4-1 0,-4-3 2 15,0 6-4-15,-6 2-3 16,-2 0-3-16,-4 10 0 16,-1 7-2-16,0 5-1 0,0 6-1 15,4 4 1-15,4 3-2 16,4 4 2-16,9 1-1 16,4-6 0-16,7-1 1 15,11-3 1-15,4-9 0 16,6-1 0-16,2-7 2 15,2-8 0-15,-2-5 1 16,2 0 0-16,-5-9 1 0,0-12 0 16,-8-1 1-16,0-3-1 15,-8-4-1-15,-5-4 0 0,-6-1-1 16,-7-3 0-16,-6 1-1 16,-4 5 0-16,-8 3 0 15,-3 7-2-15,-4 5 1 16,0 11-1-16,-5 8 0 0,-3 11-1 15,-3 10-5-15,0 12-14 16,5 6-65-16,-10 5-2 16</inkml:trace>
  <inkml:trace contextRef="#ctx0" brushRef="#br0" timeOffset="171558.0725">6012 15572 306 0,'0'0'6'0,"0"-10"4"16,0 10 2-16,0-20 1 15,0 11 2-15,-8-8 0 0,-2 5 1 16,-11 0-2-16,-3 3-4 15,-12 6-5-15,-5 3-2 16,-8 4-2-16,-1 9-1 0,-5 6 0 16,-2 7 0-16,2 1-1 15,8 3 0-15,7 5 0 16,10 2 0-16,13 3 0 16,4-1 0-16,13 8 0 15,2 3 1-15,11 7 2 16,7 2 1-16,0 13 0 15,7 5 1-15,-2 2 1 0,3 11 1 16,-3 4-1-16,-2 5 1 16,-3 0 0-16,1 4 0 0,-2-3 1 15,-3 2 0-15,-9-53-1 16,-2 8-1-16,0-3 2 16,-3 6-3-16,-2-4 1 0,0 6 0 15,0-2-5-15,0 7 0 16,-5-7 0-16,1 1 0 15,-1 2 0-15,-2-4 0 16,-2 0 0-16,0 1 0 16,2-6 0-16,-3 0 0 15,-1-6 0-15,3-4 0 16,2-6 0-16,6-38 0 16,-7 31 0-16,-1 1 0 15,3-11 0-15,0 4 0 0,5-25 0 16,0 0 0-1,-2 9 0-15,-3 4 0 0,2-4 0 16,1 3 0-16,2-12 0 16,0 0 0-16,0 0 0 15,0 0 0-15,0 0 0 0,7 0 0 16,58 0 0-16,-38 0 0 16,3-4 0-16,2-1 0 15,5-2 0-15,40-6 0 16,-32 8 0-16,-6 0 0 15,2-2 0-15,-4 2 0 16,-37 5-12-16,37-3-22 0,-2 2-52 16,-5-2-3-16</inkml:trace>
  <inkml:trace contextRef="#ctx0" brushRef="#br0" timeOffset="173274.0922">8542 15631 324 0,'0'0'5'0,"0"0"3"0,0 0 1 16,0 0 1-16,-2-11 0 15,2 11 2-15,2-13 0 16,12 0 0-16,12 6-5 0,3-6-2 16,14-2-1-16,4 3 0 15,5-1-1-15,3 3 0 16,-3 2 0-16,-7 8-2 16,-3 0 0-16,-10 6 0 0,-4 12 1 15,-6 7 0-15,-6 9 2 16,-2 11 0-16,-7 9 1 15,-2 13 0-15,-1 5 1 16,3 4 0-16,-5 9-1 16,-2-1 1-16,0 3-1 0,2-1 0 15,1 6 0-15,-1-3 1 16,-2 0 1-16,3 3-3 16,-1-3-4-16,1 3 0 0,1-6 0 15,5-1 0-15,-5-43 0 16,1 2 0-16,0 1 0 15,2 2 0-15,1 1 0 16,2-4 0-16,-3 0 0 16,0 4 0-16,2-6 0 0,-2 3 0 15,0-6 0-15,-2 5 0 16,3-4 0-16,-3 0 0 16,0-2 0-16,-3 1 0 15,-2-39 0-15,0 32 0 16,3 1 0-16,-3-7 0 15,0 1 0-15,-8-5 0 0,1 4 0 16,-3-6 0-16,0 4 0 16,-13-5 0-16,6 4 0 15,-10-5 0-15,-3 2 0 16,-9-3 0-16,-44 20 0 0,36-20 0 16,-4-2 0-1,0 0 0-15,-1 0 0 0,2 0 0 16,3-3-48-16,4-5-41 15,4-4-2-15</inkml:trace>
  <inkml:trace contextRef="#ctx0" brushRef="#br0" timeOffset="174299.3509">9587 14578 321 0,'0'0'5'0,"0"0"3"16,0 0 2-16,0 0 3 0,0 0 3 15,0 0 1-15,0-10 0 16,0 10 1-16,0 0-4 15,-6-13-4-15,6 13-2 16,-17-12-3-16,-3 8-2 16,-3-1-2-16,-11 0 0 0,-6 0-1 15,-10 5 0-15,-7 0 0 16,-8 2 1-16,-9 6-1 16,-3 4 1-16,-13 3 0 0,-4 2 0 15,-8 6 1-15,-3 1 1 16,-4 6 0-16,-1 2 0 15,1 3 0-15,0 2 0 0,5 5 0 16,9 3 0-16,3 5 0 16,2 1-1-16,9 4 0 15,1 6 1-15,6 5-1 16,11 3 1-16,1 0-1 16,7 5-2-16,3 3 0 15,9-3 0-15,4 3 0 0,7 0 0 16,2-3 0-16,5-2 0 15,0-2 0-15,8-7 0 16,-2-2 0-16,8-7 0 16,-2-9 0-16,6-6 0 0,2-10 0 15,0-3 0-15,5-9 0 16,0-2 0-16,0-8 0 16,0-7 0-16,0 0 0 0,0 0 0 15,0 0 0-15,0 0 0 16,5-5 0-16,-5 5 0 15,6-15 0-15,-6 15-2 16,9-17-21-16,-4-2-53 0,-5 19-15 16</inkml:trace>
  <inkml:trace contextRef="#ctx0" brushRef="#br0" timeOffset="174774.6029">7021 16104 368 0,'0'0'6'15,"0"0"5"-15,0 0 1 0,0 0 1 16,-7-7 2-16,7 7 1 15,0 0 1-15,0 0 0 16,0 0-7-16,0 0-2 0,0 0-3 16,0 0-2-16,9 0-1 15,1 5 0-15,3 5-2 16,1 2 0-16,6 0 1 16,0 3-1-16,0 3 0 15,-2-3 1-15,-1 2-1 16,-3-2 0-16,-3-1 0 15,-4-3 0-15,-2-1 0 0,-5-10 1 16,7 6 0-16,-7-6 1 16,0 0-2-16,13 0 0 15,-3-12 0-15,5 0 0 0,5-8 0 16,4-2 0-16,8-3 0 16,7-2 0-16,-2 4 0 15,2 1 0-15,-4 3 0 0,-3 9 0 16,-7-2-3-16,-5 8-87 15,-1 4-2-15</inkml:trace>
  <inkml:trace contextRef="#ctx0" brushRef="#br0" timeOffset="176650.0002">9872 16008 287 0,'0'0'6'16,"0"-15"4"-16,0 5 4 0,0-3 4 16,0 1 0-16,-6-1 1 15,-1 1 0-15,-5-2-1 16,-3 8-6-16,-9 6-4 16,-5 7-5-16,-1 11-2 15,2 5-1-15,-5 9 0 0,6 7-1 16,2 4 1-16,5 6 0 15,10 1 0-15,5 4 1 16,5-1-1-16,0 0 2 0,12 3 1 16,1-1-3-16,4 6 3 15,3 1 2-15,-3 2 1 16,-1 3 0-16,-2 4 0 16,1 4 1-16,-5 4 0 0,-8-39 0 15,3 7-3 1,-5-3 0-16,0 9 0 15,0-4-1-15,-2 6 0 0,-3-1-1 16,0 6 0-16,0-6 2 16,-2 6-4-16,-3-9 0 15,0 9 0-15,0-6 0 16,2 1 0-16,-2 0 0 0,1-1-3 16,-2-4 1-16,2-6 2 15,-1-5 0-15,10-39 0 16,-5 31 0-16,-5 1 1 15,7-10 1-15,-2 0 0 16,5-22-2-16,0 0 0 0,0 10 0 16,0 0 0-16,3 1 0 15,22 1 0-15,-5-12 0 16,2-5 0-16,-2-1 0 16,5-3 0-16,0 0 0 15,1 3-6-15,2-2-16 16,-3 1-63-16,2-4-3 15</inkml:trace>
  <inkml:trace contextRef="#ctx0" brushRef="#br0" timeOffset="177214.9604">10238 16153 370 0,'0'0'5'0,"0"0"3"0,0 0 0 16,-11-12 2-16,11 12-1 16,-12-5 1-16,2 5-1 15,0 0 1-15,-5 11-5 0,2 5-3 16,1 2-1-16,3 9-1 15,6 1 0-15,3-1 1 16,3 0 2-16,9-5 0 0,10-7 1 16,8-2 1-16,0-8 1 15,7-5-1-15,-2-5 2 16,-3-6-1-16,-2-3-1 16,-5-1 0-16,-5-7 0 15,-10-1-1-15,-5-2 1 0,-5-1-5 16,-10-1 0-16,-8 3 0 15,-4 4 0-15,-5 8 0 16,-3 4 0-16,-7 8-3 16,6 3-3-16,-3 12-3 15,4 4-6-15,8 8-9 0,-3 14-50 16,12-11-13-16</inkml:trace>
  <inkml:trace contextRef="#ctx0" brushRef="#br0" timeOffset="177734.5148">10297 16830 370 0,'0'0'5'0,"0"0"1"0,0 0 4 16,0 0-1-16,-10 0 1 15,10 0-1-15,-16 5 1 16,4 5 0-16,0 7-4 0,3 1-2 15,-4 6-1-15,5 1-2 16,4 2 1-16,4 4 1 16,0-10 0-16,9-3 1 0,7-6 1 15,3-5-1-15,6-4 1 16,0-3 0-16,-1-5 1 16,2-5-1-16,-7-7 0 15,-1-3-1-15,-6-4-1 16,-4-2 1-16,-8-5-4 15,-8 3 0-15,-4 1 0 16,-6-3 0-16,-8 11 0 0,3 6-3 16,-9 6 0-16,4 7-3 15,-1 7-2-15,6 10-4 16,0 5-7-16,11 6-22 0,12 5-43 16,-2-2-2-16</inkml:trace>
  <inkml:trace contextRef="#ctx0" brushRef="#br0" timeOffset="178109.1454">10339 17430 463 0,'0'0'2'0,"0"0"2"0,0 0 0 16,0 0 2-16,0 12 0 16,3-2 1-16,-3 0 1 15,0 2 1-15,2 0-7 0,-2 6-2 16,0 2 0-16,2 0 0 15,-2 2 0-15,0 2 0 16,3-1 0-16,-3 4 0 16,1-2 0-16,-1 0 0 0,0-3 0 15,0-2 0-15,0 0 0 16,0-6 0-16,0 1-15 16,0-15-55-16,0 22-16 0</inkml:trace>
  <inkml:trace contextRef="#ctx0" brushRef="#br0" timeOffset="178905.4293">10682 16102 365 0,'0'0'0'0,"0"0"3"16,0 0-1-16,8-5 2 0,2 5 2 16,2-3 2-16,6 3 1 15,7-2 0-15,0 2-1 16,5 0 1-16,-1 2-2 15,4 6 1-15,-4 6-5 0,1 3 1 16,-8 3 0-16,-2 11 0 16,-5 5 0-16,-2 7 1 15,-6 6 0-15,0 6 0 0,-7 4 0 16,2 6 2-16,2 1-1 16,-2-1 0-16,1 4 1 15,-1 1-1-15,5-1-4 16,-2 0-2-16,2-2 0 15,4 3 0-15,-9-38 0 16,3 8 0-16,2-6 0 0,-2 8 0 16,1-2 0-16,1 2 0 15,-3 0 0-15,4 3 0 16,-3-4 0-16,1 5 0 16,-5-5 0-16,5 7 0 0,-6-7 0 15,0 2 0-15,2-4 0 16,-2 3 0-16,-2 1 0 15,2-43 0-15,-11 32 0 16,2 2 0-16,-8-6 0 0,2 2 0 16,-8-8 0-16,1 2 0 15,-8-6 0-15,3 0 0 16,-6-4 0-16,1-1 0 16,0-4 0-16,-3 2 0 15,2-4 0-15,-1 0 0 16,1-5 0-16,4 3-25 15,-1 1-63-15,0-4-3 16</inkml:trace>
  <inkml:trace contextRef="#ctx0" brushRef="#br0" timeOffset="179417.3652">11901 16857 447 0,'0'0'2'0,"0"0"0"16,0 0 2-16,0 0 1 0,0 0 1 16,6-8 0-16,7 6 0 15,4-3 1-15,3 3-2 16,8-3-3-16,4 0-6 15,0 2-14-15,6-1-64 16,-7 4-3-16</inkml:trace>
  <inkml:trace contextRef="#ctx0" brushRef="#br0" timeOffset="179565.2919">11883 17091 423 0,'0'0'3'15,"0"0"3"-15,0 0 3 16,7 7 2-16,6-5 1 15,9-2-1-15,5 0 1 0,10-2-1 16,16-5-8-16,4-7-21 16,10 2-64-16,8-3-4 15</inkml:trace>
  <inkml:trace contextRef="#ctx0" brushRef="#br0" timeOffset="181266.9118">13292 15988 315 0,'0'0'9'16,"0"0"2"-16,0 0 4 15,0 0 1-15,0 0 4 16,6-7-1-16,-6 7 1 15,-3-11-1-15,3 11-6 0,-17-9-5 16,1 4-2-16,-4-2-3 16,-6 3-1-16,-8 2-1 15,1 2-1-15,-8 0 0 16,2 0 0-16,1 6 0 0,2-1 0 16,8 2-1-16,1-2 0 15,7 2 0-15,5 6 0 16,9-1 1-16,2 5 0 15,4 0 0-15,0 9 0 0,8 1 1 16,0 4 2-16,2 6 0 16,9 6 0-16,-2 2 0 15,3 4 1-15,-6 6 0 16,6 2 1-16,3 3-2 0,-4 1 3 16,-3 2-3-16,-2 0-3 15,-1 2 0-15,-3 1 0 16,-3-1 0-16,-4 2 0 15,-3-6 0-15,0 4 0 16,0-33 0-16,0 4 0 16,-3-2 0-16,1 0 0 0,2-1 0 15,-3 6 0-15,3-2 0 16,0-1 0-16,0-2 0 16,0 0 0-16,0 2 0 0,0-5 0 15,0 1 0-15,0 6 0 16,0-8 0-16,0 4 0 15,0-2 0-15,3-2 0 16,-3-3 0-16,0-27 0 16,0 26 0-16,0 20 0 0,0-46 0 15,0 20 0-15,0 2 0 16,0-22 0-16,0 25 0 16,0 3 0-16,0-28 0 15,-3 22 0-15,1-2 0 16,2-20 0-16,0 0 0 15,0 0 0-15,-3 9 0 16,1 3 0-16,2-2 0 16,-5 4 0-16,5-14 0 15,0 0 0-15,0 9 0 0,-2 3 0 16,-1 1 0-16,-1-1 0 16,4-12 0-16,-4 13 0 15,-1-4 0-15,3 1 0 0,-3 3 0 16,5-13 0-16,-2 10 0 15,-1-1 0-15,-1 4 0 16,1-1 0-16,3-12 0 16,0 0 0-16,0 0 0 15,0 0 0-15,0 0 0 16,0 0 0-16,0 0 0 16,0 3 0-16,7 2 0 0,-2 0 0 15,50 17 0-15,-30-22 0 16,-25 0 0-16,30 0 0 15,-3 0 0-15,-27 0 0 16,30 0 0-16,-3 0 0 16,-27 0 0-16,22 0 0 15,1 0 0-15,-23 0 0 16,0 0 0-16,0 0 0 16,0 0 0-16,0 0 0 0,0 0 0 15,0 0 0-15,0 0-3 16,0 0-87-16,0 0-2 15</inkml:trace>
  <inkml:trace contextRef="#ctx0" brushRef="#br0" timeOffset="182064.4689">13720 16263 388 0,'0'0'5'0,"3"-9"4"0,-3 9 2 15,0-13 2-15,0 13 0 16,0-16 1-16,-3 7 0 16,3 9-1-16,-16-10-4 15,2 10-4-15,-2 10-2 16,-3 7-2-16,2 1 0 0,2 9-1 16,3 0 0-16,2 8 1 15,10-3-1 1,0-2 1-16,15-6 1 0,5 1 0 15,7-7 0-15,3-4 0 16,5-8 0-16,-3-4-2 16,5-2 0-16,-5-8 0 0,-4-6 0 15,-5-4 0-15,-7-7 0 16,-7-2 0-16,-7-2 0 0,-2-7 0 16,-15 2 0-16,-2 4 0 15,-8 1 0-15,-5 8 0 16,-2 7 0-16,-3 6 0 0,-1 8 0 15,-1 13 0-15,7 6 0 16,8 5 0-16,7 5-20 16,3 15-68-16,12-10-3 15</inkml:trace>
  <inkml:trace contextRef="#ctx0" brushRef="#br0" timeOffset="182748.5797">13760 17073 406 0,'0'0'5'0,"0"0"4"0,0-8 2 16,0 8 2-16,0-10 1 16,0 10 0-16,-5-10 1 0,5 10-1 15,-13-7-4-15,4 7-10 16,-1 5 0-16,-3 2 0 15,3 5 0-15,3 6 0 16,-1 2 0-16,6 0 0 16,2 2 0-16,7-2 0 0,7-3 0 15,6-1 0-15,6-9 0 16,3-2 0-16,7-5 0 16,-1 0 0-16,2-8 0 15,-7 1 0-15,-2-6 0 0,-4-4 0 16,-10-3 0-16,-6-2 0 15,-8-5 0-15,-10-4 0 16,-8 5 0-16,-6-6 0 16,-8 6 0-16,-6 6 0 0,-2 8 0 15,-4 5 0-15,3 7 0 16,5 5 0-16,6 9 0 16,0 6-6-16,16 6-30 15,16 3-50-15,-2-4-4 0</inkml:trace>
  <inkml:trace contextRef="#ctx0" brushRef="#br0" timeOffset="183283.324">13797 17599 412 0,'0'0'4'0,"0"0"0"15,0 0 1-15,0 0 0 16,0 0 0-16,-7 3 1 16,7-3 1-16,-11 21 0 15,4-6-2-15,2-1-2 0,5-14-1 16,0 0 0-16,-7 30-1 16,2 0 1-16,3-7-1 15,2-4 1-15,0 3-1 16,2-3 1-16,-2-19 3 15,37 53 2-15,-20-38-1 16,3-5 2-16,-2-5-2 16,4-5-3-16,1-5-3 15,-3-7 0-15,-3-5 0 0,-2 0 0 16,-8-4 0-16,-3 1 0 16,-4-4 0-16,-1 4 0 15,-9-2 0-15,-3 1 0 0,-4 4 0 16,-3 0-9-16,1 2-29 15,1 3-48-15,-5-3-3 16</inkml:trace>
  <inkml:trace contextRef="#ctx0" brushRef="#br0" timeOffset="184129.7794">14172 15928 339 0,'0'0'4'0,"0"0"3"0,0 0 2 15,-12-5 0-15,12 5-1 0,0 0 2 16,0 0 1-16,0 0 2 16,7 13-3-16,11-8-2 15,10 5 0-15,5-5 0 16,10 2 1-16,5 0-1 0,-4 1-1 16,1-3-3-16,-4 2-1 15,-5 3 0-15,-9 2-1 16,-6 8 0-16,-9 6 0 0,-5 10 0 15,-4 11 1-15,-3 8 0 16,0 10 1-16,-3 3 0 16,0 12-1-16,1 2 2 15,2 2-2-15,0 2-3 0,5-2 0 16,3 1 0-16,1 2 0 16,-4-46 0-16,0 7 0 15,3-4 0-15,0 4 0 16,-4-4 0-16,6 9 0 15,-2-9 0-15,-3 7 0 16,2-3 0-16,1 1 0 0,-1-4 0 16,-1 0 0-16,1 2 0 15,-2-3 0-15,-1-1 0 16,1-2 0-16,-5-41 0 16,11 71 0-16,-11-71 0 0,2 26 0 15,3 1 0-15,-4-5 0 16,-1 1 0-16,0-23 0 15,0 23 0-15,0 1 0 16,0-24 0-16,0 0 0 0,0 10 0 16,-6-1 0-16,-31 21 0 15,17-22 0-15,-15 2 0 16,-38 10 0-16,27-5 0 16,-4-3 0-16,-7 0 0 15,-6 3-68-15,1-1-22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53:47.61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1747 11551 293 0,'0'0'5'0,"0"0"-1"16,0 0-1-16,0 0 0 15,0 0-1-15,0 0 0 16,8 0 1-16,3 0 1 0,5 0 0 15,5 3 0-15,9-3 4 16,11 1 2-16,13-1 3 16,12 0 2-16,11-7 0 15,13-1-2-15,11-1 0 16,12-5-3-16,8 1-2 0,4-4-2 16,11 2-2-16,6 0-1 15,0 2-1-15,1 4-1 16,4 1 0-16,-2 3 0 15,4 0 0-15,-2 5-1 16,0 0 1-16,-4 0 0 16,6 2-1-16,0 4 1 0,1-4 0 15,4 3 0-15,0-2 0 16,8-3 0-16,-1 0 1 0,8 0-1 16,3 0 0-16,4-5 0 15,6 0 0-15,7-3 0 16,4 1 0-16,9-3 0 15,2-2 0-15,5 0 0 0,7-4-1 16,3 6 1-16,2-2-1 16,1 2 1-16,-4 0-1 15,3 3 1-15,-5 0-1 16,3 1 1-16,-6 4-1 0,0-2 0 16,0-4 1-16,-2 3-1 15,0-1 0-15,-2 2 0 16,3-4 1-16,-1 2-1 15,0 0 1-15,1-1-1 16,-1-1 0-16,0 3 1 0,3-1-1 16,-3 2 0-16,-4-1 0 15,1 0 1-15,-6 3-1 16,-2-1 0-16,1 1 0 0,-3-3 0 16,-5 2 0-16,-3-2 1 15,4 3-1-15,-6-3 0 16,2-2 0-16,-6 4 0 15,-3-1 0-15,-5-1 0 0,-4 5 0 16,-3-6 0-16,-2 4 0 16,-9 2 1-16,2-4-1 15,-3 3 0-15,-1-2 1 16,-2 1-1-16,-2-1 1 0,1-2 0 16,2 3-1-16,-1-1 1 15,-5-2 0-15,-4 5-1 16,-1-2 0-16,-10-1 1 15,-7 0-1-15,-6 3 0 16,-6 0 0-16,-11-1 0 0,-4-2 1 16,-6-2-1-16,-6 0 0 15,-9 0 0-15,-1-2 0 16,-2-1 0-16,-6-1 1 16,-3 1-1-16,-8-1 0 0,-6-1 0 15,-9 2 1-15,-4 0-1 16,-10 3 1-16,-5 0 0 15,-10 3 0-15,-3-1 0 0,-12 3-1 16,7-3 1-16,-7 3 0 16,0 0 0-16,0 0-3 15,0 0 2-15,0 0-1 16,0 13 1-16,-2 0 1 0,-2 7-1 16,-2 4 0-16,-3 9 0 15,-4 6 2-15,1 11-1 16,-6 4 1-16,3 6-1 15,-3 7 0-15,2 5 0 16,-2 4 0-16,0 6 0 16,4 8 1-16,-2 3-1 0,4 4 1 15,-4 5 0-15,5 2-2 16,-1 2 0-16,3 6 0 0,0-1 0 16,4 3 0-16,0 0 0 15,0 2 0-15,0 8 0 16,2-5 0-16,1 11 0 15,-2-2 0-15,1-2 0 0,-2 3 0 16,0 5 0-16,0-3 0 16,-3-3 0-16,3 7 0 15,-2-9 0-15,5 5 0 0,-3-2 0 16,2-6 0-16,3 4 0 16,0-3 0-16,0 0 0 15,8-3 0-15,-4 0 0 16,4-1 0-16,-1-1 0 15,3 0 0-15,-2-1 0 16,-5-1 0-16,6-6 0 16,-4 3 0-16,0 0 0 0,0-8 0 15,1 3 0-15,-2-5 0 16,6-5 0-16,-3 1 0 0,-2-4 0 16,5-6 0-16,-2-1 0 15,2-5 0-15,-5-42 0 16,-1 2 0-16,1-1 0 15,1 1 0-15,-1 2 0 16,0 0 0-16,1-3 0 0,0 3 0 16,2-4 0-16,1 6 0 15,-4-9 0-15,2 6 0 16,-2-6 0-16,3 0 0 0,-8-39 0 16,12 77 0-16,-12-77 0 15,8 30 0-15,5 25 0 16,-13-55 0-16,9 39 0 15,-6-23 0-15,-1-2 0 16,-2-14 0-16,5 20 0 16,-5-20 0-16,0 13 0 0,0-13 0 15,0 0 0-15,-2 9 0 16,2-9 0-16,0 0 0 16,-24 0 0-16,24 0 0 15,-39 0 0-15,14 0 0 0,-7 0 0 16,-7 0 0-16,-3-2 0 15,-11-1 0-15,-4 1 0 16,-5-3 0-16,-10 0 0 16,-3-2 0-16,-10 0 0 0,-1 2 0 15,-12-1 0-15,-1 0 0 16,-9 0 0-16,-5-2 0 16,-4 1 0-16,-2-4 0 15,-3 5 0-15,0-7 0 16,-7 3 0-16,-3 0 0 0,-3-2 0 15,-1 3 0-15,-5-3 0 16,-1-2 0-16,-3 4 0 16,-6 1 0-16,2-7 0 15,-6 7 0-15,1-4 0 0,0 1 0 16,-5 0 0-16,1 0 0 16,-1-2 0-16,-3 5 0 15,-1-1 0-15,0 0 0 0,-1 0 0 16,-1 3 0-16,4-3 0 15,-7 5 0-15,0-2 0 16,5 0 0-16,-4-1 0 16,-2 1 0-16,2 2 0 15,1-4 0-15,-1 2 0 0,1 2 0 16,-1 0 0-16,-2 1 0 16,5 1 0-16,-3-2 0 15,1 0 0-15,2 0 0 16,2 3 0-16,-2-3 0 15,5 2 0-15,-2 1 0 0,2 2 0 16,-1 0 0-16,1 0 0 16,3 0 0-16,-3 0 0 15,2 2 0-15,0 3 0 16,3-2 0-16,0 2 0 0,0-3 0 16,0 3 0-16,5 0 0 15,-3 2 0-15,3-2 0 16,2 4 0-16,-2-3 0 15,3 2 0-15,1-1 0 0,1 1 0 16,0-3 0-16,2 2 0 16,3 1 0-16,-1-1 0 15,-1 0 0-15,4 1 0 16,1-1 0-16,1 1 0 0,-4 1 0 16,5 0 0-16,0 0 0 15,0 2 0-15,1 1 0 16,0-3 0-16,4 1 0 0,-1 0 0 15,3 0 0 1,-1 5 0-16,5-3 0 0,-1 3 0 16,0 0 0-16,0 0 0 15,2-3 0-15,0 3 0 16,5-1 0-16,-2 1 0 0,2-4 0 16,4 1 0-16,2 0 0 15,4-4 0-15,3 2 0 16,-1-3 0-16,3 1 0 0,6-1 0 15,4-5 0-15,5-2 0 16,7 3 0-16,0-3 0 16,8 0 0-16,4 0 0 15,8 0 0-15,7 0 0 16,0-3 0-16,9 1 0 0,4-1 0 16,2 1 0-16,8 0 0 15,6-1-12-15,2 1-15 16,22 2-39-16,-28 0-23 15,19 0-1-15</inkml:trace>
  <inkml:trace contextRef="#ctx0" brushRef="#br0" timeOffset="3266.5191">2442 17605 147 0,'0'0'1'16,"0"0"1"-16,14 0 3 15,-6 0 2-15,7 3 1 0,6 0 2 16,5-1 0-16,7 1 1 15,4 0-2-15,4 1 1 16,12-2-2-16,7 4-3 16,4-4 0-16,9 3 0 0,11-3 1 15,5 1 1-15,8 2 1 16,13-3-1-16,7-2 1 16,3 0-1-16,13 0 0 15,2 0 0-15,8-5-1 0,6 3-1 16,9-5-1-16,3 2 0 15,4-3 0-15,8-2-1 16,1-1 0-16,5 4 0 16,3-2-1-16,7-4 0 0,-3 3-1 15,3 1 1-15,3-1-1 16,-1-3 1-16,-2 3-1 16,2 1 0-16,-5-2 0 15,1 1 0-15,0 3 0 16,-1-3 0-16,-2 2 0 15,-8-1-1-15,4 1 1 0,-1 3-1 16,-5-2 1-16,2 0-1 16,-5 1 1-16,-4 2 0 15,0-1 1-15,-6 2-1 0,0 2 0 16,-1-4 0-16,-1 5 0 16,-3 0 1-16,-2 0-2 15,3 0 1-15,-8 5 0 0,5-4-1 16,-7 2 2-16,0 2-2 15,-3 2 0-15,-5-2 0 16,0 3 0-16,0-1 0 16,-2 0 1-16,-3 1-1 15,-4-1 2-15,-4 1-2 0,-1 1 0 16,1 0 0-16,-4 0 0 16,-5-1-2-16,0 1 2 15,-1-1 0-15,-1-1 0 16,-3 3 0-16,0-2 0 0,-3-1 2 15,3 0-2-15,-2 0 0 16,-1 4 1-16,5-4-1 16,-4 2 0-16,1 2 1 15,-1-4-1-15,0 4 0 0,1-2 1 16,0-1 0-16,-1 2 0 16,1-1 0-16,2 3 0 15,0-1 1-15,-2 2-1 16,3-4 0-16,3 6 1 15,-8-2 0-15,7 1 0 0,-3-2-1 16,4 3-2-16,-2 2-1 16,1-4 0-16,1 5 1 15,-3-6-1-15,6 8 0 16,-3-8 0-16,0 5 1 16,0-2 1-16,1-1 1 15,-1 0 0-15,-2 3 0 0,-2-5 0 16,3 0 0-16,-7 1-1 15,-4-1 1-15,-1 0 0 16,-3-1-1-16,-1-1 1 16,-8 2-1-16,-5-4 0 15,-5 1 2-15,-7-1-2 16,-8-1 0-16,-7 0 1 16,-6-2 0-16,-9 2 1 0,-2-4 2 15,-43-3-1-15,29 5 2 16,4-2 1-16,-12-3 0 15,0 2 1-15,-21-2-1 16,0 0 0-16,0 0-2 16,0 0 0-16,0 0-1 0,0 0-2 15,0 0 1-15,0 0-1 16,4-2 0-16,-1-1-1 16,1-5 1-16,2 7-1 15,2-70 2-15,-8 54-2 16,-3-5-5-16,-2 0-11 15,-5-3-39-15,0-2-22 0,-8-8-6 16</inkml:trace>
  <inkml:trace contextRef="#ctx0" brushRef="#br0" timeOffset="4650.6617">1536 11457 280 0,'0'0'6'16,"0"0"0"-16,0 0 0 15,0 0-5-15,0 0 1 0,0 0 0 16,0 0 0-16,-4 17 2 15,1 1-5-15,1 9-1 16,-3 9 2-16,-1 10 4 0,-1 5 1 16,-3 12 2-16,1 4-2 15,1 2-1-15,0 5 1 16,0 6 0-16,4 0 1 0,-1 3-1 16,2 4 0-16,3 2 1 15,0 5 1-15,0 3 0 16,6 5 0-16,-1-1-1 15,2 6-1-15,3-1 0 16,0 1 0-16,4 1-1 16,2 4-1-16,1-6 0 15,6 1 1-15,-3 4 1 0,-1-2 0 16,4 1 0-16,2 0 0 16,0 0 0-16,-6 1 0 0,1 4-1 15,-3-2 0-15,0 2-1 16,-1 1-1-16,-4 0 0 15,-5 3 0-15,-4 0 0 16,2-1 0-16,-2 1-1 0,-3 1 0 16,2-1 0-16,1-3-1 15,-1 0 1-15,3-2-1 16,2 0 0-16,1-5-1 16,0 0 0-16,4-5 0 0,0 0-1 15,-2-2 3 1,0-6-1-16,0 1 1 0,-2-3 0 15,-1-2 1-15,-2-1 0 16,-3-46-1-16,-2 7 2 16,3-5-3-16,-3 3 0 15,0-1 0-15,0 4-1 0,0-7 1 16,0 1-1-16,-3-2 2 16,1-4 0-16,2 0-1 15,-5-2 1-15,3-4-1 0,-1 5 1 16,1-8-1-16,-3 0-3 15,-1-2-5-15,1-3-19 16,5-5-54-16,-4 0-1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04:25.3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12271 3193 73 0,'0'0'0'0,"0"0"1"16,0 0 1-16,0 0 0 0,10-2 4 16,-10 2 3-16,15 0 2 15,-5 0 5-15,4 0 2 16,2-3 3-16,6 0 1 16,0 3 0-16,8-2-2 0,-3 2 0 15,8-2-3-15,-1 2-2 16,9 0-2-16,4 0-1 15,-3 0-3-15,5 0-1 0,2 0 1 16,2 0-2-16,2-6-1 16,2 4-1-16,-5-3-1 15,2 0 0-15,6 1-2 16,0-4 0-16,1 5 1 16,2-1-1-16,-1 1 0 0,0 0 0 15,0 3 1-15,0-2-2 16,-2 2 1-16,-3-2 0 15,3-2-1-15,-3 4 0 16,6-2 0-16,-1-1 0 0,0 2 0 16,-1-2 0-16,4 0 0 15,-3 1 0-15,1-1 1 16,-1 0-2-16,-3 2 1 16,-4-2-1-16,5 1 1 15,-4 2 0-15,0-3-1 16,1 0 1-16,-4 3-1 0,1-2 1 15,-4 2-1-15,1-2 1 16,-1-1-1-16,-2 1 1 0,1 0-1 16,-3-4 0-16,4 4 0 15,-2 2 1-15,3 0 0 16,4 0 0-16,-4 0 0 16,2 2 0-16,1 4 0 0,6-4 1 15,-5 3 0-15,2-3 0 16,3 0 0-16,-4 1 0 15,6 0-1-15,-4-1 1 16,1 1 0-16,3-2-1 0,-2 2 1 16,0 0-1-16,1-3 1 15,-3 2-1-15,7-2 1 16,-1 0 0-16,-1 0 0 16,2 0-1-16,-1-2 0 15,-1-1 0-15,1 3 0 0,1-3 0 16,-6 3 0-16,1 0-1 15,0 0 1-15,-5-1 0 16,2-2-1-16,0 3 2 0,-5-5-1 16,3 2 2-16,-5 1-3 15,1-3 2-15,2 3 0 16,-3 2 0-16,5-2 0 16,-5-1-1-16,3 3 1 0,7-5-1 15,-3 3 0-15,6-4 0 16,1-1 0-16,0 0 0 15,1 0 0-15,0-4-1 16,0 6 0-16,-5-3 0 0,0 2 0 16,-4 0 1-16,-1-2-1 15,0 4 0-15,-8-1 0 16,2 0 1-16,1-2-1 16,-4 4 0-16,5-4 0 15,-1 2 0-15,-3 0 0 0,1-2 0 16,3 4 0-16,-3-2 0 15,2 1 0-15,-3 1 0 16,0 0-1-16,-4 3 2 0,1-2-1 16,1 2 0-16,-3-3 0 15,0 2 0-15,0-3 0 16,-1 4 0-16,1-4 0 16,-1 0 0-16,2 2 0 0,-1 2 0 15,1-3 0-15,-4 3 0 16,3 0 0-16,-1 0 0 15,1 0 0-15,-1 0 0 16,2 3 0-16,-1-1 0 0,4 6 0 16,0-4 0-16,-1-3 0 15,0 2 0-15,5 2 0 16,-6-2 0-16,6-1 0 16,-6 3 0-16,-1-5 0 0,-1 5 0 15,-2-3 0-15,0 1 0 16,-3-1 0-16,-1 0 0 15,-2 4 0-15,3-4 0 16,-2-2 1-16,-2 2-2 16,4-2 1-16,-3 3 1 0,3-1-1 15,1-2 0-15,-1 0 0 16,3 0 0-16,-3 0-1 16,6 0 1-16,-6 0 0 0,0 0-1 15,2 0 2-15,-1 0-2 16,0 0 1-16,-4 0 0 15,3 0 0-15,-2 0 0 16,5 0-1-16,-5 0 1 16,4 0-1-16,-4 0 1 0,6 0-1 15,-4 0 1-15,2 0-1 16,-2-2 1-16,1 2 0 16,2 0 0-16,-3 0 0 15,-3-3 0-15,3 3 0 0,2 0 1 16,-5 0-1-16,-2 0 0 15,3 5-1-15,0-5 1 16,-3 3 0-16,4 1 0 16,1-1 0-16,-3-3 0 0,1 5 0 15,2-5 0-15,1 0 0 16,2 0 0-16,-3 0 1 16,2 0-1-16,2-3 0 0,0 1 0 15,1-1 0-15,4 3 1 16,-7-2-1-16,5 2 0 15,-1 0 0-15,0-2 0 16,-1 2 0-16,0 0 0 16,1 0 0-16,-1 0 0 0,-1 0 0 15,0 0 0-15,1 0 0 16,-3 0 0-16,-1 0 0 16,4 0 0-16,-2 0 0 15,-2 0 0-15,1 4 0 16,-2-4-1-16,4 3 1 0,-4-1 0 15,2 1 0-15,-4-3 0 16,2 3 0-16,-1-3 0 16,-2 0 0-16,1 0 0 0,-5 0 0 15,0 0 1-15,-2 0-1 16,1 0 0-16,-2 0 0 16,3 0 0-16,-3 0 0 0,0 0 0 15,1 0 0-15,6 0 0 16,2 0 0-16,-4 2 0 15,3-2 0-15,-1 3 0 0,3-3 0 16,-4 1 0-16,1-1 0 16,-4 0 0-16,-5 3 1 15,3-3-1-15,-2 0 0 16,0 0 0-16,-2 0 1 16,5 0-1-16,-5 0 1 15,1 0 0-15,5 0 0 16,-3 0 1-16,-2 0 0 0,3 0-1 15,-3 0 1-15,-1 0 0 16,-2 0 0-16,-2 0 0 16,-3 0 1-16,-4 0-1 0,-3 0 0 15,0 0 1-15,-10 0 0 16,8 0 0-16,-8 0-1 16,0 0 0-16,0 0-1 15,0 0 0-15,0 0-2 0,0 0-6 16,9 0-30-16,-9 0-46 15,0 0 0-15</inkml:trace>
  <inkml:trace contextRef="#ctx0" brushRef="#br0" timeOffset="40640.6673">6455 13796 297 0,'0'0'7'0,"0"0"4"16,0 0 5-16,0 0 1 15,0 0 4-15,0 0 1 0,0-10-1 16,0 10 2-16,0 0-8 15,0 0-5-15,0 0-3 16,0 0-3-16,0 0-3 16,0 0 0-16,-1 7-1 0,1-7-1 15,-5 12 1-15,0-4 1 16,3 4 0-16,-1 0 1 16,-1 3-1-16,2 1 1 15,0-1 0-15,2 2 0 0,0 2 0 16,0-4-1-16,0 2 1 15,0 1-1-15,0-3 0 16,0 0 0-16,0-3 0 16,2 3 0-16,4-3 1 15,-3 0-1-15,1-1 0 0,1-1 0 16,-1-1 1-16,4 2-1 16,0-2 1-16,-8-9-1 15,15 15 1-15,-6-8-2 16,2 1 0-16,-4-1 0 0,3 3 0 15,1-3 0-15,-2 2 0 16,3-3 0-16,-1 2-1 16,1-1 2-16,1-2 0 0,-1 3 0 15,0-1-1-15,3-2 1 16,0 2-1-16,-2 1 2 16,1-1-2-16,1-2 0 15,0 2 0-15,3-1 0 16,-6 0 0-16,6 0 0 0,-2-4 0 15,0 4 0-15,1-2 0 16,-4 2 0-16,4-1 0 16,-2-2 0-16,3-1 0 15,-4 2 0-15,4-4 0 0,-1 3 0 16,-2 0 0-16,5-3 0 16,-5 2 0-16,4-2 0 15,-1 0 0-15,0 0 0 16,-1 0 0-16,3 0 0 15,-3 0 0-15,3 3 0 0,-2-3 0 16,1 3 0-16,-1-3 0 16,1 1 0-16,1 2 0 0,-2-3 0 15,2 0 0-15,0 2 0 16,-3-2 0-16,3 3 0 16,-2-3 0-16,1 0 0 15,1 0 0-15,-2 0 0 0,1 0 0 16,1 0 0-16,3 0 0 15,-6 0 0-15,3 0 0 16,-3 0 0-16,2 0 0 16,0 0 0-16,-5-3 0 15,2 3 0-15,1-2 0 0,3 2 0 16,-2-3 0 0,-1 3 0-16,0-1 0 0,0-2 0 15,1 3 0-15,-1-3 0 16,3 3 0-16,-4-2 0 15,-2 2 0-15,1-3 0 0,-3 0 0 16,2 1 0-16,0 2 0 16,-2-2 0-16,1 0 0 0,-4-1 0 15,1 0 0-15,3 1 0 16,-1-1 0-16,1 0 0 16,-1-1 0-16,0 2 0 15,-1-2 0-15,1-1 0 16,1 2 0-16,-4 2 0 0,1-4 0 15,1 2 0-15,-2 0 0 16,1 1 0-16,3-3 0 16,-1 0 0-16,-1 0 0 15,0 1 0-15,-1-2 0 0,2 4 0 16,-1-5 0-16,-2 4 0 16,4-1 0-16,-3 1 0 15,-3-2 0-15,3 2 0 16,3-2 0-16,-3 1 0 0,0 1 0 15,-3-2 0-15,3 2 0 16,-10 3 0-16,15-6 0 16,-15 6 0-16,12-11 0 15,-12 11 0-15,10-7 0 0,-10 7 0 16,12-11 0-16,-12 11 0 16,16-9 0-16,-16 9 0 15,10-10 0-15,-10 10 0 16,12-10 0-16,-12 10 0 0,7-9 0 15,-7 9 0-15,11-11 0 16,-11 11 0-16,12-10 0 16,-12 10 0-16,10-10 0 15,-10 10 0-15,10-12 0 16,-10 12 0-16,10-12 0 0,-10 12 0 16,9-8 0-16,-9 8 0 15,0 0 0-15,11-12 0 16,-11 12 0-16,0 0 0 0,10-13 0 15,-10 13 0-15,7-9 0 16,-7 9 0-16,7-12 0 16,-7 12 0-16,11-12 0 0,-11 12 0 15,7-14 0-15,-7 14 0 16,5-12 0-16,-5 12 0 16,5-12 0-16,-5 12 0 15,2-11 0-15,-2 11 0 16,6-9 0-16,-6 9 0 0,2-13 0 15,-2 13 0-15,5-14 0 16,-5 14 0-16,2-15 0 16,-2 15 0-16,3-18 0 15,-3 18 0-15,0-15 0 0,0 15 0 16,2-12 0-16,-2 12 0 16,0-9 0-16,0 9 0 15,0 0 0-15,0-11 0 16,0 11 0-16,0-10 0 15,0 10 0-15,0-9 0 0,0 9 0 16,0-12 0-16,0 12 0 16,-2-11 0-16,2 11 0 0,-3-14 0 15,3 14 0-15,-7-13 0 16,7 13 0-16,-6-11 0 16,6 11 0-16,-4-12 0 15,4 12 0-15,-8-9 0 16,8 9 0-16,-7-10 0 0,7 10 0 15,-5-10 0-15,5 10 0 16,-8-13 0-16,8 13 0 16,-9-6 0-16,9 6 0 15,-10-11 0-15,10 11 0 16,-11-7 0-16,11 7 0 16,-12-8 0-16,12 8 0 0,-14-10 0 15,6 5 0-15,-2 1 0 16,10 4 0-16,-19-13 0 15,19 13 0-15,-11-7 0 0,11 7 0 16,-9-10 0-16,9 10 0 16,0 0 0-16,-11-8 0 0,11 8 0 15,0 0 0-15,0 0 0 16,-7-9 0-16,7 9 0 16,0 0 0-16,0 0 0 15,0 0 0-15,0 0 0 16,0 0 0-16,0 0 0 0,0 0 0 15,0 0 0-15,0 0 0 16,0 0 0-16,0 0 0 16,0 0 0-16,0 0 0 15,0 0 0-15,0 0 0 0,0 0 0 16,0 0 0 0,0 0 0-16,0 0 0 0,0 0 0 15,0 0 0-15,-5 12 0 16,5-5 0-16,-2 5 0 15,2 4 0-15,-4 0 0 0,4 2 0 16,-4-1 0-16,4 1 0 16,-3-3 0-16,-1-1 0 15,3-1 0-15,1-1 0 0,-2-1 0 16,2-11 0-16,-3 9 0 16,3-9 0-16,0 0 0 15,0 0 0-15,0 0 0 16,0 0 0-16,0 0 0 0,0 0 0 15,0-9 0-15,0-4 0 16,3-3 0-16,-1 2 0 16,-1-5 0-16,3-2 0 15,2 2 0-15,-1-1 0 16,-3 2 0-16,0 1 0 16,3 5 0-16,-2 0 0 0,-3 5 0 15,0 7 0-15,2-16 0 16,-2 16 0-16,0 0 0 0,0 0 0 15,5-9 0-15,-5 9 0 16,0 0 0-16,0 0 0 16,0 0 0-16,0 0 0 0,0 0 0 15,13 6 0-15,-6 2 0 16,3-2 0-16,3-1 0 16,0-1 0-16,6-1 0 15,-1 2 0-15,1-3 0 16,4-2 0-16,-1 2 0 0,0-2 0 15,3 0-28-15,-5 0-63 16,-8 0-2-16</inkml:trace>
  <inkml:trace contextRef="#ctx0" brushRef="#br0" timeOffset="41604.52">6395 13958 232 0,'0'0'8'0,"0"0"4"16,0 0 3-16,0 0 3 0,0 0 3 15,-3-7 1-15,3 7 2 16,0 0 1-16,-3-10-3 16,3 10-6-16,0-10-1 15,0 10-3-15,0-9-1 16,0 9-1-16,0-18-2 0,0 9 0 16,3-2-2-16,-1 2 0 15,-1-1-1-15,3-3 0 16,2 1-2-16,1 2 0 15,0-2 1-15,3-3-4 0,0 3 0 16,0 0 0-16,2-3 0 16,1 1 0-16,1 0 0 15,-1 1 0-15,2 1 0 16,-2 2 0-16,1 0 0 0,-2 1 0 16,-1 2 0-16,-2 2 0 15,-9 5 0-15,10-8 0 16,-10 8 0-16,0 0 0 15,0 0 0-15,0 0 0 0,0 0 0 16,0 0 0-16,0 0 0 16,0 0 0-16,0 0 0 15,0 0 0-15,0 0 0 16,0 0 0-16,0 0 0 16,0 5 0-16,0-5-18 0,-2 9-12 15,-3 12-49-15,5-21-10 16</inkml:trace>
  <inkml:trace contextRef="#ctx0" brushRef="#br0" timeOffset="42038.0725">6455 13640 362 0,'0'0'7'16,"0"0"1"-16,0 0 3 16,0 0 1-16,-11-8 2 0,11 8 0 15,0 0 0-15,0 0 1 16,0 0-5-16,0 0-1 16,0 0-3-16,7-13 0 15,3 11-1-15,8-3-1 0,-2 0 0 16,5 0 0-16,4 0 0 15,0 1-2-15,-6-2-2 16,4 4 0-16,-5-3 0 0,-4 3 0 16,-1 2 0-16,-13 0 0 15,12 0 0-15,-12 0 0 16,0 0 0-16,10 9 0 16,-9 1 0-16,-1 5 0 15,4 2 0-15,-4 4 0 0,0 4 0 16,0-1 0-16,3 3 0 15,-3 1 0-15,7 1 0 16,-5-7-23-16,12 0-63 16,10-4-4-16</inkml:trace>
  <inkml:trace contextRef="#ctx0" brushRef="#br0" timeOffset="44704.2792">5606 10975 265 0,'0'0'6'0,"0"0"5"0,0 0 0 15,0 0 5-15,0 0 1 16,0 0 1-16,0 0 3 16,0 0 2-16,0 0-5 15,0 0-2-15,0 0-3 0,0 0-1 16,0 0-1-16,0-3-1 16,0 3-2-16,0-15-1 15,0 5-1-15,0-2-1 0,2-6 0 16,2-5-1-16,3 4 0 15,3-8 0-15,-1-3-4 16,4 0 0-16,-2 1 0 16,2-7 0-16,5 5 0 15,2-4 0-15,-3 1 0 0,3 1 0 16,1-2 0-16,3-1 0 16,-2 0 0-16,8-5 0 15,-2 3 0-15,0-2 0 0,8 1 0 16,-6-1 0-16,7 1 0 15,1-1 0-15,-1 3 0 16,-2 3 0-16,2-1 0 16,-3 2 0-16,4 1 0 15,2 3 0-15,-3-4 0 0,0 3 0 16,-1 1 0-16,1 1 0 16,0 1 0-16,-5 3 0 15,-2 1 0-15,0 3 0 16,-3 2 0-16,-2 4 0 15,-5 4 0-15,-3 0 0 0,-2 3 0 16,-5 2 0-16,0-2 0 16,0 1 0-16,-10 6 0 0,10-7 0 15,-10 7 0-15,0 0 0 16,0 0 0-16,10-2 0 16,-10 2 0-16,0 0 0 15,0 0 0-15,0 0 0 16,0 0 0-16,0 0 0 0,0 0 0 15,0 0 0-15,0 0 0 16,0 0 0-16,0 0 0 16,-5 8 0-16,5-8 0 0,0 0 0 15,0 0 0-15,-7 14-30 16,16-9-58-16,-9-5-4 16</inkml:trace>
  <inkml:trace contextRef="#ctx0" brushRef="#br0" timeOffset="45171.3441">6573 9619 407 0,'0'0'6'0,"0"0"2"16,0 0 2-16,0 0 0 16,0 0 1-16,0 0 0 0,0 0 0 15,0 0 1 1,0 0-4-16,0 0-2 0,12 3-1 16,1-3 1-16,2 0-6 15,2 0 0-15,6-5 0 16,0 2 0-16,1-1 0 15,1 1 0-15,-5-2 0 0,-1 2 0 16,-1 1 0-16,-4 2 0 16,-1 0 0-16,-3 0 0 0,-10 0 0 15,10 17 0-15,-10-2 0 16,0 2 0-16,0 7 0 16,-8 3 0-16,1 4 0 15,-2-4 0-15,-2 3 0 16,-1-3 0-16,2-2 0 0,0-5 0 15,5-1 0-15,-2-6 0 16,4 2-3-16,-1-5-40 16,0 0-47-16,4-10-1 15</inkml:trace>
  <inkml:trace contextRef="#ctx0" brushRef="#br0" timeOffset="45786.9923">5514 10649 393 0,'0'0'7'0,"0"0"2"16,-2-6 3-16,2 6 0 15,0 0 0-15,0 0 0 0,0 0 0 16,0 0 0-16,0 0-6 16,-5 14-3-16,5 5-2 15,0 1-1-15,5 5 0 16,-3 5 1-16,3-1-1 0,0 1 0 15,-2-3 0-15,2-4 1 16,-5-3-1-16,2-6 1 16,-2-1 0-16,0-3-1 15,0-10 1-15,0 12 0 16,0-12-1-16,0 0 0 0,0 0 0 16,0 0 1-16,0 0 1 15,12-5-1-15,1-8 2 16,6-4-1-16,2 0 0 15,6-5 1-15,3-2-3 0,5-7-5 16,4 7-14-16,-7-1-65 16,6 1-4-16</inkml:trace>
  <inkml:trace contextRef="#ctx0" brushRef="#br0" timeOffset="47132.5387">7770 7475 223 0,'0'0'7'15,"0"0"2"-15,0 0 2 16,0 0 4-16,0 0 2 0,0 0 2 16,0 0 2-16,0 0 0 15,0 0-3-15,0 0 0 0,0 0-1 16,0 0-3-16,0 0 0 15,0 0 0-15,0 0-3 16,0 0 0-16,0 0-1 16,0-7-1-16,0 7-1 15,4-16-2-15,1 3 0 0,0-2-1 16,2-7-1-16,6-3-1 16,-1-2-3-16,6-6 0 15,1-2 0-15,6-4 0 16,3-1 0-16,1-4 0 15,6 0 0-15,2 1 0 16,-3 2 0-16,5-2 0 0,0 5 0 16,1 4 0-16,3 0 0 15,-1 4 0-15,3-2 0 0,2 4 0 16,3-2 0-16,1 6 0 16,4-1 0-16,2 3 0 15,1 1 0-15,-1 4 0 16,0 0 0-16,-3 2 0 0,-4 5 0 15,-5 6 0-15,0-4 0 16,-6 6 0-16,-1-3 0 16,-1 3 0-16,-7 2 0 0,2-3 0 15,-2 0 0 1,-5 3 0-16,3 0 0 16,-9 0 0-16,-1 0 0 0,-4 6 0 15,-2-4 0-15,-1 1 0 16,-11-3 0-16,13 4 0 15,-13-4 0-15,0 0 0 0,0 0 0 16,6 5 0-16,-6-5 0 16,0 0 0-16,0 0 0 15,0 0 0-15,0 0 0 16,0 0 0-16,0 0 0 0,0 0 0 16,0 0 0-16,0 0 0 15,0 0 0-15,0 0 0 0,-6 3 0 16,6-3 0-16,-8 10-72 15,8-10-18-15</inkml:trace>
  <inkml:trace contextRef="#ctx0" brushRef="#br0" timeOffset="47775.3029">9124 6453 327 0,'0'0'8'0,"0"0"5"15,-10-5 4-15,10 5 4 16,-9-6 0-16,9 6 2 0,-9-1 0 16,9 1 0-16,0 0-8 15,-10-3-4-15,10 3-5 16,0 0-3-16,5 3-3 15,-5-3 0-15,18 15 0 16,-6-5 0-16,6-4 0 0,1 8 0 16,1-5 0-16,3 1 0 15,1-2 0-15,-4-1 0 16,2 0 0-16,-3-2 0 0,0 3 0 16,-3-3 0-16,-4 2 0 15,-3-2 0-15,-9-5 0 16,13 9 0-16,-13-9 0 15,2 16 0-15,-2-16 0 0,-2 17 0 16,-7-5 0-16,-2 3 0 16,-3 2 0-16,-10 1 0 15,2 5 0-15,-5-1 0 16,-1-3 0-16,1 6 0 16,-1-7 0-16,7 2 0 0,1-4 0 15,5-5 0-15,5-1 0 16,10-10 0-16,-13 12 0 15,13-12 0-15,0 0 0 16,-2 9-21-16,2-9-66 0,0 0-4 16</inkml:trace>
  <inkml:trace contextRef="#ctx0" brushRef="#br0" timeOffset="48457.329">7729 7159 325 0,'0'0'7'0,"0"0"3"15,-12 0 4-15,12 0 3 16,-8 0 2-16,8 0 0 16,-10 0 1-16,10 0-1 0,0 0-5 15,-10 7-5-15,10 4-2 16,0 2-3-16,0 8-2 15,0 2 0-15,0 1 0 16,3 9 0-16,2-4-1 0,-3 1 1 16,-2-3-1-16,1-2 0 15,3-3 0-15,-2-4-1 16,-2-6 0-16,0 0 1 16,0-12 0-16,3 9 0 0,-3-9 0 15,0 0 2-15,0 0 0 16,15 0 0-16,-3-1-3 15,1-9 0-15,6-2 0 0,9-1 0 16,-1-5 0-16,6 1 0 16,1-1 0-16,2 2 0 15,-6 0 0-15,2 7 0 16,0 4 0-16,-8 0-34 16,6 2-53-16,-2 3-3 0</inkml:trace>
  <inkml:trace contextRef="#ctx0" brushRef="#br0" timeOffset="49940.5446">11589 6735 270 0,'0'0'8'0,"0"0"2"0,0 0 3 15,0 0 0-15,0 0 4 16,0 0 1-16,0 0 3 16,9-2 2-16,-1 2-6 0,5-3-3 15,3 3 0-15,4 0-2 16,6 0 0-16,4 3-3 16,2 4-1-16,7-2-1 15,0 3-1-15,0-1-1 0,8 3-1 16,-2 3 0-16,3-4-1 15,-4 3 0-15,-1 4-3 16,1-2 0-16,-4 4 0 16,-3-1 0-16,1 1 0 15,-6 2 0-15,-2 1 0 0,-2 1 0 16,-1 3 0-16,-2 0 0 16,-3 3 0-16,0-2 0 15,1 2 0-15,-4 0 0 0,-1-4 0 16,2 3 0-16,-3 2 0 15,1 0 0-15,-4-5 0 16,4 6 0-16,-3 2 0 16,1-2 0-16,0-1 0 15,-2 4 0-15,2 2 0 0,-3-1 0 16,-2-1 0-16,-2-4 0 16,2 6 0-16,-1-6 0 15,1 2 0-15,-6-2 0 16,2-4 0-16,-2 1 0 15,0 3 0-15,-3-5 0 0,-2-2 0 16,0-2 0-16,0 0 0 16,0 0 0-16,0-2 0 15,0-4 0-15,-5-5 0 0,3 4 0 16,2-13 0-16,-5 18 0 16,5-18 0-16,-3 7 0 15,3-7 0-15,0 0 0 0,-4 11 0 16,4-11 0-16,0 0 0 15,0 0 0-15,0 0 0 16,0 0 0-16,0 0 0 16,0 0 0-16,0 0 0 15,0 0 0-15,0 0-26 0,-8 1-62 16,8-1-2-16</inkml:trace>
  <inkml:trace contextRef="#ctx0" brushRef="#br0" timeOffset="50505.6876">12610 7863 373 0,'0'0'6'15,"0"0"4"-15,0 0 0 16,0 0 1-16,0 0-1 16,0 0 1-16,0 0 0 15,0 0 1-15,6 7-5 0,-6-7-2 16,16 15-2-16,-9-5 1 16,3 2 0-16,-1 5 0 15,2 1 0-15,0 0 0 16,-3-4-2-16,0 3 1 15,-4 0-2-15,-1-2 1 0,2-5-1 16,0 1-1-16,-5-2 1 16,0-9 0-16,5 12-1 15,-5-12 0-15,0 0 1 0,0 0 0 16,0 0 1-16,0 0 1 16,10 0 1-16,-2-7-4 15,1-2 0-15,4-7 0 16,4-2 0-16,1-1 0 0,5-3 0 15,-2 0 0-15,-3 4 0 16,2-2 0-16,0 5 0 16,-5 3 0-16,-4 2 0 15,-3 3 0-15,-8 7 0 16,12-7 0-16,-12 7 0 0,0 0 0 16,0 0 0-16,0 0 0 15,0 0 0-15,0 0 0 16,0 0-7-16,0 0-19 15,-1 7-55-15,1-7-8 0</inkml:trace>
  <inkml:trace contextRef="#ctx0" brushRef="#br0" timeOffset="52013.3418">11642 6708 297 0,'0'0'7'0,"0"0"5"16,0 0 4-16,0 0 3 16,0 0 3-16,0 0 1 15,0 0 0-15,-6-9 0 0,6 9-6 16,0 0-6-16,0 0-2 15,0 9-3-15,0 4-2 16,3 4-2-16,2 2 0 16,2 4 0-16,2 1 0 15,0 1 0-15,-4 0-1 0,2-2-1 16,2-4 1-16,-7-4-1 16,2-2 0-16,-1-3 0 15,-3-10 1-15,3 12 0 16,-3-12 2-16,0 0 0 0,0 0-1 15,0 0-2-15,0-8 0 16,0-3 0-16,-3-7 0 16,-2 1 0-16,3-6 0 0,-4-1 0 15,-1-1 0-15,2 0 0 16,0 0 0-16,-2 5 0 16,0 3 0-16,1-3 0 15,1 7 0-15,0 1 0 0,1 3 0 16,1-2 0-16,3 11 0 15,-8-10 0-15,8 10 0 16,0 0 0-16,0 0 0 16,0 0 0-16,0 0 0 0,0 0 0 15,0 0 0-15,0 0 0 16,0 0 0-16,0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0,8-12 0 15,4 4 0-15,6-1 0 16,1-1 0-16,6 0 0 16,5-2 0-16,5-1 0 15,2-1 0-15,-1 1 0 0,3 1 0 16,-7-1 0-16,-2 6 0 15,-5-1 0-15,-6 4 0 16,-1-2 0-16,-8 4 0 16,-10 2 0-16,11 0 0 15,-11 0 0-15,0 0 0 0,0 0 0 16,0 0 0-16,0 0 0 16,0 0 0-16,0 0 0 15,0 0 0-15,-3 5 0 16,3-5 0-16,-8 17 0 0,-4-10-8 15,-13 13-82-15,15 0-2 16</inkml:trace>
  <inkml:trace contextRef="#ctx0" brushRef="#br0" timeOffset="55906.4072">11143 8682 263 0,'0'0'8'0,"0"0"6"0,0 0 3 16,0-9 3-16,0 9 1 15,-6-10 2-15,6 10 4 16,-7-11-2-16,7 11-5 16,-12-9-6-16,12 9-3 15,-18-8-2-15,18 8-2 0,-20-4-1 16,10 4-2-16,-4 0-1 15,-2 0 0-15,-1 4-1 16,-3-1 1-16,2 4-1 16,-1-2 0-16,-6 3 0 0,5-1 1 15,0 3-1-15,0-3-2 16,1-1 0-16,6 1 0 16,-2 0 0-16,3-2 0 15,-4 3 0-15,7-1 0 0,-5-2 0 16,5 3 0-16,-1 1 0 15,-2 1 0-15,-1 1 0 16,4-2 0-16,-1 2 0 16,2 1 0-16,-2-3 0 0,0 4 0 15,2-6 0-15,1 6 0 16,0-4 0-16,2 1 0 16,-2 3 0-16,1-3 0 15,1-1 0-15,3 2 0 16,-3 1 0-16,3-2 0 0,2-1 0 15,-3 2 0-15,0-5 0 16,3-6 0-16,-2 15 0 16,2-4 0-16,0-11 0 0,0 12 0 15,0-12 0-15,0 13 0 16,0-13 0-16,0 12 0 16,0-12 0-16,5 12 0 15,-5-12 0-15,5 12 0 0,-5-12 0 16,7 13 0-16,-7-13 0 15,13 12 0-15,-13-12 0 16,12 16 0-16,-12-16 0 16,18 14 0-16,-11-6 0 0,3-6 0 15,3 6 0-15,-3-6 0 16,4 5 0-16,1-4 0 16,0 2 0-16,3-3 0 15,-4 6 0-15,6-6 0 0,1 3 0 16,-2-3 0-16,3 4 0 15,-1-4 0-15,1 2 0 16,0-1 0-16,1 0 0 16,-1-1 0-16,1 1 0 0,-4 0 0 15,4 0 0-15,-3-2 0 16,2 1 0-16,-3 2 0 16,1-4 0-16,3 2 0 15,-3-2 0-15,5 0 0 0,0 3 0 16,-3-3 0-16,3 0 0 15,2 0 0-15,-3 0 0 16,5 0 0-16,-2 0 0 0,-4 0 0 16,6 0 0-16,-2 0 0 15,3-3 0-15,-3 3 0 16,1-2 0-16,2-2 0 16,-3 4 0-16,3-2 0 0,-3 1 0 15,0-2 0-15,1 3 0 16,2-6 0-1,-2 6 0-15,-4-2 0 0,3-4 0 16,0 5 0-16,0-2 0 16,-3-2 0-16,1 5 0 0,-4-3 0 15,2-2 0-15,2 3 0 16,-5 0 0-16,2-1 0 16,0-2 0-16,3 3 0 0,-2-3 0 15,1 0 0-15,-1 0 0 16,1 3 0-16,-1-3 0 15,-1 0 0-15,1 5 0 16,-1-5 0-16,-4 2 0 0,1 1 0 16,-1-2 0-16,-1 1 0 15,-2 0 0-15,0 1 0 16,0-1 0-16,0 0 0 16,0-1 0-16,-1 1 0 0,2 0 0 15,-2-2 0-15,2 2 0 16,1-1 0-16,-2-1 0 15,2 0 0-15,1 0 0 16,-4 0 0-16,4 0 0 16,-4 0 0-16,2 0 0 0,-2 1 0 15,-2-1 0-15,1 0 0 16,0 2 0-16,-3 0 0 16,-3-1 0-16,4-1 0 0,-2 2 0 15,-2 2 0-15,4-5 0 16,-4 1 0-16,3-1 0 15,0 2 0-15,0-1 0 16,0-3 0-16,0 1 0 0,0 2 0 16,0-5 0-16,-1 3 0 15,2-1 0-15,-1 4 0 16,-3-6 0-16,-7 10 0 16,15-15 0-16,-15 15 0 0,12-15 0 15,-12 15 0 1,11-15 0-16,-11 15 0 0,7-18 0 15,-6 11 0-15,5 0 0 16,-6 7 0-16,8-18 0 16,-8 18 0-16,8-15 0 0,-8 15 0 15,5-14 0-15,-5 14 0 16,3-10 0-16,-3 10 0 0,6-15 0 16,-6 15 0-16,4-15 0 15,-4 15 0-15,3-12 0 16,0 2 0-16,-3 10 0 15,2-15 0-15,-2 15 0 0,0-13 0 16,0 13 0-16,0-9 0 16,0 9 0-16,0-10 0 15,0 10 0-15,-5-11 0 16,5 11 0-16,-3-9 0 16,3 9 0-16,-4-12 0 15,4 12 0-15,-6-11 0 0,6 11 0 16,-8-9 0-16,8 9 0 15,-11-13 0-15,11 13 0 16,-12-12 0-16,12 12 0 16,-15-12 0-16,15 12 0 0,-15-13 0 15,15 13 0-15,-18-13 0 16,11 10 0-16,7 3 0 16,-18-11 0-16,9 5 0 0,1 2 0 15,-2 1 0-15,3-2 0 16,-3 0 0-16,3 2 0 15,-6 2 0-15,3-5 0 0,-2 4 0 16,-1 0 0-16,1-3 0 16,-1 5 0-16,0-3 0 15,5 3 0-15,-5-2 0 16,3 2 0-16,-1-2 0 0,2 2 0 16,-1-3 0-16,10 3 0 15,-15 0 0-15,15 0 0 16,-10-2 0-16,10 2 0 15,0 0 0-15,-7-3 0 16,7 3 0-16,0 0 0 16,0 0 0-16,0 0 0 0,0 0 0 15,0 0 0-15,0 0 0 16,0 0 0-16,0 0 0 16,0 0 0-16,0 0 0 0,0 0 0 15,0 0 0-15,0 0 0 16,0 0 0-16,0 0 0 15,0 0 0-15,0 0 0 0,0 0 0 16,-3 8 0-16,3-1 0 16,0 2 0-16,0 4 0 15,0 1 0-15,0 3 0 16,0-4 0-16,0 5 0 0,3-5 0 16,-1 1 0-16,-2-2 0 15,3 1 0-15,-1-6 0 16,-2-7 0-16,2 15 0 15,-2-15 0-15,5 8 0 16,-5-8 0-16,0 0 0 0,0 0 0 16,0 0 0-16,0 0 0 15,0 0 0-15,0 0 0 16,0 0 0-16,0 0 0 16,0 0 0-16,-2-13 0 0,-1 0 0 15,1 1 0-15,-3-2 0 16,3-6 0-16,-1 6 0 15,-1-1 0-15,0 3 0 0,2-2 0 16,2 14 0-16,-3-15 0 16,3 15 0-16,-2-9 0 15,2 9 0-15,0 0 0 16,0 0 0-16,0 0 0 0,-2-10 0 16,2 10 0-16,0 0 0 15,0 0 0-15,0 0 0 16,0 0 0-16,0 0 0 15,0 0 0-15,7-5 0 16,3 2 0-16,2-1 0 0,6-1 0 16,-1-1 0-16,8 0 0 15,-1-5 0-15,6 4 0 16,-2-3 0-16,2 2 0 0,-8 0 0 16,-2 4 0-16,0-1 0 15,-10 2 0-15,0 1 0 16,-10 2 0-16,0 0 0 15,0 0 0-15,0 0 0 0,0 5 0 16,-5-5 0-16,-14 7-84 16,3 1-7-16</inkml:trace>
  <inkml:trace contextRef="#ctx0" brushRef="#br0" timeOffset="56729.6643">10888 8586 318 0,'0'0'8'16,"0"0"4"-16,0 0 3 0,0 0 4 16,0 0 0-16,0 0 1 15,0 0-1-15,0 0 1 16,0 0-7-16,0 0-3 0,0 0-3 16,0 0-1-16,13 0 0 15,-3 0-1-15,5 0 1 16,2 0 2-16,6 0-8 15,-4 0 0-15,6 0 0 16,0 0 0-16,-4 0 0 16,0-2 0-16,2 2 0 0,-5-3 0 15,-4 0 0-15,-3 3 0 16,-2 0 0-16,-9 0 0 16,12-2 0-16,-12 2 0 0,0 0 0 15,0 0 0-15,0 0 0 16,0 0 0-16,0 10 0 15,0-10 0-15,-12 17 0 0,4-2 0 16,1-1 0-16,0 6 0 16,-3 1 0-16,-1-4 0 15,2 3 0-15,-1-3 0 0,3 0 0 16,1 1 0 0,1-3 0-16,3 0 0 0,2-6 0 15,0 4-87-15,13-3-4 16</inkml:trace>
  <inkml:trace contextRef="#ctx0" brushRef="#br0" timeOffset="59218.2252">8724 13595 376 0,'0'0'7'16,"0"0"1"-16,0 0 2 15,0 0 1-15,0 0 2 0,0 0 0 16,0 0 0-16,0 0 1 16,0 0-4-16,4-2-3 15,-4 2 0-15,21-3-2 16,-6 0 0-16,9-1-1 0,1-7 0 16,3 2 0-16,-1-3-4 15,-3-2 0-15,1-1 0 16,-7 6 0-16,-8-3 0 0,-8 2 0 15,-2 10 0-15,-10-8 0 16,-10 8 0-16,-5 8 0 16,-7 4 0-16,-3 3 0 15,-2 7 0-15,0 1 0 0,5 1 0 16,2 1 0-16,10-3 0 16,5-4 0-16,9-3 0 15,6 0 0-15,3-8 0 16,12-2 0-16,4 0 0 15,4-5 0-15,2 0 0 0,0 0 0 16,-8-2 0-16,3-1 0 16,-4 0 0-16,-7 1 0 15,-9 2 0-15,0 0 0 0,-2 10 0 16,-11 2 0-16,1 3 0 16,-6 5 0-16,1 2 0 15,-5 1 0-15,5 4 0 16,-3-5 0-16,6 3 0 15,7-7 0-15,5-1 0 16,2-5 0-16,5-2 0 0,10-6 0 16,3-1 0-16,6-3 0 15,6-3 0-15,0-4 0 16,2-3 0-16,0 1 0 0,-2-4 0 16,-5 4 0-16,-5 2 0 15,-5-1 0-15,-7 2 0 16,-8 6 0-16,10-5 0 15,-10 5 0-15,0 0 0 0,0 0 0 16,0 0 0-16,0 0 0 16,0 0 0-16,0 0 0 15,0 0 0-15,0 0 0 16,-5 5 0-16,5-5-16 16,0 0-30-16,-7 14-43 0,7-14 0 15</inkml:trace>
  <inkml:trace contextRef="#ctx0" brushRef="#br0" timeOffset="59655.5992">9183 13697 484 0,'0'0'4'0,"0"0"2"0,0 0 0 0,0 0 1 16,0 0-3-1,10 0-4-15,-10 0 0 0,8 14 0 16,-5 1 0-16,1 2 0 16,1 4 0-16,0 1 0 0,2 5 0 15,1 0 0-15,-4 1 0 16,2-6 0-16,1 0 0 16,-7-3 0-16,5-1 0 0,-4-6 0 15,4-2 0-15,-5-10 0 16,0 11 0-16,0-11 0 15,0 0 0-15,0 0 0 16,0 0-24-16,-5-21-61 16,5 21-4-16</inkml:trace>
  <inkml:trace contextRef="#ctx0" brushRef="#br0" timeOffset="59935.1176">9439 13578 467 0,'0'0'4'16,"0"0"1"-16,0 0 1 0,0 0 0 15,13-10 1-15,-13 10-1 16,7-10 0-16,-7 10-2 16,16-10-6-16,-4 4-10 15,-3 1-19-15,-9 5-55 0,11-1-2 16</inkml:trace>
  <inkml:trace contextRef="#ctx0" brushRef="#br0" timeOffset="60117.9909">9420 13721 360 0,'0'0'9'0,"0"0"5"16,0 0 1-16,0 0 4 15,0 0 0-15,7 0 2 16,3 0 0-16,5-3 0 0,-1-6-9 16,9 1-12-16,-4-4 0 15,10 2 0-15,-5-2-21 16,-14 0-65-16,17 1-4 15</inkml:trace>
  <inkml:trace contextRef="#ctx0" brushRef="#br0" timeOffset="60833.1131">9912 13325 448 0,'0'0'6'16,"0"0"3"-16,0 0 1 15,0 0 2-15,0 0-1 16,0 0 1-16,0 0-9 0,9 7-3 16,-6 8 0-16,-1 5 0 15,4 2 0-15,1 7 0 16,-2 0 0-16,5 5-11 0,0-2-77 16,-3-5-3-16</inkml:trace>
  <inkml:trace contextRef="#ctx0" brushRef="#br0" timeOffset="62384.5352">5213 9745 410 0,'0'0'6'0,"0"0"3"15,0 0 1-15,0 0 1 16,-10 0 0-16,10 0 2 0,0 0-1 16,0 0 1-16,0 0-4 15,0 0-2-15,5 0-7 16,5-5 0-16,5-7 0 0,2-2 0 15,3-4 0-15,1-5 0 16,-2 1 0-16,1 2 0 16,-9-1 0-16,3 3 0 15,-12 5 0-15,-2 6 0 0,-9 1 0 16,-9 9 0-16,-2 9 0 16,-8 9 0-16,2 6 0 15,-6 5 0-15,2 4 0 16,5 2 0-16,2-1 0 0,7-5 0 15,10-1 0-15,2-9 0 16,4-3 0-16,10-9 0 16,6-3 0-16,4-4 0 15,2-3 0-15,1-3 0 0,-1-4 0 16,1-1 0-16,-6-1 0 16,1 1 0-16,-6 1 0 15,-12 7 0-15,7-3 0 16,-7 3 0-16,-5 18 0 15,-5-1 0-15,-3 3 0 0,1 5 0 16,-2 0 0 0,1 4 0-16,3-2 0 0,1-1 0 15,3-2 0-15,3-7 0 16,3 1 0-16,0-5 0 0,0-13 0 16,18 12 0-16,-6-12 0 15,4 0 0-15,3-5 0 16,4-2 0-16,2-3 0 0,0-5-12 15,2-3-74-15,3 1-3 16</inkml:trace>
  <inkml:trace contextRef="#ctx0" brushRef="#br0" timeOffset="62788.187">5576 9914 472 0,'0'0'5'0,"0"0"2"16,0 0 2-16,-10-6 0 0,10 6 0 15,-7-12-9-15,5 2 0 16,2-4 0-16,0-1 0 16,5 2 0-16,2-1 0 0,5-1 0 15,1 4 0-15,-1 1 0 16,3 8 0-16,-4 2 0 15,6 2 0-15,-10 14 0 0,-1 1 0 16,-2 7 0-16,-4 3 0 16,0 3 0-16,-4 3 0 15,0-4 0-15,-1 1 0 16,-3-7 0-16,1-1 0 16,1-10 0-16,5-2 0 0,1-10 0 15,0 0 0-15,0 0 0 16,0 0 0-16,10-7 0 15,0-8 0-15,1 1 0 0,2-9 0 16,5 3 0-16,0 5-66 16,1-15-24-16</inkml:trace>
  <inkml:trace contextRef="#ctx0" brushRef="#br0" timeOffset="62987.2302">5810 9590 473 0,'0'0'3'0,"0"0"1"15,0 0 1-15,0-16-1 16,2 6 1-16,6 0 0 16,5-2-1-16,-1-3-2 15,5 3-13-15,-2-3-26 0,0 3-46 16,5 1-3-16</inkml:trace>
  <inkml:trace contextRef="#ctx0" brushRef="#br0" timeOffset="63152.6486">5847 9656 387 0,'0'0'8'0,"0"0"3"16,0 0 2-16,-7 12 1 16,7-12 1-16,0 0 1 15,-5 10 0-15,5-10 0 0,7 0-7 16,3-10-5-16,5-2-7 15,1-5-10-15,8-3-24 16,1-2-47-16,0-6-3 0</inkml:trace>
  <inkml:trace contextRef="#ctx0" brushRef="#br0" timeOffset="63323.4344">6079 9252 471 0,'0'0'5'0,"0"0"2"0,0 0 0 15,4 8 2-15,-1-1 0 0,4 7-6 16,-2 7-3-16,3 3 0 16,-1 6 0-16,8 3 0 15,-2 1 0-15,-1 3 0 0,0-8 0 16,6 1-78-16,-1-2-12 16</inkml:trace>
  <inkml:trace contextRef="#ctx0" brushRef="#br0" timeOffset="64360.0782">7774 5990 447 0,'0'0'6'16,"0"0"2"-16,0 0 2 16,-8 0 0-16,8 0 0 15,0 0 0-15,0 0 0 0,0 0-10 16,0 0 0-16,0 0 0 16,18-3 0-16,-2-4 0 15,7-6 0-15,2 1 0 16,3-6 0-16,-3 1 0 0,2-3 0 15,-8 3 0-15,-4 3 0 16,-7 1 0-16,-8 2 0 16,0 11 0-16,-14 0 0 15,-7 4 0-15,-4 10 0 16,0 6 0-16,-2 7 0 0,-1 0 0 16,7 6 0-16,3-1 0 15,6-5 0-15,3-3 0 16,9 0 0-16,0-10 0 0,14-1 0 15,-2-8 0-15,8-3 0 16,-2-2 0-16,4 0 0 16,0-7 0-16,-4-1 0 15,-1 1 0-15,-4 0 0 0,-4 2 0 16,-9 5 0-16,10-7 0 16,-10 7 0-16,-2 7 0 15,-8 7 0-15,-3 1 0 16,-1 7 0-16,2 4 0 15,-4 1 0-15,4 0 0 0,4 5 0 16,1-6 0-16,7-2 0 16,0-5 0-16,5-4 0 15,5-1 0-15,2-8 0 0,6-4 0 16,-1-2 0-16,3-5 0 16,3-4 0-16,-2-4 0 15,9 1 0-15,-10 9-64 16,8-14-25-16</inkml:trace>
  <inkml:trace contextRef="#ctx0" brushRef="#br0" timeOffset="64857.2955">8154 6130 473 0,'0'0'5'0,"0"0"2"15,0 0 1-15,-12-6 1 0,12 6 0 16,-5-13-9-16,5 6 0 16,0-3 0-16,7-2 0 15,3 0 0-15,5 1 0 16,-3 2 0-16,6-2 0 16,-3 6 0-16,-3 0 0 0,1 5 0 15,-6 0 0-15,-7 0 0 16,13 15 0-16,-11-2 0 0,-2 0 0 15,0 1 0-15,0 3 0 16,-5-2 0-16,0-1 0 16,0 1 0-16,3-3 0 15,-1-1 0-15,3-1 0 16,0-10 0-16,7 8 0 0,4-6 0 16,1-2 0-16,-1 0 0 15,8 0 0-15,-1-2 0 16,1-3 0-16,-1 5 0 15,-1-3 0-15,-2 0 0 0,-3 3 0 16,-1 0 0-16,-11 0 0 16,4 11 0-16,-4-2 0 15,-10 4 0-15,-2 4 0 16,-8 0 0-16,-2 1 0 16,-8-3 0-16,5 5 0 0,-8-8-8 15,9 2-18-15,-4 3-51 16,8-17-11-16</inkml:trace>
  <inkml:trace contextRef="#ctx0" brushRef="#br0" timeOffset="65069.465">8425 5925 472 0,'0'0'5'15,"0"0"3"-15,0 0 1 16,0 0 0-16,0 0-1 15,7-12-8-15,-7 12 0 16,12-15 0-16,-3 8 0 0,3-1 0 16,3-1 0-16,2 1 0 15,-2-7-2-15,2 7-86 16,1 4-2-16</inkml:trace>
  <inkml:trace contextRef="#ctx0" brushRef="#br0" timeOffset="65234.4635">8427 6077 453 0,'0'0'6'0,"0"0"3"16,0 0 1-16,0 0 0 15,0 0 0-15,0 0 1 16,10 5-9-16,-3-8-2 16,6-6 0-16,8-2 0 0,-2-7 0 15,7 1 0-15,-2 2-78 16,6-4-10-16</inkml:trace>
  <inkml:trace contextRef="#ctx0" brushRef="#br0" timeOffset="65440.5361">8788 5569 495 0,'0'0'5'0,"0"0"2"15,0 0-3-15,0 0-4 0,10 0 0 16,-10 0 0-16,15 19 0 15,0 1 0-15,-2 13 0 16,6 4 0-16,-1 6 0 0,2 8 0 16,-1 1 0-16,1 5 0 15,-5-10-3-15,3 0-88 16,2-10-1-16</inkml:trace>
  <inkml:trace contextRef="#ctx0" brushRef="#br0" timeOffset="66618.2681">13053 6396 446 0,'0'0'5'0,"0"0"3"16,0 0 1-16,0 0 0 0,0 0 1 15,0-12 1-15,0 12 2 16,11-10-13-16,3 2 0 16,4-2 0-16,2 0 0 15,10 0 0-15,0-5 0 0,-1 3 0 16,-2 2 0-16,-1 1 0 15,-6-2 0-15,-6 4 0 16,-14 7 0-16,3-11 0 16,-11 11 0-16,-8 5 0 0,-5 1 0 15,-11 4 0-15,0 5 0 16,-3 5 0-16,-3-1 0 16,8 1 0-16,6 3 0 15,-1-6 0-15,12 0 0 0,3 0 0 16,10-6 0-16,0-11 0 15,18 9 0-15,6-9 0 16,1 0 0-16,5-5 0 0,0-4 0 16,5 1 0-16,-10-2 0 15,-3 3 0-15,-4 2 0 16,-6 2 0-16,-12 3 0 16,0 13 0-16,-8-1 0 15,-12 8 0-15,1 4 0 0,-3 7 0 16,-3-2 0-16,-3 3 0 15,3-1 0-15,5-5 0 16,3-4 0-16,8-1 0 16,1-6 0-16,8-3 0 15,0-12 0-15,17 9 0 16,0-6 0-16,6-3 0 0,2-4 0 16,10-4 0-16,-1-2 0 15,1-1 0-15,2 2-6 0,3-2-79 16,-10-1-4-16</inkml:trace>
  <inkml:trace contextRef="#ctx0" brushRef="#br0" timeOffset="66985.8709">13606 6436 481 0,'0'0'4'0,"0"0"1"0,0 0 2 16,0 0 0-16,2 6 0 16,-2-6-7-16,-2 20 0 15,-3-4 0-15,-3 1 0 16,-2 1 0-16,-2 1 0 0,-1 6 0 16,-3-5 0-16,3 0 0 15,-2-6 0-15,2 1 0 16,1-5 0-16,5-3 0 0,7-7 0 15,-13 10 0-15,13-10 0 16,0 0 0-16,0 0 0 16,18-10 0-16,-2 5 0 15,4-4 0-15,3 4 0 0,2-5 0 16,5 5 0-16,-6-2 0 16,-3-3 0-16,1 5-3 15,-10-8-42-15,-2 11-43 16,0-4-2-16</inkml:trace>
  <inkml:trace contextRef="#ctx0" brushRef="#br0" timeOffset="67167.7847">13728 6483 411 0,'0'0'6'0,"0"0"4"15,0 0 1-15,0 0 0 16,0 0 2-16,0 5 1 16,0 5 1-16,0 2 0 0,0 3-10 15,0 2-5-15,0 2 0 16,0 4 0-16,2 2 0 15,2-5 0-15,4 4 0 0,-3-7 0 16,3 4 0-16,-5-12-15 16,2 4-70-16,4-5-2 15</inkml:trace>
  <inkml:trace contextRef="#ctx0" brushRef="#br0" timeOffset="67376.64">13937 6282 488 0,'0'0'4'0,"0"0"2"0,0 0 0 16,0 0 1-16,0-12-7 16,0 12 0-16,12-10 0 15,-3 4 0-15,4-1 0 0,4 7 0 16,-1-5-14-16,3 3-72 15,1 2-3-15</inkml:trace>
  <inkml:trace contextRef="#ctx0" brushRef="#br0" timeOffset="67537.0249">13914 6445 453 0,'0'0'5'0,"0"0"3"0,0 0 1 15,0 0 1-15,0 0 1 16,10-4 0-16,-1-4-7 15,3 0-4-15,6-1 0 16,2-8 0-16,10 7 0 16,-5 10-69-16,5-15-18 0</inkml:trace>
  <inkml:trace contextRef="#ctx0" brushRef="#br0" timeOffset="67754.1183">14401 6062 496 0,'0'0'5'16,"0"0"2"-16,0 0-4 16,0 0-3-16,0 0 0 15,3 8 0-15,-1 8 0 0,5 4 0 16,-2 4 0-16,3 7 0 16,2 3 0-16,-3 3 0 15,4 1 0-15,-2-6 0 16,6 4 0-16,14-8-73 0,-15-3-19 15</inkml:trace>
  <inkml:trace contextRef="#ctx0" brushRef="#br0" timeOffset="69000.4719">13078 9174 395 0,'0'0'7'16,"0"0"4"-16,0 0 2 15,-4-11 2-15,4 11 0 16,0 0 1-16,0 0 0 16,-3-7 0-16,3 7-9 0,0 0-7 15,12-5 0-15,1 2 0 16,4-2 0-16,6-2 0 16,3-1 0-16,0-2 0 15,4 1 0-15,-3 1 0 16,-4 1 0-16,-9-2 0 0,-1-2 0 15,-10 4 0-15,-3 7 0 16,-16-11 0-16,-4 11 0 16,-4 0 0-16,-6 11 0 0,-2 4 0 15,-6 2 0-15,3 2 0 16,3 8 0-16,5-1 0 16,4-2 0-16,9 1 0 15,4-1 0-15,8-4 0 0,2-5 0 16,12-2 0-16,8-6 0 15,4-4 0-15,3-3 0 16,8 0 0-16,-2-10 0 16,-3 3 0-16,-6 0 0 0,-2-2 0 15,-6 4 0-15,-4 1 0 16,-12 4 0-16,-8 0 0 16,-6 7 0-16,-3 4 0 15,-6 3 0-15,-3 4 0 16,2 4 0-16,-6 2 0 0,9 2 0 15,-2-2 0-15,5 3 0 16,3-3 0-16,5-1 0 16,5 0 0-16,5-7 0 15,0 0 0-15,9-7 0 0,5 1 0 16,4-7 0-16,3-3 0 16,7 0 0-16,2 0 0 15,4-5 0-15,-1-5 0 16,6 5-7-16,14-5-80 0,-18 2-2 15</inkml:trace>
  <inkml:trace contextRef="#ctx0" brushRef="#br0" timeOffset="69408.851">13568 9326 492 0,'0'0'4'0,"0"0"1"16,0 0 1-16,0 0-2 16,0 0-4-16,-10 0 0 0,10 0 0 15,-16 10 0-15,3-2 0 16,1 7 0-16,-4-3 0 16,4 2 0-16,5 4 0 15,-2-3 0-15,7 3 0 0,2-4 0 16,0 1 0-16,5-3 0 15,6 4 0-15,3-3 0 16,2-1 0-16,0-5 0 16,2 3 0-16,-1-3 0 15,1 0 0-15,-6-2 0 16,-2-2 0-16,-10-3 0 16,10 9 0-16,-10-9 0 0,-5 10 0 15,-4-5 0-15,-7 1 0 16,-1-1 0-16,-5 2 0 0,-1-2 0 15,-4-2 0-15,4 0 0 16,0-3-50-16,3 0-38 16,3-8-2-16</inkml:trace>
  <inkml:trace contextRef="#ctx0" brushRef="#br0" timeOffset="69590.3684">13544 9341 449 0,'0'0'6'16,"0"0"2"-16,12-7 2 16,-5-1 1-16,6-1 1 0,6-3 0 15,2-1-9-15,1-1-3 16,6 0 0-16,2 2 0 0,-3-5 0 16,5 4-76-16,-2 4-13 15</inkml:trace>
  <inkml:trace contextRef="#ctx0" brushRef="#br0" timeOffset="69783.852">13829 9339 442 0,'0'0'7'0,"0"0"3"16,0 0 1-16,0 0 1 0,0 0 0 15,0 0 0-15,8 5-7 16,-8-5-5-16,15-3 0 15,-1-2 0-15,0-2 0 16,2 7-13-16,2-5-72 0,-1 3-3 16</inkml:trace>
  <inkml:trace contextRef="#ctx0" brushRef="#br0" timeOffset="69949.4452">13788 9469 386 0,'0'0'7'0,"0"0"5"16,0 0 2-16,4 0 2 15,-4 0 1-15,10 0 0 16,3-1 1-16,1-7-1 16,7 4-10-16,0-7-7 0,7 4 0 15,-3-5 0-15,9 4-38 16,-7-1-45-16,1-1-5 16</inkml:trace>
  <inkml:trace contextRef="#ctx0" brushRef="#br0" timeOffset="70466.4812">14394 9198 501 0,'0'0'5'15,"0"0"0"-15,0 0-5 16,0 0 0-16,0 0 0 0,0 0 0 16,0 0 0-16,7 8 0 15,-7 11 0-15,3 8 0 0,2 2 0 16,-1 12 0-16,5 5 0 15,0 2 0-15,3-2 0 16,-1 2 0-16,1-4 0 16,-3-6 0-16,2-4 0 0,-4-7 0 15,-3-2 0-15,2-9 0 16,-4-4 0-16,0-4 0 16,-2-8 0-16,3-11-39 15,-3 11-54-15</inkml:trace>
  <inkml:trace contextRef="#ctx0" brushRef="#br0" timeOffset="135985.8885">14180 8964 287 0,'0'0'9'16,"0"0"3"-16,0 0 5 0,0-9 2 15,0 9 2-15,0 0 4 16,0-12-1-16,0 12 2 16,0 0-8-16,0 0-5 0,0 0-2 15,-10 1-4-15,5 10-2 16,5 1-1-16,-2 6-2 16,-1-3-1-16,3 2 1 15,3 2-1-15,1-4 1 0,9-2 0 16,-1-6 1-16,6-1-3 15,4-6 0-15,1-3 0 16,2-4 0-16,0-9 0 16,0-1 0-16,-4-3 0 0,0 0 0 15,-9-1 0-15,-2-3 0 16,-5 3 0-16,-5 1 0 16,-7 2 0-16,-9 9 0 15,-4 2 0-15,-6 7 0 16,-2 4 0-16,-2 8 0 0,-2 8 0 15,2-2 0-15,0 6 0 16,8-1 0-16,4-1 0 16,8-2 0-16,6-3 0 0,4 0 0 15,9-7 0-15,9-4 0 16,9-6 0 0,6 0 0-16,4-11 0 0,2-4 0 15,-2 3 0-15,1-5 0 0,-3 2 0 16,-10 3 0-1,-8 2 0-15,-7 2 0 0,-10 8 0 16,0 0 0-16,-20 0 0 16,-2 8 0-16,-6 4 0 15,-2 1 0-15,0 1 0 0,-2 6 0 16,2-5 0-16,5 3 0 16,7-8 0-16,4-1 0 0,14-9 0 15,-10 8 0-15,10-8 0 16,23-5 0-16,-1-7 0 15,13-4 0-15,-1-1 0 16,6 0 0-16,-5-3 0 16,2 6 0-16,-7 2 0 15,-7 1 0-15,-10 8 0 0,-13 3 0 16,0 6 0-16,-9 3 0 16,0 6 0-16,-6-5 0 15,5 7-36-15,3-2-51 16,-1-3-3-16</inkml:trace>
  <inkml:trace contextRef="#ctx0" brushRef="#br0" timeOffset="136519.2337">15063 8606 463 0,'0'0'2'16,"0"0"3"-16,0 0 1 15,0 0 1-15,0 0-1 0,0 0 2 16,0 0 0-16,-8 7-2 16,2 8-6-16,0 2 0 15,-2 8 0-15,-2 5 0 16,-6 5 0-16,0 2 0 15,-4 2 0-15,-2-5 0 16,-3 4 0-16,0-6 0 0,-3-3 0 16,4-3 0-16,1-6 0 15,3-5 0-15,8-6 0 0,-1 1 0 16,13-10 0-16,-7 8 0 16,7-8 0-16,4 0 0 15,10 0 0-15,5-5 0 16,8 0 0-16,3-3 0 0,7 1 0 15,6 2 0-15,-2-3 0 16,5 1 0-16,-4 2 0 16,-5 4 0-16,-4-5 0 0,-4 6 0 15,-6-2 0-15,-5 2 0 16,-6 0 0-16,-2 0 0 16,-10 0 0-16,10 0 0 15,-10 0 0-15,0 0 0 16,0 0 0-16,-5 0 0 15,5 0 0-15,-14 0-23 16,1 0-65-16,13 0-3 0</inkml:trace>
  <inkml:trace contextRef="#ctx0" brushRef="#br0" timeOffset="137137.2554">15599 8797 466 0,'0'0'3'0,"0"0"3"0,0 0 0 16,0 0 2-16,0-12 0 16,0 12 0-16,0 0-2 0,0 0-6 15,-10-8 0-15,10 8 0 0,-18 5 0 16,8 5 0-16,-1-1 0 16,0 4 0-16,2 1 0 15,2 1 0-15,-1 0 0 16,5 1 0-16,3-4 0 15,0 0 0-15,8-2 0 0,2 0 0 16,5-3 0-16,4 0 0 16,2-2 0-16,1 2 0 15,2-2 0-15,1 1 0 0,-2 2 0 16,-3-4 0 0,-1 4 0-16,-3-1 0 0,-2 1 0 15,-3-1 0-15,-6 3 0 16,-3-3 0-16,-2 6 0 15,-2-1 0-15,-9 0 0 16,-3 4 0-16,-7-1 0 0,-6 0 0 16,-3-1 0-16,0-1 0 15,-2-4 0-15,0-2 0 0,0-2 0 16,4-2 0-16,7-3 0 16,3 0 0-16,6 0 0 15,3-3 0-15,0-2 0 16,9 5 0-16,-3-12 0 15,3 12-15-15,21-14-74 16,-12 1-3-16</inkml:trace>
  <inkml:trace contextRef="#ctx0" brushRef="#br0" timeOffset="137603.9379">15631 8753 411 0,'0'0'5'0,"0"0"4"16,0 0 4-16,0 0-1 0,0 0 4 15,-10-6 0-15,10 6 1 16,0 0-5-16,0 0-12 15,0 0 0-15,0 0 0 0,0 0 0 16,8-5 0-16,7 5 0 16,10-6 0-16,-1 5 0 15,12-7 0-15,-1 5 0 16,2-4 0-16,-3 0 0 16,1 2 0-16,-7 0 0 15,-8 0 0-15,-3 3 0 0,-4-1 0 16,-13 3 0-16,9 0 0 15,-9 0 0-15,0 0 0 16,0 0 0-16,0 0 0 16,0 0 0-16,0 0 0 0,0 0 0 15,0 0 0-15,0 0 0 16,0 0 0-16,0 0 0 16,-5 0 0-16,5 0 0 0,0 0 0 15,0 0-90-15,0 0-7 16</inkml:trace>
  <inkml:trace contextRef="#ctx0" brushRef="#br1" timeOffset="141118.2963">14981 8702 315 0,'0'0'10'0,"7"-9"3"15,-7 9 3-15,13-15 3 16,-6 5 2-16,3 3 0 16,-3-2 0-16,3 0 1 0,-10 9-9 15,0 0-5-15,0 0-1 16,0 0-3-16,3 18-1 16,-6-4-1-16,-4 6 0 15,-2 5 1-15,-1-1 0 0,-1 9 0 16,-6-1 0-16,-1-2-1 15,-2 2-2-15,0 0 0 16,-2-3 0-16,0 2 0 16,-1-4 0-16,3-3 0 15,-3-2 0-15,7-5 0 0,0-1 0 16,3-3 0-16,5-6 0 16,8-7 0-16,-16 10 0 15,16-10 0-15,0 0 0 0,0 0 0 16,0 0 0-16,0 0 0 15,0 0 0-15,0 0 0 16,16-5 0-16,-4 2 0 16,8-2 0-16,5 1 0 0,7-1 0 15,5-3 0-15,5 0 0 16,3 3 0-16,1 0 0 16,0 3 0-16,-4 0 0 15,-5-1 0-15,-1 3 0 16,-12 0 0-16,1 0 0 15,-10 0 0-15,-3 0 0 0,-4 0 0 16,-8 0 0-16,8 0 0 16,-8 0 0-16,0 0 0 15,0 0 0-15,0 0 0 0,0 0 0 16,0 0 0-16,0 0 0 16,0 0 0-16,0 0 0 15,0 0 0-15,-4-8-36 0,4 8-53 16,0 0-4-16</inkml:trace>
  <inkml:trace contextRef="#ctx0" brushRef="#br1" timeOffset="141803.666">15539 8809 401 0,'0'0'6'0,"0"0"3"15,0 0 2-15,0 0 2 0,-4-10 1 16,4 10 1-16,0 0 0 15,0 0-1-15,-10-10-4 16,10 10-7-16,-10 8-3 16,2 6 0-16,2-1 0 0,-2 6 0 15,1 7 0-15,-2-5 0 16,0 7 0-16,-1-3 0 16,5-4 0-16,-1-4 0 15,2-4 0-15,1-2 0 16,3-11 0-16,-2 9 0 15,2-9 0-15,0 0 0 0,0 0 0 16,0 0 0-16,9 0 0 16,2-2 0-16,1 0 0 15,1-1 0-15,4 1 0 0,1 2 0 16,3 0 0-16,-3 0 0 16,0 2 0-16,-2 5 0 15,3 3 0-15,-5-2 0 16,2 4 0-16,-5 0 0 0,2 3 0 15,-3 0 0-15,-3-2 0 16,-2 2 0-16,0-1 0 16,-5-2 0-16,-5 1 0 15,-4 2 0-15,-7-2 0 0,-3-1 0 16,-8-2 0-16,-3 0 0 16,-4-1 0-16,3 1 0 15,-3-5 0-15,4 0 0 0,-3 0 0 16,11-3 0-16,-1-2 0 15,5 0 0-15,4 0 0 16,4 0 0-16,10 0 0 16,-8-5 0-16,8 5-46 15,0-9-44-15,2-4-2 0</inkml:trace>
  <inkml:trace contextRef="#ctx0" brushRef="#br1" timeOffset="142238.4843">15525 8826 425 0,'0'0'6'0,"0"0"3"15,0 0 1-15,-10-2 2 16,10 2 2-16,-10-5 1 15,10 5 1-15,-10-5-12 16,10 5-4-16,0 0 0 0,0 0 0 16,3-10 0-16,11 7 0 15,9-4 0-15,6-1 0 16,4 1 0-16,10 0 0 0,3-3 0 16,2-3 0-16,-1 3 0 15,-6 0 0-15,-2 3 0 16,-10 0 0-16,-4-1 0 0,-10 6 0 15,-2-3 0-15,-13 5 0 16,9-3 0-16,-9 3 0 16,0 0 0-16,0 0 0 15,0 0 0-15,0 0 0 16,0 0 0-16,0 0 0 0,0 0 0 16,0 0 0-16,-2 8 0 15,2-8 0-15,-7 15 0 16,-1 4-34-16,5-9-59 15</inkml:trace>
  <inkml:trace contextRef="#ctx0" brushRef="#br1" timeOffset="144266.4469">14165 9104 389 0,'0'0'6'16,"0"0"2"-16,0 0 3 16,-10 0 0-16,10 0 2 15,0 0-1-15,-10 0 1 0,10 0 0 16,0 0-3-16,6 0-2 16,8-5-1-16,6 0-1 15,5-4-2-15,5-2-4 16,5-2 0-16,2-1 0 0,-3-1 0 15,-1 2 0-15,-8 1 0 16,-3 2 0-16,-7 6 0 16,-5-2 0-16,-10 6 0 0,0 0 0 15,-14-6 0-15,-5 6 0 16,-2 1 0-16,-12 7 0 16,1-1 0-16,-11 3 0 15,4 5 0-15,-3-1 0 0,4-1 0 16,6-1 0-16,4-2 0 15,9 1 0-15,3-7 0 16,16-4 0-16,0 0 0 16,8 5 0-16,14-7 0 15,8-5 0-15,7-6 0 0,6-3 0 16,1 2 0-16,6-6 0 16,-8 3 0-16,-1 2 0 15,-15 1 0-15,-1 4 0 16,-12 2 0-16,-13 8 0 0,0 0 0 15,-5-3 0-15,-12 3 0 16,-8 8 0-16,-5 2 0 16,-5 5 0-16,-7-3 0 15,-1 5 0-15,6 1 0 0,0-3 0 16,10-6 0-16,4 2 0 16,6-7 0-16,7 2 0 15,10-6 0-15,0 0 0 16,20-6 0-16,0 2 0 0,15 1 0 15,4-2-81-15,-5-1-10 16</inkml:trace>
  <inkml:trace contextRef="#ctx0" brushRef="#br1" timeOffset="931752.1685">7319 15267 350 0,'0'0'7'16,"0"0"4"-16,0 0 4 16,0 0 0-16,-3-10 3 0,3 10 2 15,0 0 1-15,-5-7 1 16,5 7-6-16,0 0-4 15,0 0-8-15,-10 0-4 16,8 9 0-16,-5 4 0 0,2 3 0 16,-1 8 0-16,4-4 0 15,-1 2 0-15,3 3 0 16,3-9 0-16,7 1 0 16,5-6 0-16,7-5 0 0,4-6 0 15,1-3 0-15,3-7 0 16,-4-6 0-16,-2-1 0 15,0-3 0-15,-7-3 0 16,-9-3 0-16,-8-1 0 16,-8 2 0-16,-12 0 0 0,-2 6 0 15,-8 3 0-15,-2 4 0 16,-5 6 0-16,4 6 0 16,1 6 0-16,5 6 0 0,7 4 0 15,8 3 0-15,4-4 0 16,10 9 0-16,13-4-85 15,8-4-9-15</inkml:trace>
  <inkml:trace contextRef="#ctx0" brushRef="#br1" timeOffset="932699.4329">7248 15294 376 0,'0'0'5'0,"0"0"4"15,0 0-1-15,0 0 1 16,0 0-1-16,0 0 2 0,0 0 0 15,9 0 1 1,1 2-4-16,10 1-2 0,4 5 0 16,11-1 1-16,8 1 0 15,14-1 1-15,5 1-1 16,12-4 0-16,8-1 0 0,8-1-1 16,12 1 1-16,7-3-6 15,8 0 0-15,4 0 0 16,9 0 0-16,4 0 0 0,6 0 0 15,4 2 0-15,3-2 0 16,-1 0 0-16,3 0 0 16,3 0 0-16,-3 0 0 15,0 0 0-15,-5 0 0 0,-5 0 0 16,-2 0 0-16,-12 0 0 16,-6 0 0-16,-12 0 0 15,-12 0 0-15,-19 0 0 16,-9-2 0-16,-17 2 0 15,-13-3 0-15,-12 3 0 16,-7 0 0-16,-8-2 0 0,-10 2 0 16,0 0 0-16,0 0 0 15,0 0 0-15,0 0 0 16,0 0 0-16,0 0 0 0,0 0 0 16,0 0 0-16,0 0 0 15,0 0 0-15,0 0 0 16,0 0 0-16,0 0 0 15,0 0 0-15,0 0 0 0,0 0 0 16,0 0 0-16,0 0 0 16,0 0 0-16,0 0 0 15,0 0 0-15,0 0-9 0,0 0-23 16,0 0-55-16,0 0-4 16</inkml:trace>
  <inkml:trace contextRef="#ctx0" brushRef="#br1" timeOffset="933165.1122">10757 15108 429 0,'0'0'3'16,"0"0"3"-16,0 0-1 0,0 0 1 16,0 0 0-16,0 0 2 15,7-2 0-15,-7 2 2 16,10 7-2-16,-1 4-2 16,7-2 0-16,-2 3-1 0,9 4 0 15,-3-5-5-15,10 4 0 16,-5 0 0-16,0-2 0 15,3 2 0-15,-7-5 0 16,-3 2 0-16,-4 1 0 0,-1 1 0 16,-8-2 0-16,-5 5 0 15,-5 7 0-15,-10-2 0 16,-4 3 0-16,-6-1 0 16,-5 3 0-16,2-2 0 0,1 0 0 15,0-5 0-15,4-4 0 16,9 2 0-16,2-7 0 15,3-2 0-15,9-9 0 16,-7 13 0-16,7-13 0 0,5 5-45 16,6-5-43-16,3 0-2 15</inkml:trace>
  <inkml:trace contextRef="#ctx0" brushRef="#br1" timeOffset="933706.9234">11398 15245 474 0,'0'0'4'0,"0"0"1"16,0 0 3-16,-7-9 1 15,7 9 0-15,-6-11-7 16,6 11-2-16,0-13 0 16,0 13 0-16,8-10 0 0,2 6 0 15,6 1 0-15,0 3 0 16,7 0 0-16,-5 7 0 16,3 6 0-16,2 2 0 0,-5 5 0 15,-6 2 0 1,-5 2 0-16,-4 2 0 0,-3-4 0 15,-8-3 0-15,1-2 0 16,-6-2 0-16,3-4 0 16,1-5 0-16,9-6 0 15,-18 6 0-15,18-6 0 0,-5-7 0 16,5-9 0-16,0 0 0 16,7-6 0-16,6-6 0 15,-1 1 0-15,4 1 0 0,-2 5 0 16,2-1 0-16,-4 9 0 15,-3 3 0-15,2 10 0 16,-5 8 0-16,0 7 0 16,1 2 0-16,-1 5 0 0,5 5 0 15,2 0 0-15,0-2 0 16,1 0-2-16,4-6-86 16,-3-6-2-16</inkml:trace>
  <inkml:trace contextRef="#ctx0" brushRef="#br1" timeOffset="934517.7966">7426 15282 318 0,'0'0'7'16,"0"0"2"-16,0 0 3 15,0 0 2-15,0 0 2 0,-3 5 1 16,3-5-1-16,0 0-1 16,0 0-5-16,0 0-2 15,0 0-3-15,10 0-1 16,5 0-1-16,10-8 1 15,10-6 0-15,9-4 0 16,18-9 1-16,16-3 0 0,11-9 0 16,15-8-2-16,13-3 1 15,10-7 0-15,5 3 0 16,12-2 0-16,-5 1-1 16,1-1 1-16,-11 2 0 0,-5 7-4 15,-12 2 0-15,-10 8 0 16,-20 2 0-16,-15 6 0 15,-12 7 0-15,-13 2 0 0,-15 4 0 16,-4 4 0-16,-11 7 0 16,-12 5 0-16,12-7 0 15,-12 7 0-15,0 0 0 0,0 0 0 16,0 0 0-16,0 0 0 16,0 0 0-16,0 0 0 15,0 0 0-15,0 0 0 16,0 0 0-16,0 0 0 15,0 0-11-15,-5 3-24 16,-9 1-52-16,14-4-1 0</inkml:trace>
  <inkml:trace contextRef="#ctx0" brushRef="#br1" timeOffset="934899.9924">9211 14330 421 0,'0'0'5'0,"0"0"1"16,0 0 2-16,0 0 1 15,0 0 0-15,0 0 1 16,0 0 0-16,9 0 2 16,2-2-5-16,6 2-2 0,2-5-2 15,5 2 0-15,1 1 0 16,5-3-3-16,3 5 0 15,-5-2 0-15,-3 2 0 16,-3 0 0-16,-7 2 0 0,0 5 0 16,-5 3 0-16,-5 5 0 15,-3 2 0-15,-2 6 0 16,0 2 0-16,-2 2 0 16,-3 0 0-16,-2 4 0 0,-2-5 0 15,2-4 0-15,0 1 0 16,2-3 0-16,0-5-7 15,5-3-11-15,-4-5-40 16,4-7-27-16,4 0-4 0</inkml:trace>
  <inkml:trace contextRef="#ctx0" brushRef="#br1" timeOffset="935316.7946">9838 14132 453 0,'0'0'3'0,"0"0"1"0,0 0 1 16,0 0-1-16,-6 5 0 15,6-5 1-15,-7 17 0 0,4-6 0 16,3 1-1-16,0 0-2 16,5 3 0-16,2-3 2 15,8 3-1-15,2-5 0 0,4-5 0 16,1-2-1-16,1-3-2 15,1-3 0-15,-1-4 0 16,-3-6 0-16,-3 1 0 16,-3-2 0-16,-6 1 0 0,-3 3 0 15,0-1 0-15,-5 11 0 16,0 0 0-16,0 0 0 16,0 14 0-16,0 6 0 15,0 6 0-15,0 6 0 0,0 9 0 16,2-2 0-16,2 3 0 15,-4-5 0-15,0 3 0 16,-6 0 0-16,-6-5 0 16,-11-4 0-16,-9-1 0 15,-5-3-3-15,-16-4-18 0,-6-1-64 16,1 0-3-16</inkml:trace>
  <inkml:trace contextRef="#ctx0" brushRef="#br1" timeOffset="936167.0054">7309 13454 293 0,'0'0'4'16,"0"-16"3"-16,-3 10 3 0,1-5 4 16,2-1 1-16,-3 2 3 15,1-2 4-15,0 0-2 0,2 12-4 16,-5-10-5-16,5 10-3 15,0 0-2-15,-5 17-2 16,5 7-2-16,0 12 0 16,5 15 2-1,4 16 1-15,3 10 2 0,4 9 1 16,-2 9 0-16,4 4-2 16,0-2 0-16,-1 4 0 15,1-9-2-15,-6 0 1 16,-3 0-5-16,-1-6 0 15,-3 0 0-15,-2-4 0 0,-1 0 0 16,-2-5 0-16,0-3 0 16,0-7 0-16,-2-4 0 15,-1-2 0-15,1-9 0 16,2-5 0-16,0-3 0 0,0-6 0 16,0-4 0-16,0-10 0 15,2 2 0-15,1-11 0 16,-1-3 0-16,-2-2 0 15,0-10 0-15,0 0 0 0,0 0 0 16,0 0-12-16,0 0-15 16,-2-17-47-16,-1 4-15 15</inkml:trace>
  <inkml:trace contextRef="#ctx0" brushRef="#br1" timeOffset="936821.1038">7113 13625 495 0,'0'0'1'0,"0"0"-1"0,0 0-1 16,-7 12 1-16,7-12 1 15,0 0 0-15,-4 7 2 0,4-7 1 16,0 0 0-16,0-7-1 15,0-8-3-15,6-10 0 16,1-1 0-16,-2-8 0 0,5-2 0 16,0-1 0-16,0-3 0 15,-2 5 0-15,3 8 0 16,-3 3 0-16,-3 6 0 16,0 6 0-16,-4 4 0 15,-1 8 0-15,11-3 0 0,-11 3 0 16,18 15 0-16,-3 1 0 15,-3 3 0-15,6 4 0 16,-1 4 0-16,5 0 0 16,1 3 0-16,-1-5 0 0,-4-1 0 15,2-2-14-15,-6-5-25 16,6-1-49-16,1-6-1 16</inkml:trace>
  <inkml:trace contextRef="#ctx0" brushRef="#br1" timeOffset="937365.9579">7299 13009 420 0,'0'0'5'15,"0"0"2"-15,0 0 2 16,0 0 2-16,0 0 1 0,0 0 0 15,0 0 0-15,0 0 1 16,5-4-5-16,7-4-6 16,10 1-2-16,4-3 0 0,6 1 0 15,0-1 0-15,5 0 0 16,-2 5 0-16,-2 0 0 16,-9 3 0-16,-4 2 0 15,-8 2 0-15,-6 8 0 16,-6 5 0-16,-8 4 0 0,-7 1 0 15,-5 4 0-15,-2 5 0 16,-2-3 0-16,-2 2 0 16,1-7 0-16,9 3 0 0,0-5 0 15,11-2 0-15,5-2 0 16,15-2 0-16,11-6 0 16,15-1 0-16,9-4 0 15,12-1 0-15,6-4-22 16,18-3-63-16,1-1-4 0</inkml:trace>
  <inkml:trace contextRef="#ctx0" brushRef="#br1" timeOffset="938568.227">7359 15287 438 0,'0'0'5'15,"0"0"3"-15,0 0 2 16,0 0 3-16,-10-3 0 15,10 3 2-15,0 0-6 0,-11 0-9 16,11 0 0-16,0 0 0 16,-9 0 0-16,9 0 0 15,0 0 0-15,-7-5 0 16,-18 5-69-16,32-3-24 16</inkml:trace>
  <inkml:trace contextRef="#ctx0" brushRef="#br1" timeOffset="942567.5338">12881 13183 405 0,'0'0'5'0,"0"0"1"0,0 0 3 16,-3 0 2-16,3 0 1 15,0 0 0-15,0 0 0 16,-11 0 0-16,11 0-3 0,-2 18-2 16,-1 6-2-16,1 9-3 15,-1 2 2-15,-1 6-4 16,1 7 0-16,1 6 0 15,2-1 0 1,-3-9 0-16,1-2 0 16,-4-5 0-16,6-5-4 15,-7-6-14-15,2-7-40 16,0-9-29-16,5-10-3 16</inkml:trace>
  <inkml:trace contextRef="#ctx0" brushRef="#br1" timeOffset="942903.192">12499 13171 378 0,'0'0'7'0,"0"0"1"0,0 0 4 16,-7-9 1-16,7 9 1 15,-5-11 0-15,5 11 0 16,0-18 0-16,12 9-4 15,11-3-4-15,14-3-1 16,11 2-3-16,9-4 0 16,5 3 1-16,7 4-1 0,3 2 0 15,1 1-1-15,-6 7 1 16,-10 0 0-16,-10 1-2 16,-7 5 0-16,-9-3 0 15,-5 2 0-15,-12-1-2 0,-6 2 2 16,-8-6-2-16,0 17-1 15,-2-5-4-15,-10 3-6 16,1 2-24-16,4 6-48 0,-12 2 0 16</inkml:trace>
  <inkml:trace contextRef="#ctx0" brushRef="#br1" timeOffset="943365.091">13255 13632 450 0,'0'0'3'0,"0"0"1"0,0 0 1 15,0 0 1-15,0 0-1 16,0 0 1-16,-10-3-1 16,10 3 1-16,-17 15-3 0,7-2-1 15,3 2-2-15,-1 4 0 16,3 4 1-16,5-4 0 16,2 2 0-16,9-7 0 15,3-2 0-15,6-1 1 0,3-9-1 16,1-2 1-16,1-2 0 15,0-9 0-15,-2 2 0 16,-4-8-2-16,-3-1 0 16,-9-2 0-16,-5-2 0 15,-2 3 0-15,-9 1 0 0,-7 2 0 16,-3 4 0-16,-4 2 0 16,-2 3-6-16,0 7-5 15,-2-3-13-15,7-4-54 16,5 7-10-16</inkml:trace>
  <inkml:trace contextRef="#ctx0" brushRef="#br1" timeOffset="943602.0617">13734 12787 440 0,'0'0'4'0,"0"0"0"0,0 0 1 16,0 0-1-16,0 0 0 15,0 10 0-15,0 2 0 0,0 6 1 16,-1 7-4 0,1 4-1-16,0 3-4 0,0 13-10 15,0 5-65-15,0-5-2 16</inkml:trace>
  <inkml:trace contextRef="#ctx0" brushRef="#br1" timeOffset="943816.3553">14015 13404 469 0,'0'0'4'0,"0"0"1"0,0 0 1 15,0 0 0-15,0 0 0 16,0 0 0-16,0 0 1 16,16-7-5-16,-9 4-2 15,8 3 0-15,0-3-21 16,0 3-64-16,5 6-3 16</inkml:trace>
  <inkml:trace contextRef="#ctx0" brushRef="#br1" timeOffset="943966.7342">13942 13578 383 0,'0'0'3'0,"0"0"2"0,0 0 0 16,0 0 2-16,0 9 2 15,0-9-1-15,16 8 1 16,1-8 1-16,7 0-7 0,11 0-29 16,4 0-51-16,6-8-2 15</inkml:trace>
  <inkml:trace contextRef="#ctx0" brushRef="#br1" timeOffset="945872.3909">14785 13186 447 0,'0'0'4'0,"0"0"2"0,0-10 2 16,0 10 0-16,0 0-1 16,0 0 1-16,-4 7 1 15,1 11 0-15,-1 9-4 0,2 11-5 16,2 4 0-16,0 2 0 16,0 5 0-16,6 4 0 15,3-11 0-15,-2-2 0 0,0-8 0 16,3-3 0-16,-4-9 0 15,-4-3 0-15,-2-7 0 16,0-10 0-16,-6 0 0 16,-1-4 0-16,-2-11 0 15,-3-13 0-15,1-1 0 0,1-17 0 16,-3-2 0-16,6-5 0 16,5-3 0-16,2-1 0 15,2 4 0-15,11 6 0 16,2 5 0-16,1 13 0 15,9 4 0-15,3 13 0 0,4 6 0 16,0 4 0-16,2 7 0 16,-5 7 0-16,1 11 0 15,-9 2 0-15,-2 7 0 16,-14 0 0-16,-5 2 0 0,-8-2 0 16,-8-2 0-16,-5-4 0 15,-4-2 0-15,-2-7 0 16,-1-2 0-16,3-5 0 0,3-1 0 15,5-3 0-15,4 2 0 16,13-8 0-16,-5 15 0 16,10-6 0-16,10 1 0 15,10 3 0-15,5-1 0 16,0 2 0-16,5 2 0 16,-2-4 0-16,5 6 0 0,-8-1 0 15,-5-2 0-15,0 4-4 16,-13 8-55-16,4-12-29 15,-7 0-1-15</inkml:trace>
  <inkml:trace contextRef="#ctx0" brushRef="#br1" timeOffset="946201.8538">15310 13496 426 0,'0'0'3'16,"0"0"1"-16,-4 5 3 15,0 4 1-15,-5 3 0 16,2 2 1-16,0 2 0 0,0 4 0 16,1 1-1-16,4-2-3 15,2-2-1-15,10-2 0 16,5-4-1-16,6-2 1 16,5-6-4-16,2-3 0 0,-2 0 0 15,4-5 0-15,-5-2 0 16,-2-7 0-16,-8-1 0 15,-5-4 0-15,-8-1 0 16,-4 1 0-16,-11-7 0 0,-7 9 0 16,-5 2 0-16,-2 1 0 15,-3 4 0-15,-5 3-13 16,12 7-36-16,1 0-40 16,8 4-1-16</inkml:trace>
  <inkml:trace contextRef="#ctx0" brushRef="#br1" timeOffset="946438.3265">15624 13329 462 0,'0'0'4'15,"0"0"1"-15,0 0 1 0,0 0-1 16,0 0 2-16,5 9 1 16,-5 5 0-16,-2 9-2 15,-4 6-6-15,2 3 0 0,-3 8 0 16,2 5 0-1,5-3 0-15,0-3 0 16,0-1 0-16,10-8 0 0,2-6 0 16,8-2 0-16,0-12 0 15,4 0-11-15,8-5-75 16,-9-5-3-16</inkml:trace>
  <inkml:trace contextRef="#ctx0" brushRef="#br1" timeOffset="946618.5996">15555 13530 422 0,'0'0'2'0,"0"0"2"15,0 0 2-15,0 0 0 0,12-2 1 16,6-1 0-16,4 0 0 16,11-4 0-16,1 2-5 15,10 0-15-15,4-2-66 16,-2 0-3-16</inkml:trace>
  <inkml:trace contextRef="#ctx0" brushRef="#br1" timeOffset="947698.119">16079 13429 414 0,'0'0'5'0,"0"0"3"16,0 0 3-16,0 0 0 15,-10-3 2-15,10 3 0 16,0 0 1-16,0 0 1 16,0 0-8-16,0 0-7 0,10-2 0 15,10-1 0-15,8 3 0 16,2-3 0-16,2 3 0 16,3 0 0-16,-1 0 0 15,-6 0 0-15,-6 3 0 0,-6 2 0 16,-7 5 0-16,-6 1 0 15,-6 4 0-15,-10-1 0 16,-4 3 0-16,-5 3 0 16,-3-3 0-16,-5 4 0 0,2-1 0 15,1-6 0-15,4-2 0 16,7 0 0-16,0-4 0 16,16-8 0-16,-7 15 0 15,7-15 0-15,10 8 0 16,7-8 0-16,6 1 0 0,4 2 0 15,3-3 0-15,0 0 0 16,2 0 0-16,1 0 0 16,-8 0 0-16,1 0 0 15,-8-3 0-15,0 3 0 0,-9 5-48 16,3-5-43-16,-12 0-1 16</inkml:trace>
  <inkml:trace contextRef="#ctx0" brushRef="#br1" timeOffset="947996.8558">16729 13106 492 0,'0'0'2'15,"0"0"-1"-15,0 0 1 16,0 6 0-16,0 8 1 0,-9 10 1 15,2 5 1-15,-3 8-5 16,-5 10 0-16,-2 4 0 16,4 7 0-16,-1-1 0 15,5 3 0-15,7-7 0 16,2 0 0-16,2-11 0 16,14-7 0-16,4-6 0 15,4-7 0-15,1-9-3 16,-7-8-84-16,17-5-3 0</inkml:trace>
  <inkml:trace contextRef="#ctx0" brushRef="#br1" timeOffset="948421.1413">17101 13130 462 0,'0'0'4'0,"0"0"2"15,0 0 0-15,0 0 1 16,-9-6 1-16,9 6 0 15,-21 18 2-15,6 2-10 0,0 9 0 16,-7 8 0-16,2 8 0 16,0 4 0-16,0 1 0 15,6-4 0-15,5 0 0 0,5-7 0 16,4-6 0-16,4-9 0 16,14-4 0-16,3-5 0 15,-2-8 0-15,3-7 0 16,6 0 0-16,-6-5 0 15,4-9 0-15,-7-6 0 16,-1-7 0-16,-6-4 0 0,-3-8 0 16,-5-3 0-16,-4-3 0 15,-9 4 0-15,0 0 0 16,-7 7 0-16,-3 7 0 16,-1 9 0-16,-3 8 0 0,6 7 0 15,-3 6 0-15,8 10 0 16,-1 6 0-16,8 7 0 15,5 1 0-15,0 2 0 0,13 1 0 16,-1-3 0-16,13 0 0 16,0-9-6-16,5-6-81 15,5 3-3-15</inkml:trace>
  <inkml:trace contextRef="#ctx0" brushRef="#br1" timeOffset="948600.9769">17362 13365 436 0,'0'0'3'0,"0"0"2"16,-4 10 1-16,3 4 1 0,-2 3 0 16,-1 6 1-16,4 4 1 15,0 6 0 1,0-1-4-16,4-1-5 16,4-3-8-16,5-3-27 0,6-4-48 15,-1-7-2-15</inkml:trace>
  <inkml:trace contextRef="#ctx0" brushRef="#br1" timeOffset="948881.858">17621 13106 474 0,'0'0'3'16,"0"0"2"-16,0 0 0 0,0 0-1 15,0 0 2-15,0 0 0 16,14 18 0-16,-1 2-4 15,1 10-2-15,4 4 0 16,5 12 0-16,-1 5 0 0,5 3 0 16,-2 3 0-16,-5 1 0 15,-3-7 0-15,-4 2 0 16,-6-9 0-16,-7-2 0 16,-4-7 0-16,-14-5 0 15,-4-5 0-15,-8-3 0 0,0-7 0 16,0-3 0-16,-8-7 0 15,-6-3-85-15,19-2-5 16</inkml:trace>
  <inkml:trace contextRef="#ctx0" brushRef="#br1" timeOffset="949072.0544">18361 13416 511 0,'0'0'0'0,"0"0"0"0,0 0 0 16,0 0 0-16,0 0 0 16,0 0 0-16,0 0 0 0,0 0 0 15,0 13-49-15,0-18-42 32</inkml:trace>
  <inkml:trace contextRef="#ctx0" brushRef="#br1" timeOffset="950042.4317">18904 13087 501 0,'0'0'3'0,"0"0"1"0,11-7-1 15,-11 7-3-15,0 0 0 16,11 0 0-16,-11 7 0 0,0 10 0 16,-8 9 0-16,0 8 0 15,2 3 0-15,-2 8 0 16,3 4 0-16,-2-4 0 15,7-1 0-15,0-4 0 16,0-5 0-16,5-5 0 0,-5-6-38 16,2-7-51-16,0-5-3 15</inkml:trace>
  <inkml:trace contextRef="#ctx0" brushRef="#br1" timeOffset="950262.2138">18602 13035 427 0,'0'0'6'16,"-5"-9"3"-16,5 9 3 16,-7-18 0-16,2 6 1 0,5-4 0 15,0 2 1-15,10-6-9 16,13 3-5-16,11 4 0 16,18-2 0-16,8 5 0 15,7 3 0-15,5 2 0 0,6 5 0 16,-9 7 0-16,3 8-33 15,-13 3-54-15,-11 4-3 16</inkml:trace>
  <inkml:trace contextRef="#ctx0" brushRef="#br1" timeOffset="950634.1496">19155 13322 452 0,'0'0'6'0,"0"0"2"15,0 0 3-15,0 0 1 0,0 0 0 16,0 0-2-16,0 0-10 16,0 0 0-16,7 3 0 15,10 1 0-15,6 7 0 0,4 1 0 16,3 3 0-16,2 5 0 16,0 2 0-16,-4 2 0 15,-6 5 0-15,-10-5 0 16,-4 0 0-16,-8-1 0 0,0 2 0 15,-10-8 0-15,-2-2 0 16,-1-8 0-16,-1 1 0 16,-2-6 0-16,4-2 0 15,-1-10 0-15,6-4 0 16,2-3 0-16,5-9 0 0,3 1 0 16,8-4 0-16,7 2 0 15,5 1 0-15,2 4 0 16,5 5-22-16,-8 7-39 0,10 3-29 15,-1 7-4-15</inkml:trace>
  <inkml:trace contextRef="#ctx0" brushRef="#br1" timeOffset="951436.823">19686 13397 396 0,'0'0'7'0,"0"0"2"0,0 0 2 16,0 0 0-16,0 0 2 16,0 0 0-16,-4-8 1 15,-4 6 0-15,-7-1-7 16,0 3-2-16,-2 0-2 0,2 5-1 15,-3 7 0 1,0 3-2-16,7 2 1 0,3 9-1 16,6-4 1-1,2 2-1-15,7-4 2 16,0-5-2-16,14 0 0 16,-5-4 0-16,7-9 0 0,-3-2 0 15,2-10 0-15,-2-2 0 16,-3-4 0-16,2-1 0 15,-2-3 0-15,-4 3 0 0,1 3 0 16,-4-1 0-16,-5 1 0 16,-5 14 0-16,12-7 0 15,-12 7 0-15,5 7 0 0,-2 4-2 16,2 1-1-16,-1 0 2 16,1-1 1-16,1 1 1 15,4-2-1-15,2-6 1 16,1-1 0-16,1-3 0 0,1-5 1 15,2-5-2-15,4-2 0 16,0-1 0-16,-3-1 0 16,5-2 0-16,-9 4 0 15,-1 0 0-15,-3 4 0 16,-10 8 0-16,10-9-2 16,-10 9-1-16,0 0 0 0,2 12 0 15,-2 0 0-15,0 0 0 16,6 2 1-16,3 3 1 15,4-5 2-15,6 1-1 0,6-6 1 16,5-2-1-16,7-3 1 16,0-2 0-16,6-5 1 15,-6-4 0-15,0-6 0 0,-9 0 1 16,-6-6 1-16,-5 1-1 16,-11 3-3-16,-6-2 0 15,-2 4 0-15,-11 6 0 16,-2-2 0-16,-3 7 0 0,1 4 0 15,-3 0 0-15,7 4 0 16,1 8 0-16,3 4-2 16,6-2 0-16,3 3 1 15,3 1 0-15,6 2 0 16,9 0-1-16,-3-5 2 0,5 2-1 16,-3-3 1-16,0-2-1 15,-5-1 0-15,-1-4 1 16,-11-7 0-16,10 12 1 15,-10-12-1-15,-10 11 0 0,-5-6 1 16,-6-2 0-16,-3-2 0 16,-5 2-2-16,-1 2-4 15,-7-2-16-15,-13-1-62 0,22 0-3 16</inkml:trace>
  <inkml:trace contextRef="#ctx0" brushRef="#br1" timeOffset="956046.2377">20578 13358 371 0,'0'0'7'0,"0"0"4"0,0 0 1 16,0 0 3-16,0 0 1 16,0 0 1-16,0 0 1 15,-4-11 0-15,4 11-6 0,0 0-3 16,4-3-4-16,7 2-5 15,10 1 0-15,9 0 0 16,6 0 0-16,6 0 0 16,1 0 0-16,4 0 0 0,-6 0 0 15,-3 1 0-15,-11 2 0 16,-7-3 0-16,-7 3 0 16,-13-3 0-16,5 12 0 15,-7-2 0-15,-11 2 0 0,-4 1 0 16,-8 6 0-16,-8 1 0 15,1 8 0-15,-8-9 0 16,3 3 0-16,0-2 0 16,2 1 0-16,5-4 0 15,5-5 0-15,7 0 0 16,1-6 0-16,17-6 0 0,-11 14 0 16,11-14 0-16,7 7 0 15,7-4 0-15,9-1 0 16,7-2 0-16,7 0 0 15,2 0 0-15,9 0 0 0,-2 0 0 16,4 0 0-16,1-2 0 16,-10 2 0-16,-5 0 0 0,-2-3 0 15,-9 3 0-15,-7 0 0 16,-6 0 0-16,-12 0 0 16,10 3 0-16,-10-3 0 15,0 0 0-15,0 0 0 16,0 0 0-16,0 0 0 0,0 0 0 15,0 0 0-15,0 0 0 16,0 0 0-16,-6 2 0 16,6-2 0-16,-7-5-61 0,7 5-35 15</inkml:trace>
  <inkml:trace contextRef="#ctx0" brushRef="#br1" timeOffset="956895.247">21663 12954 399 0,'0'0'4'16,"0"0"4"-16,0 0 1 15,0 0 2-15,0 0-1 0,0 0 0 16,0 0 0-16,0 0 1 16,-19 19-3-16,0 13-3 15,-6 10-1-15,-2 11 0 0,0 11 1 16,-3 8 1-16,5 9 1 16,5-4-7-16,13 0 0 15,7-6 0-15,7-1 0 16,10-10 0-16,6-6 0 0,7-6 0 15,2-9 0-15,3-7 0 16,-3-5 0-16,0-7 0 16,-2-5 0-16,-3-3 0 15,-4-6 0-15,-3-5 0 16,-8 2 0-16,-4-3 0 0,-8 0 0 16,13 2 0-16,-13-2 0 15,0 0 0-15,0 0 0 16,0 0 0-16,0 0 0 15,0 0 0-15,-11-2-29 0,11 2-61 16,-14-7-3-16</inkml:trace>
  <inkml:trace contextRef="#ctx0" brushRef="#br1" timeOffset="957282.474">21993 13240 439 0,'0'0'3'0,"0"0"3"15,0 0 1-15,0 0 1 16,10-6 0-16,-10 6 0 16,0 0 1-16,5 6 1 0,-5 8-4 15,-8 3-1-15,-1 5-3 16,-7 2-2-16,4 3 0 15,-5 4 0-15,0-5 0 0,-3-1 0 16,5-4 0-16,0-4 0 16,2-2 0-16,6-5 0 15,7-10 0-15,-8 12 0 16,8-12 0-16,4 9 0 0,12-6 0 16,-2-1 0-16,10 4 0 15,3-6 0-15,0 0 0 16,6 1 0-16,-6-1 0 15,1 0 0-15,-13-1-35 0,7 1-52 16,-7-6-4 0</inkml:trace>
  <inkml:trace contextRef="#ctx0" brushRef="#br1" timeOffset="957450.016">22237 13418 409 0,'0'0'1'0,"0"0"1"16,0 0 3-16,0 15 2 15,-3-4 2-15,1 4 1 16,2 2 0-16,-2 5 0 0,2 1 0 16,0 2-1-16,0 1-3 15,2-3-5-15,5 1-9 16,-4-2-34-16,6-8-41 16,2-5-2-16</inkml:trace>
  <inkml:trace contextRef="#ctx0" brushRef="#br1" timeOffset="957733.7244">22492 12943 473 0,'0'0'1'0,"0"0"0"15,0 0 1-15,9 12 2 16,3 6 1-16,1 9 0 0,11 11 1 15,1 11 1-15,-1 8 0 16,6 7-7-16,-4 13 0 0,-7-3 0 16,-6-1 0-16,-8-2 0 15,-10-3 0-15,-15-5 0 16,-10-8 0-16,-10-3 0 16,-5-10 0-16,-1-3 0 15,-9-9 0-15,2 1-73 0,9-5-18 16</inkml:trace>
  <inkml:trace contextRef="#ctx0" brushRef="#br1" timeOffset="959270.4908">22903 13379 475 0,'0'0'1'0,"0"0"2"16,0 0 0-16,0 0 0 15,0 0 0-15,0 0 0 16,0 0 0-16,0 0-1 15,10-2-3-15,-10 2-13 0,5 7-69 16,-5-7-3-16</inkml:trace>
  <inkml:trace contextRef="#ctx0" brushRef="#br1" timeOffset="959944.5613">23308 13053 482 0,'0'0'2'0,"0"0"1"0,0 0 0 15,-7 6 1-15,0 7 0 16,-1 7 1-16,0 4 0 16,-1 11-2-16,1 5-3 0,0 5 0 15,3 4 0-15,3-2 0 16,2 0 0-16,2-2 0 15,3-5 0-15,-1-11 0 16,-2-1 0-16,0-7 0 16,-2-5 0-16,0-3 0 0,0-13 0 15,-10 1 0-15,3-5 0 16,-3-13 0-16,3-6 0 16,-2-12 0-16,5-7 0 15,4-10 0-15,0-3 0 16,0-2 0-16,4 0 0 0,9 8 0 15,2 0 0-15,5 9 0 16,0 7 0-16,4 9 0 16,1 6 0-16,5 10 0 0,3 7 0 15,-1 1 0-15,-5 9 0 16,1 9 0-16,-6 6 0 16,-7 4 0-16,-9 1 0 0,-4 6 0 15,-4-3 0-15,-11-2 0 16,-8 0 0-16,-1-2 0 15,-2-6 0-15,-4-3 0 16,3-2 0-16,-2-3 0 0,7 1 0 16,3-6 0-16,2-1 0 15,7 4 0-15,8-5 0 16,0 5 0-16,13 0 0 16,4 2 0-16,3 1 0 15,3 0 0-15,4-1 0 16,0 1 0-16,-2-3 0 0,0 0 0 15,-5-2 0-15,-3 1 0 16,-2-5 0-16,-3 3 0 0,-1-5 0 16,-11-4 0-16,7 13 0 15,-7-13-25-15,7 15-60 16,-7-15-4-16</inkml:trace>
  <inkml:trace contextRef="#ctx0" brushRef="#br1" timeOffset="960517.5255">23646 13462 207 0,'0'0'7'0,"0"0"6"16,0 4 3-16,0-4 5 0,0 0 3 15,0 8 3-15,0-8 2 16,0 0 1-16,0 0-3 15,0 0-6-15,0 0-4 16,0 0-3-16,0 7-5 16,0-7-2-16,-2 10-1 0,-6 2-3 15,1 0-1-15,-2 3-1 16,0 3 0-16,2 2 1 16,2-1 0-16,-1-1 0 15,6-1-1-15,9-2 1 16,5-8-1-16,6 1 1 0,3-5 1 15,1-3 0-15,4 0 0 16,2-5 0-16,-6-4 2 16,-1-3-5-16,-5 0 0 0,-6-5 0 15,-7-5 0-15,-1 2 0 16,-6-5 0-16,-5 5 0 16,-5-2 0-16,-8 5 0 0,-3 2 0 15,-2 4 0-15,-2 7 0 16,2 4 0-16,2 0-10 15,-1 3-10-15,8-3-47 16,7 7-20-16</inkml:trace>
  <inkml:trace contextRef="#ctx0" brushRef="#br1" timeOffset="961194.3992">23994 13104 388 0,'0'0'6'0,"0"0"4"16,0 0 2-16,-2-7 1 16,2 7 0-16,0 0 0 15,0 0 1-15,-5 4 1 0,-3 14-6 16,3 10-3-16,-2 6-3 16,0 6-1-16,0 10 1 15,1-1-1-15,1 1 0 16,5-4-2-16,2 0 0 15,8-10 0-15,0-4 0 16,5-4 0-16,3-6 0 16,0-5 0-16,-1-7 0 0,3-3-5 15,-3-4-23-15,-2 6-46 16,-5-10-16-16</inkml:trace>
  <inkml:trace contextRef="#ctx0" brushRef="#br1" timeOffset="961355.6922">23912 13414 400 0,'0'0'5'16,"0"0"2"-16,0 0 0 15,0 0 1-15,5 0 0 16,-5 0 0-16,20-5-1 16,-3 5 1-16,6 0-9 0,-1-8-13 15,8-4-52-15,2 10-14 16</inkml:trace>
  <inkml:trace contextRef="#ctx0" brushRef="#br1" timeOffset="961821.3677">24231 13382 419 0,'0'0'5'0,"0"0"3"16,0 0 3-16,0 0 1 15,0 0 2-15,0 0 0 16,0 0 0-16,0 0 0 15,0 0-14-15,0 0 0 0,0 0 0 16,12 0 0-16,-2 5 0 16,2 5 0-16,-2 2 0 15,6 3 0-15,-9 3 0 16,-2 2 0-16,-5-1 0 0,-3 1 0 31,-4 0 0-31,-6-5 0 0,1 0 0 16,2-6 0-16,-3 2 0 15,1-7 0-15,12-4 0 16,-10 0 0-16,7-7 0 0,3-6 0 16,4-2 0-16,7-4 0 15,2-4 0-15,4 1 0 16,3 2 0-16,-2-3 0 0,-1 8 0 16,-2 3 0-16,-5 5 0 15,0 5 0-15,-10 2 0 16,12 9 0-16,-9 3 0 15,-1 6 0-15,4 2 0 0,-4 3 0 16,3-1 0-16,0-1 0 16,2-3 0-16,4 0 0 15,-3-5-7-15,5-4-12 16,-13-9-66-16,25 5-3 16</inkml:trace>
  <inkml:trace contextRef="#ctx0" brushRef="#br1" timeOffset="962077.0256">24678 12874 457 0,'0'0'2'0,"0"0"1"16,0 0 0-16,-15 10 3 16,6 4 0-16,-7 11 1 0,-1 13 1 15,0 9 1-15,-1 7-2 16,1 14-4-16,4 6-3 15,6 0 0-15,4-2 0 16,3-4 0-16,3-5 0 0,6-7 0 16,-1-8 0-16,4-7 0 15,-4-10 0-15,10-1 0 16,-11-1-84-16,11-15-6 16</inkml:trace>
  <inkml:trace contextRef="#ctx0" brushRef="#br1" timeOffset="962476.4799">24840 13193 418 0,'0'0'4'16,"0"0"2"-16,-11-12 2 16,2 5 1-16,-1-3 0 15,-3 5 0-15,-1 0 0 0,-4 2 1 16,-1 3-5-16,-2 11-2 15,2 3-2-15,4 3-1 16,2 3 0-16,2 3-1 16,7 2 1-16,2-8 0 0,4 0 0 15,8-7 0-15,4-1 1 16,4-6 0-16,4-3 0 16,1-8 1-16,0-1 0 15,-1-4-1-15,-2 1 1 16,-2 0 0-16,-6 3-1 15,-3-5 0-15,-9 14-1 0,11-3 0 16,-11 3-1-16,0 21 1 16,0-4-2-16,0 5 1 0,0 3 0 15,0 5 1-15,-2 0 0 16,2-3-3-16,4-3-4 16,-4-3-16-16,3-1-59 15,4-8-4-15</inkml:trace>
  <inkml:trace contextRef="#ctx0" brushRef="#br1" timeOffset="962761.9928">25043 13314 420 0,'0'0'3'16,"0"0"1"-16,0 0 2 16,-7 0 1-16,7 0 0 0,-12 15 1 15,1-1-1-15,4 1 1 16,2 2-2-16,2-1-2 15,3 4-1-15,0-2 0 16,10-3 0-16,3-3-1 0,4-2 1 16,1-5 1-16,5-5-1 15,-4 0 1-15,4-5 0 0,-6-5-2 16,-2-4-2-16,-6-2 0 16,-3-4 0-16,-6 1 0 15,-8-1 0-15,-4-3 0 16,-8 1-11-16,3 5-16 0,-11 7-57 15,3-10-4-15</inkml:trace>
  <inkml:trace contextRef="#ctx0" brushRef="#br1" timeOffset="963025.2469">25125 12818 428 0,'0'0'4'0,"0"0"0"15,0 0 2-15,0 0 2 16,16 3 1-16,-4 8 1 0,3 9 2 16,4 4 0-16,2 11-3 15,4 8 0-15,1 5-9 16,-1 9 0-16,-7 5 0 0,-4 0 0 16,-5 3 0-16,-9-1 0 15,0-4 0-15,-9-3 0 16,-3-3 0-16,-4 0 0 15,-9-6 0-15,0 7-5 0,-5-13-82 16,-5-6-3-16</inkml:trace>
  <inkml:trace contextRef="#ctx0" brushRef="#br1" timeOffset="993205.9294">12594 14021 325 0,'0'0'5'16,"0"0"1"-16,0 0 2 15,4 2 0-15,-4-2 0 0,0 0 0 16,6 15 1-16,-6-5 0 16,-8 7-5-16,1 3-3 15,-3 7 0-15,3 8 0 16,-4 2 1-16,4 5 0 16,7 2-1-16,0 2 0 0,5-3 1 15,8 1 1-15,6-5-1 16,6 1 1-16,5-3 0 15,4-5 0-15,7-2 1 16,1-6 0-16,5-4-1 0,5-2 1 16,6-6-1-16,3-2 2 15,9-8-3-15,3 1 2 16,11-6-1-16,8-5 0 16,8-1 0-16,6-5 0 15,8-6 0-15,8 3-1 0,5-7 0 16,3 3 0-16,6-1 0 15,4 2 0-15,3 3 0 0,2-1 0 16,0 3 0-16,3 4-1 16,2 4 1-16,-4 5 0 15,0 2-1-15,-9 8 0 16,-8 4 0-16,-7 8 1 16,-10 2-2-16,-12 8 1 15,-11 2-1-15,-11 3 1 0,-14 2-1 16,-7 2 0-16,-12-1 0 15,-8-4-1-15,-11 3 1 16,-6-4-1-16,-1-4 1 16,-9 1-1-16,-5-10 1 0,0 2 0 15,-5-5-1-15,0-4 1 16,0-1 0-16,0-12 1 16,0 13 0-16,0-13 1 15,0 0 0-15,0 0-1 0,0 0 1 16,7-8 0-16,1-4 0 15,2-6-1-15,4 1 0 0,8-7-1 16,8-4 0-16,8-4 0 16,9-3 0-16,8 0 0 15,14 1 0-15,11-3 1 16,7 1-1-16,10 0 0 16,12 4 0-16,6-1 0 0,9 7 0 15,8 1 0-15,2 1 0 16,5 5 0-16,10 5 0 15,0 3 0-15,4 4 0 16,3 5 0-16,6 2 0 0,-4 0 1 16,9 2-1-16,-3 8 0 15,2-1 0-15,4 6 0 16,-8-2 0-16,9 5 0 16,-8-3 1-16,2 2-1 15,1-3 0-15,1 4 0 0,-3-6 0 16,1 2 0-16,5 0 0 15,2 1 0-15,5-8 0 16,0 3 0-16,1-3 1 16,1-2-1-16,2 0 0 0,1-5 0 15,-5 0 0-15,1 0 0 16,-5-5 0-16,2-2 0 16,-5-6 1-16,2 4-1 0,-6-6 0 15,-2-3 0-15,-7 1 0 16,-6-6 0-16,-10 1-1 15,-6-2 1-15,-13-4 0 0,-13-2 0 16,-9 1 0-16,-15-1 0 16,-14 0 0-16,-14 0 0 15,-12 3-2 1,-13 1-7-16,-4-15-48 0,-15 19-27 16,-13-5-1-16</inkml:trace>
  <inkml:trace contextRef="#ctx0" brushRef="#br1" timeOffset="1.0126E6">13290 16184 418 0,'0'0'5'0,"0"0"3"16,2-10 3-16,-2 10 0 15,0 0 2-15,0-11-1 16,0 11 1-16,0 0 0 16,3 6-6-16,0 16-7 15,-3 7 0-15,0 6 0 16,2 10 0-16,-2 4 0 0,0 4 0 15,0-2 0-15,0 4 0 16,0-8 0-16,0-3 0 16,0-6 0-16,0-3 0 15,0-8 0-15,0-5 0 0,0-2 0 16,0-8-2-16,0-2-9 16,0-10-5-16,-5 11-14 15,5-11-48-15,-10 0-10 0</inkml:trace>
  <inkml:trace contextRef="#ctx0" brushRef="#br1" timeOffset="1.01314E6">12885 16157 172 0,'0'0'10'0,"0"0"5"16,0 0 4-16,0 0 4 16,-10-7 1-16,10 7 1 15,-10-6 3-15,10 6 1 16,-10-3-6-16,10 3-4 0,0 0-5 16,-12-2 0-16,12 2 0 15,0 0-1-15,19-6-1 16,9 0-1-16,9-2 0 15,15-5-1-15,13-1-1 16,7-1-1-16,7-3 0 0,6 4-8 16,-5-2 0-16,-7 7 0 15,-10-3 0-15,-10 4 0 16,-14 6 0-16,-9-1 0 0,-12 3 0 16,-6 0 0-16,-12 0 0 15,7 10 0-15,-7 5 0 16,-7-3-12-16,-3 9-13 0,0 8-60 15,-2 1-3-15</inkml:trace>
  <inkml:trace contextRef="#ctx0" brushRef="#br1" timeOffset="1.01356E6">13690 16593 409 0,'0'0'3'15,"0"0"3"-15,0 0 1 0,0 0 1 16,0 0 0-16,-10 6 1 16,1-3 0-16,-2 5-1 0,-1 4 0 15,-2 3-4-15,0 2-1 16,2 3 0-16,5 0-1 15,1 0 0-15,6-1 0 16,6-4 2-16,9 0-2 16,5-4 0-16,7-2 0 0,0-6-1 15,6-3 1-15,2 0 0 16,-3-7-1-16,-2-4 1 16,-9-4 0-16,0-2-2 15,-14-5 0-15,-5-1 0 0,-4-2 0 16,-15-1 0-16,-3 1 0 15,-8 3 0-15,-2 2 0 16,-2 4-2-16,4 7-3 16,-1 1-3-16,7 8-7 0,2-3-9 15,7-4-41-15,13 7-22 16</inkml:trace>
  <inkml:trace contextRef="#ctx0" brushRef="#br1" timeOffset="1.01406E6">14001 15990 439 0,'0'0'4'0,"0"0"1"0,0 0 3 16,0 0 1-16,0-9 1 16,0 9 0-16,0 0 1 15,-2-11 0-15,2 11-7 0,0 0-4 16,0 0 0-16,0 0 0 16,0 0 0-16,0 0 0 15,0 0 0-15,0 0 0 0,0 0 0 16,0 0 0-16,0 0 0 15,0 0 0-15,0 0 0 16,0 0 0-16,0 0 0 16,0 0 0-16,0 0 0 15,0 0 0-15,0 0 0 16,-6 16 0-16,6-2 0 0,0 1 0 16,0 7 0-16,0 0 0 15,0 4 0-15,0 1 0 16,4-3 0-16,-2-1 0 15,3-1 0-15,-4-5 0 0,5 1 0 16,-4-6 0-16,0 1 0 16,1-6 0-16,-3-7 0 15,5 13-21-15,-5-13-49 0,0 0-19 16</inkml:trace>
  <inkml:trace contextRef="#ctx0" brushRef="#br1" timeOffset="1.0144E6">14543 16345 467 0,'0'0'2'0,"0"0"0"16,0 0 1-16,0 0 1 15,12-13-1-15,-2 8 0 16,5 0 0-16,2-2-3 15,8 4-10-15,0-4-26 0,3 7-47 16,-1 0-2-16</inkml:trace>
  <inkml:trace contextRef="#ctx0" brushRef="#br1" timeOffset="1.01455E6">14573 16508 396 0,'0'0'3'16,"0"0"1"-16,0 0 3 15,10 3 1-15,2-3 0 16,8 0 0-16,5-5 1 16,12-3-3-16,5-7-11 0,13-6-69 15,5 3-6-15</inkml:trace>
  <inkml:trace contextRef="#ctx0" brushRef="#br1" timeOffset="1.0155E6">15952 14947 384 0,'0'0'5'16,"0"0"2"-16,0-14 3 16,0 6 1-16,-2-4 1 0,-5-1 1 15,-4 0-1 1,-6-2 1-16,-3 4-4 0,-7-2-4 16,-9 6-1-16,-7-1-3 15,-7 7 0-15,-5 1-1 0,-5 0 0 16,0 1-1-16,1 7 0 15,7-1 0-15,5 6 0 16,7 4 0-16,13 1 1 16,6 11 1-16,12 3-1 15,6 11 2-15,7 6 0 16,14 10 2-16,2 11-1 0,8 7 1 16,2 5 0-16,-1 4-1 15,4 7 1-15,-8 5-2 0,-3 5-2 16,-10 1 0-16,-4 8 0 15,-12-2 0-15,-7 0 0 16,-11 3 0-16,-6-2 0 16,-7 1 0-16,-4-8 0 0,-1-3 0 15,0-4 0-15,1-4 0 16,1-1 0-16,21-47 0 16,-1 4 0-16,3-4 0 15,0 5 0-15,1-5 0 16,-2 3 0-16,4-5 0 15,3 1 0-15,-2-4 0 0,1 2 0 16,5-5 0-16,-2-3 0 16,1 2 0-16,1-7 0 15,3 1 0-15,2-3 0 0,0-2 0 16,0-8 0-16,0 0 0 16,0-2 0-16,5-6 0 15,3 0 0-15,-1-1 0 16,5 1 0-16,6-9 0 0,-1 6 0 15,13-4 0-15,2 1 0 16,11-3 0-16,4 0 0 16,5 0 0-16,10 0 0 15,5 0 0-15,1 0 0 0,6 0 0 16,0 0 0-16,-1 0 0 16,1 0 0-16,-3 0 0 15,-4 2 0-15,-8 0 0 16,-10-2-35-16,-3 0-53 15,-12-2-4-15</inkml:trace>
  <inkml:trace contextRef="#ctx0" brushRef="#br1" timeOffset="1.0162E6">15789 15284 299 0,'0'0'2'0,"0"0"-1"16,0 0 4-16,0 0 2 16,0 7 5-16,12-4 0 15,8-1 4-15,10 1 1 0,14-3 1 16,18 3-1-16,16-3-2 15,16 0-3-15,17 0-2 16,19 0-3-16,17-3-1 16,17 0-2-16,15 1-1 15,10-4-1-15,10 5-1 0,7 1 0 16,7-3 0-16,4 3-1 16,0 0 1-16,-6 0 0 0,-2 0 0 15,-8 4 0-15,-13 2 0 16,-13 2 1-16,-17-2 0 15,-16 8-1-15,-22-4 0 16,-21-1 0-16,-21-1-1 0,-19-3 0 16,-17 2-2-16,-19-2-2 15,-12 2-4-15,-11-7-7 16,-4 7-35-16,-11 4-32 16,-7-2-2-16</inkml:trace>
  <inkml:trace contextRef="#ctx0" brushRef="#br1" timeOffset="1.01683E6">15624 15896 288 0,'0'0'5'15,"5"0"3"-15,8 0 3 16,4 0 3-16,8 0 2 0,12 3 1 16,11-3 3-16,11 0 1 15,15-3-5-15,18 1-2 16,16-4-3-16,16 2-3 0,15-3-2 15,13 2-1-15,14-1-2 16,9 5 0-16,13-5-2 16,1 6 1-16,5-2-1 0,-2 2 1 15,4 0 0-15,-2 0 0 16,-4 0 0-16,1 0-1 16,-6 0 1-16,-3 0-1 15,-15 2 1-15,-4-2-2 16,-17 3 1-16,-8 1-1 15,-18-1 1-15,-14 2-1 0,-19-2 0 16,-17 4 0-16,-15-5 0 16,-16 3-1-16,-12-2 0 15,-9-1-1-15,-18-2-4 16,0 10-6-16,-7-3-17 0,-4 0-54 16,-16 1-1-16</inkml:trace>
  <inkml:trace contextRef="#ctx0" brushRef="#br1" timeOffset="1.01745E6">15336 16508 263 0,'0'0'4'0,"0"0"3"15,17-2 4-15,-1 2 3 0,5 0 2 16,12-3 3-16,14-2 0 16,18 2 3-16,15 2-4 15,14-4-3-15,18-1-1 16,17 2-4-16,18-1-1 15,17 0-2-15,15-1-1 16,14 2-1-16,9-2 0 16,14 1-1-16,5 2 0 0,11 2-1 15,-1-5 0-15,4 6-1 16,0-2 0-16,-4 2 1 0,-4 0-1 16,-6-3-1-16,-11 3 1 15,-15 0 0-15,-17 0-1 16,-18 0 1-16,-27 0-1 15,-20 0 1-15,-29 0-1 0,-19 0 1 16,-18 0-1-16,-22 0-1 16,-8 0-2-16,-17 0-3 15,-7 5-5-15,-11 1-10 16,-16-2-24-16,-16 1-42 0,-8 5-2 16</inkml:trace>
  <inkml:trace contextRef="#ctx0" brushRef="#br1" timeOffset="1.01805E6">15068 17162 309 0,'0'0'1'0,"0"0"3"16,11 0 4-16,5 0 2 16,3 3 3-16,14-2 2 0,9-1 2 15,18 3 1-15,9-3-1 16,23 0-2-16,21 0-2 16,15-3-2-16,23-1-2 0,17-1-2 15,19 0 0-15,13 2 0 16,14 1 0-16,10-3-1 15,7 5-1-15,8 0 0 16,2 0-1-16,-2 3-1 16,0 1-3-16,-3-1 0 0,-5 4 0 15,-10 0 0-15,-13-1 0 16,-13 1 0-16,-16 3 0 16,-23-2 0-16,-22-1 0 15,-26-1 0-15,-24 0 0 0,-22 0 0 16,-20-4 0-16,-17 3 0 15,-10-5 0 1,-15 0 0-16,0 0 0 0,0 0-13 16,0 0-33-16,-15 7-41 15,-12-7-1-15</inkml:trace>
  <inkml:trace contextRef="#ctx0" brushRef="#br1" timeOffset="1.01892E6">16333 15200 298 0,'0'0'7'16,"0"0"4"-16,5-8 5 15,-5 8 0-15,0 0 1 16,10-8 1-16,-10 8-2 0,0 0 2 15,5 16-5-15,-5 9-2 16,0 15-3-16,0 11 0 16,0 19 0-16,0 14 1 15,0 13 0-15,0 14 0 0,1 3 0 16,2 7-3-16,-3 3-2 16,5 1-4-16,-2-4 0 15,0-2 0-15,-3-1 0 16,0-4 0-16,0-4 0 15,-3-5 0-15,0-3 0 0,-2-51 0 16,2 2 0 0,3 0 0-16,-1 1 0 0,-2-4 0 15,1 1 0-15,-2-3 0 16,3-1 0-16,1-8 0 16,-2 4 0-16,2-9 0 0,-3 4 0 15,3-11 0-15,-2 4 0 16,2-6 0-16,0-1 0 15,-3-10 0-15,3-4 0 0,0-10 0 16,0 0 0-16,0 0-10 16,0-3-31-16,0-12-48 15,5-2-1-15</inkml:trace>
  <inkml:trace contextRef="#ctx0" brushRef="#br1" timeOffset="1.01958E6">17350 15302 321 0,'0'0'6'16,"0"0"4"-16,0 0 1 0,0 0 1 15,0 0 1-15,-3 10 5 16,1 7 2-16,-1 13 2 16,3 9-6-16,-2 18-1 15,0 15-2-15,2 17 1 0,0 15 0 16,0 13-8-16,4 2-6 15,4 7 0-15,-1 5 0 16,3-7 0-16,-2 2 0 0,-1-2 0 16,-2-5 0-16,-4-5 0 15,-1-3 0-15,0-55 0 16,-1 0 0-16,-2 1 0 16,3 2 0-16,-2-2 0 15,-2 3 0-15,3-13 0 0,-1 7 0 16,2-8 0-16,0 2 0 15,0-7 0-15,0-5 0 16,0-3 0-16,0-1 0 16,0-5 0-16,0-2 0 0,0-5 0 15,0-11 0-15,0-9 0 16,0 0-58-16,0-9-33 16,0-9-3-16</inkml:trace>
  <inkml:trace contextRef="#ctx0" brushRef="#br1" timeOffset="1.0203E6">18386 15291 316 0,'0'0'7'0,"0"0"2"15,2-9 6-15,-2 9 3 16,0 0 2-16,3-15-1 16,-3 15 0-16,0 0 2 0,0 12-3 15,-3 17-3-15,-1 12-5 16,-6 16-2-16,-2 17-1 0,9 15 2 16,-7 18-9-16,3 7 0 15,4 7 0-15,3 3 0 16,0-2 0-16,8 2 0 15,-4-6 0-15,1-4 0 0,0-3 0 16,-4-4 0-16,-1-5 0 16,0-4 0-16,0-47 0 15,0 0 0-15,0-2 0 16,0 4 0-16,5-4 0 16,-5 1 0-16,2-3 0 0,-2 3 0 15,3-11 0-15,-3 3 0 16,2-5 0-16,0-2 0 15,-2-3 0-15,3-4 0 16,-3-6 0-16,2 0 0 16,1-8 0-16,-3-14 0 0,0 0-61 15,0 0-30-15,8-7-2 16</inkml:trace>
  <inkml:trace contextRef="#ctx0" brushRef="#br1" timeOffset="1.02082E6">19423 15192 407 0,'0'0'4'15,"0"0"1"-15,0 0 1 0,13-2 0 16,-13 2 2-16,12 2 2 16,-5 16 2-16,1 5 2 15,2 19-2-15,-7 12-1 0,11 17 0 16,-7 21-6-16,6 12-5 15,2 12 0-15,-5 11 0 16,1 3 0-16,0 1 0 16,-3 2 0-16,-1-1 0 0,0-3 0 15,-7-8 0-15,3-3 0 16,-3-4 0-16,0-59 0 16,0 7 0-16,-3-5 0 15,3 4 0-15,-3-6 0 0,3 3 0 16,-2-4 0-1,2-2 0-15,-2-5 0 0,2-3 0 16,0-1 0-16,0-4 0 16,-3-1 0-16,3-6 0 15,0-8 0-15,0-2 0 0,0-7-37 16,0-15-53-16,13 3-4 16</inkml:trace>
  <inkml:trace contextRef="#ctx0" brushRef="#br1" timeOffset="1.02168E6">19438 14890 363 0,'0'0'3'0,"0"0"1"15,7-3 1-15,3 2 1 16,8-5 5-16,6 4 0 16,14-1 1-16,9 0 1 0,10 3-1 15,11-2 0-15,1 2-1 16,5 0-2-16,1 2-1 15,-3 4-2-15,-8-1-2 16,-6 2 0-16,-8 3-2 16,-11 8 0-16,-8 1 1 0,-5 9-1 15,-11 7 0-15,-7 9 1 16,-8 10 0-16,-2 16-3 16,-7 4 0-16,-3 13 0 0,-3 7 0 15,1 5 0-15,2 7 0 16,-1 7 0-16,3-2 0 15,3 0 0-15,3 1 0 0,4 1 0 16,0 1 0-16,0-2 0 16,6-3 0-16,1-3 0 15,3 1 0-15,1-3 0 16,-4-3 0-16,-2-48 0 0,-2 1 0 16,7 1 0-16,-6 1 0 15,1 0 0-15,0 5 0 16,-3-4 0-16,1 1 0 15,-2-2 0-15,3-5 0 16,-2 2 0-16,-2-2 0 16,0-3 0-16,0-4 0 15,-2-1 0-15,-2-4 0 0,4-39 0 16,-6 33 0-16,-1-3 0 16,-6-8 0-16,3 0 0 15,10-22 0-15,-59 27 0 16,59-27 0-16,-30 0 0 0,-32 3 0 15,25-3 0-15,-4-3 0 16,-1-2 0-16,-2-2 0 16,-1 2 0-16,5-2-16 15,1-1-72-15,-2-4-4 0</inkml:trace>
  <inkml:trace contextRef="#ctx0" brushRef="#br2" timeOffset="1.02591E6">16148 15108 299 0,'0'0'8'0,"0"0"6"16,11-10 3-16,-11 10 2 16,7-12 4-16,-7 12 0 15,5-17-1-15,-5 7 0 16,0 0-7-16,-12 2-6 0,-8 1-4 15,-8 5-3-15,-6-3-1 16,-6 5-1-16,-7 0 0 16,-6 0 0-16,2 2 0 15,-3 6 0-15,7-1 0 0,8-2 0 16,4 3-1-16,8-2 0 16,4 5 0-16,11 1 0 15,3 6 0-15,4 2 0 16,1 7 0-16,2 6 0 0,2 13 2 15,0 6 0-15,0 6 0 16,6 8 1-16,-4 3 0 16,1 6 1-16,-1 3 0 0,-2 2 0 15,0 2 0-15,0-3 1 16,-2 6-1-16,-3-7 0 16,-3-4 1-16,-2 1-1 15,0-2 1-15,-3-5-4 16,-1-3 0-16,1-7 0 0,-3 0 0 15,7-6 0-15,-2-8 0 16,7-3 0-16,0-5 0 16,1-3 0-16,-2-6 0 15,5 0 0-15,0-7 0 16,0 0 0-16,0 0 0 0,0-3 0 16,0 3 0-16,-3-2 0 15,3-1 0-15,0 0 0 16,-2 0 0-16,-1 0 0 0,-3-2 0 15,5 0 0-15,-4 0 0 16,3-2 0-16,-1-6 0 16,3 3 0-16,0-10 0 15,-4 10 0-15,4-10 0 0,0 0 0 16,0 0 0-16,0 0 0 16,0 0 0-16,0 0 0 15,0 0 0-15,0 0 0 16,-6 10 0-16,6-10 0 15,0 0 0-15,0 0 0 0,0 0 0 16,0 12 0-16,0-12 0 16,0 0 0-16,0 0 0 15,0 0 0-15,0 8 0 16,0-8 0-16,0 0 0 0,0 0 0 16,0 0 0-16,-3 9 0 15,3-9 0-15,-6 16 0 16,6-16 0-16,-6 14 0 15,4-3 0-15,-1-4 0 0,3-7 0 16,-4 17 0-16,4-17 0 16,-3 10 0-16,3-10 0 15,0 9 0-15,0-9 0 0,0 0 0 16,18 11 0-16,1-11 0 16,11 0 0-16,5-6 0 15,11-1 0-15,9 2 0 16,3-2 0-16,6-3 0 0,-2 3 0 15,3 2 0 1,-6 2 0-16,-4 0 0 0,-9 3 0 16,-4 3 0-16,-6 2 0 15,-3 0 0-15,-6 0 0 16,-6 0 0-16,-7 0 0 0,-3 0 0 16,-2-3 0-16,-9-2 0 15,0 0 0-15,0 0 0 16,0 0 0-16,0 0 0 0,0 0 0 15,0 0 0-15,0 0 0 16,0 0-11-16,0 0-78 16,12-7-5-16</inkml:trace>
  <inkml:trace contextRef="#ctx0" brushRef="#br2" timeOffset="1.02725E6">18115 15051 301 0,'0'0'7'0,"0"0"2"16,0 0 6-16,-5-7 1 16,5 7 4-16,0 0 0 0,-9-10-1 15,9 10 0-15,0 0-5 16,0 0-2-16,7-5-3 15,13 5-3-15,3 0-1 16,14 0 0-16,5 3 1 16,2-1-1-16,6 4-1 15,-2-2-1-15,-2 6-1 0,-9-3-1 16,-3 6 0-16,-11 4-1 16,-2 5 0-16,-7 6 0 15,-3 1 1-15,-6 11 0 0,0 7 1 16,-3 4 1-16,-2 10 0 15,0 6-1-15,2 1-2 16,-2 7 0-16,0 0 0 0,3 4 0 16,-1 0 0-16,-2-3 0 15,4-1 0-15,-2-1 0 16,0-5 0-16,1-1 0 16,2-1 0-16,-1-6 0 0,1 2 0 15,0-9 0-15,1 3 0 16,-4-5 0-16,1 0 0 15,-3-5 0-15,0-2 0 16,0-3 0-16,0-3 0 16,-3-1 0-16,-2-2 0 15,0-3 0-15,2-3 0 0,-2-1 0 16,1-2 0-16,1-4 0 16,1-4 0-16,2-1 0 15,-3-1 0-15,1-2 0 0,2 0 0 16,-2 0 0-16,2-1 0 15,-6-1 0-15,3 3 0 16,1-4 0-16,0 0 0 16,2 0 0-16,-5 0 0 0,5-2 0 15,-3 0 0-15,3-3 0 16,0-7 0-16,-4 13 0 16,4-13 0-16,0 0 0 15,0 11 0-15,0-11 0 0,0 0 0 16,-3 9 0-16,3-9 0 15,0 0 0-15,-2 12 0 16,2-12 0-16,0 8 0 16,0-8 0-16,0 0 0 0,-4 10 0 15,4-10 0-15,0 0 0 16,0 0 0-16,0 0 0 16,0 0 0-16,0 0 0 15,0 0 0-15,0 0 0 16,0 0 0-16,0 0 0 0,0 0 0 15,0 0 0-15,-7 9 0 16,-3-6 0-16,-8-1 0 0,2 1 0 16,-9 0 0-16,6 1 0 15,3-1 0-15,-2-1 0 16,-1 3 0-16,-1-1 0 16,-3-1 0-16,6 0 0 0,-3 3 0 15,2-4 0 1,4 1 0-16,14-3-73 0,-10 0-20 15</inkml:trace>
  <inkml:trace contextRef="#ctx0" brushRef="#br2" timeOffset="1.0304E6">16027 17177 200 0,'0'0'5'0,"0"0"6"15,0 0 3-15,0 0 1 0,0 0-1 16,0 0 1-16,0 0 3 16,0 0 1-16,13-8-4 15,3 8-4-15,9 0-1 16,18-4 1-16,9 1 2 0,18-2-1 16,17 0-3-16,15 0-1 15,10 0 0-15,10 3 0 16,7-3-1-16,5 5-3 15,5-3 0-15,-3 3 0 0,2 0 0 16,-5 0-1-16,2 0-1 16,-8 0 0-16,-8 0 0 15,-8 0 0-15,-5 0-1 16,-15 0 1-16,-11-2 0 16,-13-3 1-16,-12 3 1 0,-13-1 1 15,-12 1 1-15,-10-4-1 16,-8 2-1-16,-12 4 0 0,3-10-4 15,-3 10-8-15,-10-12-25 16,-5 6-50-16,-3-4-1 16</inkml:trace>
  <inkml:trace contextRef="#ctx0" brushRef="#br2" timeOffset="1.0313E6">16716 15943 447 0,'0'0'4'0,"0"0"0"0,0 0 1 0,0 0 0 15,0 0 0-15,0 0 1 16,-5 11 1-16,2 8 0 16,3 13-2-16,0 3-2 15,3 10 0-15,2 3 1 0,-1 3-1 16,1 2 0-16,1-4-3 15,-1-8 0-15,0-7 0 16,-1-4 0-16,-4-9 0 16,0-7 0-16,0-2 0 0,0-12 0 15,-4 10 0-15,4-10 0 16,-18-10 0-16,8-4 0 16,0-8 0-16,-3-10 0 0,4-9 0 15,4-7 0-15,5-5 0 16,0-4 0-16,12-2 0 15,3 5 0-15,7 1 0 16,3 11 0-16,7 7 0 16,1 8 0-16,-2 7 0 15,6 11 0-15,-8 3 0 0,1 6 0 16,-6 6 0-16,-1 8 0 16,-10 6 0-16,-8 7 0 15,-5 1 0-15,-11 1 0 0,-6 4 0 16,-8-3 0-16,-5-3 0 15,1-3 0-15,-1-1 0 16,1-6 0-16,8-2 0 16,1-3 0-16,7 3 0 0,11-3 0 15,2 6 0-15,7-1 0 16,9 4 0-16,6-2 0 16,6 3 0-16,2 3 0 0,4 0 0 15,1-3 0-15,0-2 0 16,-6-1 0-16,1-1 0 15,-5-1 0-15,-2-2 0 16,-6-2 0-16,-2 1-3 16,-15-14-24-16,10 20-60 15,-9-12-3-15</inkml:trace>
  <inkml:trace contextRef="#ctx0" brushRef="#br2" timeOffset="1.03167E6">17320 16315 441 0,'0'0'3'0,"0"0"2"0,0 0 1 16,-10 12 1-16,2-2 0 16,-2 5 1-16,1 0 0 15,1 5 0-15,-2-1-2 16,7 1-2-16,3-1-1 0,5-1 0 15,8 0-1-15,4-5-2 16,6-4 0-16,4-6 0 16,1-3 0-16,1 0 0 15,-4-5 0-15,0-7 0 16,-1-6 0-16,-10-2 0 16,-5-7 0-16,-9 0 0 0,-2-3 0 15,-14 0 0-15,-3 3 0 16,-6 3 0-16,-6 6 0 15,-2 5 0-15,0 3 0 0,1 8 0 16,2 2-5-16,8 2-25 16,1 14-47-16,9-14-13 15</inkml:trace>
  <inkml:trace contextRef="#ctx0" brushRef="#br2" timeOffset="1.03187E6">17526 15819 482 0,'0'0'3'0,"0"0"1"15,0 0 1-15,0 0 0 0,0 0 2 16,5 12-2-16,-5 9-5 16,2 8 0-16,-2 9 0 0,3 4 0 15,-1 7 0-15,1-1-6 16,5 7-81-16,-1-2-2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1:17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3480 8356 142 0,'0'0'7'0,"0"0"3"15,0 0 7-15,0 0 4 16,-4-16 4-16,4 16 4 15,-3-9 2-15,3 9 1 16,-5-11-4-16,5 11-5 16,0 0-2-16,-4-9-7 15,4 9-5-15,0 0-4 0,0 0-2 16,0 9-2-16,0 3-1 16,0 5 1-16,0 2 0 15,0 8 1-15,0 5 1 16,0 6-1-16,2-2 1 0,-2 8 0 15,2-3-1-15,1 4 1 16,-1-1 0-16,1 3-1 16,1-4 2-16,-1 1-1 0,2-2 1 15,0 3 0-15,-2-1-1 16,2 1 1-16,-2-1-2 16,1 1 0-16,1-1 0 0,-1 1 0 15,-1-2 0-15,0 0-1 16,2 0 0-16,-2-1 0 15,0-3 0-15,-3 4 1 0,4-6-1 16,-2 3-1-16,1-3 1 16,-3-3 0-16,0 4 1 15,0-1-1-15,0 0 0 16,0 1 1-16,-5-2 0 16,1 1 0-16,3 3-1 15,-4-1 0-15,3 1 0 16,-4 0 0-16,0-1 0 0,2 4-1 15,-3-2 1-15,2 2-1 16,0-1 1-16,0 2 0 16,0-2-1-16,2 5 2 0,-1-4-1 15,1-1 1-15,1 0-2 16,-3 0 1-16,3 0 0 16,2-1 1-16,-6 0-2 0,3-4 0 15,1 6 0-15,0-2 0 16,-3-1 0-16,5 2 0 15,-5-3 0-15,0-1 0 16,3-4 0-16,-4 7 0 16,4-12 0-16,-3 3 0 0,2-2 0 15,1-3 0-15,2 5 0 16,-2-5 0-16,-1 6 0 16,1-9 0-16,2 7 0 15,0-5 0-15,-3 2 0 16,3-3 0-16,0 0 0 0,0-3 0 15,0-1 0-15,0 2 0 16,0 0 0-16,0-4 0 0,0 4 0 16,0-1 0-16,0 1 0 15,0-2 0-15,0-1 0 16,0-1 0-16,0 5 0 16,-2-2 0-16,2 0 0 0,-2-2 0 15,-2-1 0-15,2 4 0 16,2-3 0-16,0 0 0 15,-3 2 0-15,1-6 0 16,2 3 0-16,0 0 0 0,0-4 0 16,-3 1 0-16,3-2 0 15,-2 1 0-15,2-3 0 16,0 1 0-16,0-4 0 16,0 1 0-16,-2 1 0 15,2-2 0-15,0-9 0 0,0 15 0 16,0-15 0-16,0 12 0 15,0-12 0-15,0 0 0 16,0 10 0-16,0-10 0 16,0 0 0-16,0 0 0 0,0 0 0 15,0 8 0-15,0-8 0 16,0 0-23-16,-10 2-64 16,10-2-3-16</inkml:trace>
  <inkml:trace contextRef="#ctx0" brushRef="#br0" timeOffset="1035.5423">3317 11898 327 0,'0'0'6'15,"0"0"3"-15,0 0 3 16,0 0 0-16,0 0 1 16,0 0 0-16,0 0-1 0,0 0 1 15,0 0-6-15,0 10-3 16,0 3-1-16,0 6-1 15,2 3 0-15,2 6 1 16,2-1-1-16,1 0 1 16,4 3-1-16,1-3 0 0,5-2 1 15,3-8 1-15,7 3 1 16,8-11 0-16,8 2 0 16,0-9 1-16,7 2-1 15,1-4 0-15,3 0 0 16,-6-6-1-16,1 3-2 0,-6 3 0 15,-7 0 0-15,-6 0-1 16,-4 0 0-16,-6 3-1 16,-6-1 1-16,-2 3-1 0,-1-3 0 15,-11-2 0-15,12 9 1 16,-12-9 0-16,0 0-1 16,13 12 1-16,-13-12-2 0,10 9-5 15,-10-9-17-15,0 0-60 16,17 15-3-16</inkml:trace>
  <inkml:trace contextRef="#ctx0" brushRef="#br0" timeOffset="2730.333">15206 8381 177 0,'0'0'8'0,"0"-11"8"16,4 2 4-16,-2 1 6 0,0-5 4 16,-2 5 1-16,3-4-1 15,-3 3-2-15,0 9-4 16,0 0-7-16,0 12-5 0,-5 11-5 16,-1 7-3-16,1 6-2 15,-2 12 1-15,2 6 2 16,1 8 0-16,-1 2 0 15,5 6 1-15,0 2-1 0,2 3 2 16,3-2 0-16,2 4-1 16,-2 5 0-16,0-3-1 15,-3 5 0-15,2 0-1 16,-4 3 0-16,0 3-1 16,0-4 0-16,0 3-3 0,0-3 0 15,0 1 0-15,0-2 0 16,0-3 0-16,0 0 0 15,0-3 0-15,0-5 0 16,2-2 0-16,-2-3 0 0,0 1 0 16,0-4 0-16,0-1 0 15,-6-3 0-15,6-2 0 16,-5 1 0-16,1-1 0 0,-1-4 0 16,-2 1 0-16,-2-3 0 15,2-4 0-15,0 3 0 16,0-6 0-16,-1 2 0 15,0-3 0-15,1-2 0 0,5 2 0 16,-3 1 0-16,0-2 0 16,-1-2 0-16,-1 1 0 15,2-1 0-15,2-7 0 16,1-1 0-16,-2 0 0 0,1-3 0 16,-3-3 0-16,6-1 0 15,-2-3 0-15,-1 0 0 16,1-2 0-16,2 0 0 15,0 0 0-15,-2-4 0 16,2-1 0-16,-3-1 0 0,3-2 0 16,-3-3 0-16,3 1 0 15,-1-3 0-15,1 2 0 16,0-4 0-16,0-8 0 0,0 15 0 16,0-15 0-16,0 14 0 15,0-14 0-15,0 15 0 16,0-15 0-16,0 10 0 0,0-10 0 15,0 0 0-15,0 7 0 16,0-7 0-16,0 0 0 16,0 0 0-16,0 9 0 15,0-9 0-15,0 0 0 16,0 11 0-16,0-11 0 16,0 10 0-16,0-10 0 15,0 15 0-15,0-15 0 0,1 15 0 16,2-5 0-16,-3-3 0 15,3 3 0-15,-3 0 0 0,2 0 0 16,-2-3 0-16,2 3 0 16,1 0 0-16,-1-2 0 15,-2-8 0-15,6 15 0 16,-6-15 0-16,3 9 0 0,-3-9 0 16,0 0 0-16,0 10 0 15,0-10 0-15,0 0 0 16,0 0 0-16,0 0 0 15,0 0 0-15,0 0 0 0,0 0 0 16,0 0 0-16,0 0 0 16,-11 10 0-16,-2-10 0 15,-4 7 0-15,-7-4 0 16,-6 5 0-16,-8-2 0 16,-4 0 0-16,-5 0 0 0,0 0 0 15,-3 0 0-15,3 1 0 16,4-2 0-16,6 0 0 15,7-1 0-15,8-1 0 0,5 0 0 16,6-1 0-16,11-2 0 16,0 0 0-16,0 0 0 15,6 0-53-15,8 0-37 0</inkml:trace>
  <inkml:trace contextRef="#ctx0" brushRef="#br0" timeOffset="13608.5251">1466 7258 182 0,'0'0'6'16,"0"0"1"-16,-1-8 3 0,1 8 4 15,0 0-1-15,0 0 5 16,0 0 1-16,0 0 4 15,11-2-3-15,5-3 2 16,3 0-2-16,9-6 0 0,11-7-1 16,9-4-3-16,9-6-2 15,7-4-2-15,6-3-3 16,3 0-3-16,-5 1-2 16,2 4 0-16,-7 2-2 0,-6 6 0 15,-7 6 0-15,-15 3 0 16,-3 6-1-16,-10-1 1 15,-7 4 1-15,-4 1 0 16,-11 3-1-16,-3 4 1 16,-12 9-1-16,-11 2 0 0,-4 4 1 15,-10 3-3-15,-9 9 0 16,-10 5-1-16,-4 4 1 16,-7 0-1-16,2 2 1 0,-2-3 0 15,3-4-1-15,7-3 1 16,5-5 0-16,13-7 0 15,8-4-1-15,11-4 0 16,11-9 0-16,12-3 0 0,12-6 0 16,13-9-3-16,17-9-11 15,20-11-66-15,20-7-1 16</inkml:trace>
  <inkml:trace contextRef="#ctx0" brushRef="#br0" timeOffset="18926.6587">13138 7189 180 0,'0'0'8'0,"0"0"4"16,5 0 3-16,-5 0 4 15,0 0 4-15,0 0 2 0,11 0 2 16,-11 0 0-16,0 0-6 15,0 0-1-15,-3-11-2 16,3 11-4-16,-13-7-3 16,6 2-2-16,-5-2 0 0,-4 4-2 15,-4-4 0-15,1 4-1 16,-4 1-2-16,1 0 0 16,-2 2-1-16,0 0 0 15,0 0-1-15,1 2 0 0,2 3 0 16,-4 5-1-16,2 0 0 15,-2 2 0-15,0 3 0 16,-2 2 1-16,5 1-1 16,-8 1 0-16,4 4 1 15,4 1-1-15,-3 2 0 0,4 3 0 16,-2 4 0-16,-2-3 0 16,5 4-1-16,1-2 0 15,-2 6 1-15,7-1-1 0,-4-1 0 16,8 1 0-16,2-2 0 15,1 4 0-15,5 2 0 16,2-4 0-16,0 0 1 16,4 1 0-16,7-4 1 0,1 0-1 15,0 3 1-15,6-2 0 16,2 1 0-16,-3-3 0 16,3 2-1-16,-1 1 2 15,4 0-3-15,-4-4 0 0,3 0 0 16,-1-2 0-1,-1-3 0-15,3 0 0 0,-1-1 0 16,0-4 0-16,1-2 0 16,4-1 0-16,-2-4 0 15,-3-1 0-15,8 0 0 0,-3-4 0 16,0 0 0-16,6-6 0 16,-3 2 0-16,2-1 0 15,0-1 0-15,6-1 0 0,0-3 0 16,-1 0 0-16,2 0 0 15,-1-3 0-15,-1-1 0 16,0-4 0-16,0 1 0 16,0-1 0-16,-1-1 0 0,-6-4 0 15,0 3 0-15,-4 0 0 16,-1-5 0-16,5 3 0 16,-7-5 0-16,2-1 0 15,0-2 0-15,-1-5 0 0,0 1 0 16,4-5 0-16,-7-2 0 15,4 1 0-15,-6-1 0 16,3-1 0-16,-6 0 0 16,3 3 0-16,-6-2 0 15,-1 5 0-15,-2-3 0 0,-4 1 0 16,-2-1 0-16,-4 1 0 16,5-1 0-16,-5 2 0 15,-5-6 0-15,3 4 0 0,-6-4 0 16,-2 4 0-16,1-4 0 15,-2 4 0-15,-4 2 0 16,0-3 0-16,-2 4 0 16,-1 0 0-16,-1 1 0 0,-6 0 0 15,5 0 0-15,-6 1 0 16,-1-1 0-16,3 3 0 16,-5-3 0-16,1 3 0 15,1 2 0-15,1 5 0 16,-1-5 0-16,2 8 0 0,0-6 0 15,-1 8 0-15,1-2 0 16,-3 2 0-16,-2 1 0 16,3-1 0-16,-1 2 0 15,1 1 0-15,-3 1 0 0,0 2 0 16,0 1 0-16,5 3 0 16,-4 0 0-16,1 0 0 15,4 0 0-15,1 0 0 0,1 3 0 16,3-3 0-16,3 2 0 15,-2 0 0-15,8-2 0 16,0 4 0-16,0-4 0 16,10 0 0-16,-14 2 0 0,14-2 0 15,-15 2 0-15,15-2 0 16,-15 2 0-16,15-2 0 16,-12 0 0-16,12 0 0 15,-13 3 0-15,13-3 0 16,0 0 0-16,0 0-48 0,0 0-42 15,16 11-1-15</inkml:trace>
  <inkml:trace contextRef="#ctx0" brushRef="#br0" timeOffset="20116.8184">15398 5338 322 0,'0'0'4'16,"0"0"1"-16,0 0 1 16,0 0 3-16,8-7 3 15,4 2 2-15,8-1 1 0,13-1 1 16,6-3-3-16,18-2-2 16,3 0 0-16,12-1-3 15,1 1-2-15,0 3-2 0,-5 1-1 16,-11 3-2-16,-12 0 1 15,-11 5-2-15,-10 0 0 16,-8 2 1-16,-16-2-1 16,10 16-1-16,-10-16-3 15,-2 16-5-15,2-16-16 0,-16 8-48 16,12 2-8-16</inkml:trace>
  <inkml:trace contextRef="#ctx0" brushRef="#br0" timeOffset="20624.334">16497 5063 370 0,'0'0'6'0,"0"-14"4"0,0 3 1 16,0-1 2-16,-2-6 0 15,2 4 2-15,0-6-2 16,2 3 1-16,5 5-5 0,0 1-4 15,9 7-2-15,1 4-2 16,3 2 0-16,5 11-1 16,-2 3 1-16,-2 7-1 15,-1 4 0-15,-2 6 0 0,-11-2 0 16,-7 3 1-16,-2-2-1 16,-11-6 1-1,-6 2 0-15,-4-7-1 0,-4 0 1 16,4-9 1-16,1-4-1 15,5-6 0-15,2-2 0 16,7-13 0-16,6-1 0 0,4-14 0 16,11 1-1-16,9-8 1 15,3-3-1-15,1 0 1 16,7 4-1-16,-3 1 0 0,-3 8 1 16,-4 3-2-16,-8 12 1 15,-2 10-1-15,-13 0 1 16,2 19-1-16,-2 6 0 0,-2 3 0 15,-1 4 1-15,3 7 0 16,0 1 0-16,8-3 0 16,6 3-1-16,9-8 0 15,5 3-7-15,6-13-15 16,-12 5-60-16,22 1 0 0</inkml:trace>
  <inkml:trace contextRef="#ctx0" brushRef="#br0" timeOffset="20976.5654">15599 6384 387 0,'0'0'4'16,"0"0"3"-16,0 0 1 16,0 0 2-16,11-5 2 0,0 2 1 15,12-2 1-15,5 4 0 16,6-7-3-16,8 2-3 15,4 2-1-15,5 1-2 16,4 0-2-16,2 3-4 16,-2-2-8-16,2 2-27 15,1 0-47-15,-7 0-1 0</inkml:trace>
  <inkml:trace contextRef="#ctx0" brushRef="#br0" timeOffset="21391.0587">16635 6156 432 0,'0'0'4'0,"0"0"1"0,0 0 0 15,0 0-1-15,-2 7 1 16,0 1 0-16,-4 2 1 16,6 4-1-16,-1-1-3 15,1 7 0-15,7-6-1 0,3 2 1 16,7-4 0-16,3-4 1 15,5-7-1-15,3-1 0 16,2-7 1-16,-4-5-1 16,-1-1 0-16,-2-2 0 0,-3-2 1 15,-9 2-1-15,-1 3 0 16,-3 2-2-16,-7 10 0 16,0 0-1-16,0 0 0 15,9 10 0-15,-6 10 0 0,1 6 0 16,3 7 0-16,4 4 1 15,1 8 1-15,1 2-1 16,-1-1 0-16,0 5 1 0,-3-4-2 16,-9-5 0-16,-9-3-1 15,-8-4 1-15,-15 0-1 16,-2-8-4-16,-13 0-8 16,-2-15-45-16,-2 9-24 15,-4-4-2-15</inkml:trace>
  <inkml:trace contextRef="#ctx0" brushRef="#br0" timeOffset="21781.3241">15591 7753 358 0,'0'0'5'15,"0"0"4"-15,0 0 3 0,0 0 0 16,0 0 0-16,0 0 3 15,0 0 0-15,10 0 3 16,8 0-5-16,10 0-4 16,6 0-1-16,14-4-2 0,4 1 0 15,7 1-2-15,9-3-1 16,2 2-2-16,1 0-1 16,-1 3-2-16,-5-4-6 15,0 4-17-15,9 0-58 0,-23 0-4 16</inkml:trace>
  <inkml:trace contextRef="#ctx0" brushRef="#br0" timeOffset="22193.1608">16601 7582 477 0,'0'0'3'0,"0"0"1"0,0 0 0 16,0 0 1-16,0 0 0 15,0 0-1-15,0 0 1 16,14-3-1-16,2 2-4 0,4-2 0 16,10-2 0-16,2 2 0 15,3 3 0-15,-1 0 0 16,1 0 0-16,-7 8 0 0,-8 2 0 15,-9 7 0-15,-11 6 0 16,-6 1 0-16,-11 4 0 16,-8 4 0-16,-8 0 0 0,1 0 0 15,0-2 0-15,2-3 0 16,5-1 0-16,4-5 0 16,12-3 0-16,9-2 0 15,12-5 0-15,18-5 0 16,11-2 0-16,12-4 0 0,11 0 0 15,7 0 0-15,11-13-57 16,-2 8-32-16</inkml:trace>
  <inkml:trace contextRef="#ctx0" brushRef="#br0" timeOffset="37395.1101">8813 9024 343 0,'0'0'8'0,"0"0"4"0,5-10 3 15,-5 10 3-15,0-12-1 16,0 12 1-16,-10-12 0 16,0 7 0-16,-7 5-7 15,-6 2-3-15,1 8-3 0,-6 7-2 16,4 10 0-16,-3 6-2 16,2 2 1-16,4 9-1 15,7 1 0-15,8 1 0 16,6 2-1-16,0-6 1 0,16-3 0 15,6-1 0-15,6-6 0 16,6-7 0-16,6-5 2 16,2-8-3-16,0-9 0 15,5-3 0-15,-2-10 0 16,0-6 0-16,-2-4 0 16,-6-6 0-16,-10-4 0 0,0-7 0 15,-10-3 0-15,-6-5 0 16,-11-2 0-16,-2-2 0 0,-14-1 0 15,-11 6 0-15,-6 2 0 16,-7 7 0-16,-4 10 0 16,-3 5 0-16,-3 10 0 0,6 5 0 15,1 5 0-15,6 11 0 16,7 4 0-16,5 1 0 16,20 7-10-16,7 1-77 15,9-1-2-15</inkml:trace>
  <inkml:trace contextRef="#ctx0" brushRef="#br0" timeOffset="39538.7108">3921 5913 81 0,'0'0'1'0,"0"0"1"15,0 0 7-15,0 0 4 0,0 0 2 16,7 0 2-16,3 0 2 16,3 0 2-16,4 0-1 15,5 3 1-15,6-2-7 0,-1 2-3 16,5 0-1-16,3-1-2 15,-1 1-2-15,4 1-1 16,0-1 1-16,4 5-2 16,-3-4 0-16,6 2-1 15,4-1 0-15,-1 0 1 0,5 2-2 16,1-2 0-16,0 2 0 16,1 1-1-16,7 4 0 15,-4-2 1-15,0-1-1 16,12-4 1-16,1 3-1 0,1-3 1 15,4 0-1-15,2-5 1 16,4 0 0-16,1-3 2 16,3-4-2-16,-2 5 0 15,1-6 0-15,2 8-2 0,-3 0 1 16,-2 0 0-16,1 2 0 16,-7 6-2-16,4-1 1 15,0 2-1-15,-3 0 1 16,2-4 0-16,0-2 0 0,-1 0 1 15,2-3-1-15,-6 0 0 16,6 1 0-16,-4-1 0 16,0 3 0-16,-5-3 0 15,3 3 0-15,-1-3 0 16,-4 2 0-16,4-2 1 0,-4 0-1 16,1 0 1-16,2 0-1 15,0 0 0-15,0 0-1 16,1 0 1-16,-4 0 0 0,3 0 0 15,-2 0 0-15,-1 0 0 16,-4 3 0-16,7-1 0 16,-2 0 1-16,2 1-1 0,3-1 1 15,-1 1-1-15,0-1 1 16,6 1-1-16,2-3 1 16,-3 0 0-16,6 0-1 15,2 0 1-15,-2 0-1 16,-1 0 1-16,0-3-1 0,3 1 1 15,3 2-1-15,-5-3 0 16,-2 1 0-16,6-3 0 16,0 0-1-16,1 3 1 15,-2-4 0-15,2 2 0 16,-1-1-1-16,-2 2 1 16,-2-4 1-16,0 2 0 0,-5-6 0 15,-1 7 0-15,-2-4 0 16,-5 5 0-16,0-4 0 0,-2 5 0 15,2-6-1-15,-2 6 0 16,7-3 0-16,-1 0 0 16,-1 3-2-16,2-3 0 0,0 0 0 15,2 3-1-15,-1-3 1 16,-1-1-1-16,0 5 0 16,0-5 0-16,2 4 1 15,-4-1 0-15,2 1 0 0,0-4 1 16,0 6 0-16,-4-1 0 15,3-2 0-15,-1-3 1 16,-1 4-1-16,4-4 1 16,-4 2-1-16,4 2 1 15,-4-4-1-15,1 5-1 0,-1-2 1 16,-2 0 0-16,-1-2-1 16,2 5 1-16,-8-2-1 15,7-1 1-15,-2 1 0 16,-1 0 0-16,1-1 0 0,0 3 1 15,-1-2-1-15,-2 2 0 16,1 0 1-16,-1 0-1 16,-1 0 0-16,-1 0 1 0,-1 0 0 15,-1 2 0-15,-1-2 0 16,0 3 2-16,-3-3 0 16,-4 2 0-16,-6 0 1 15,5-2 0-15,-12 0 0 0,0 0 0 16,-8 0 0-16,4 0-1 15,-8 0 1-15,-2 0-1 16,-5 0-1-16,-7 0-1 16,1 0 0-16,-10 0 1 15,3 0-1-15,-10 0 0 16,0 0 0-16,0 0 1 0,0 0-1 16,0 0 1-16,0 0-2 15,0 0-4-15,0 0-24 16,-10 5-33-16,6 6-4 15</inkml:trace>
  <inkml:trace contextRef="#ctx0" brushRef="#br0" timeOffset="42439.0386">4261 7207 51 0,'0'0'3'0,"12"0"0"16,1 2 2-16,-2-2 1 15,13 2 1-15,-5-2 2 16,14 0 3-16,7 0 2 16,-5 0-1-16,4-2 0 0,-1 0 0 15,9-2 0-15,-5 2-2 16,3 0-2-16,-1-1-1 16,-1 0 0-16,4 0-2 15,-2 3-1-15,4 0-1 0,-1 0-1 16,7 0 0-16,2 0 0 15,-4 0-1-15,7 0 1 16,-2 0 0-16,4 0-1 0,-1 3 0 16,6-3 0-16,-3 0 0 15,-2 0 0-15,5 3-1 16,2-3 0-16,2 0 0 16,-2 0 1-16,-2 3-1 15,2-1 0-15,-3 0 1 16,3 2 0-16,0-2-1 15,1-2 1-15,0 4-1 0,2-4 1 16,-1 3-1-16,5 0 0 16,-2-3 0-16,1 2 1 0,-1-2-1 15,3 0 0-15,-2 0 0 16,-1 0-1-16,-2 3 1 16,0-3-1-16,1 0 1 0,-1 3 0 15,-6-2-1-15,-3-1 1 16,7 0-1-16,-1 3 1 15,3-3 0-15,-2 0 0 16,0 0 0-16,1 0-1 16,0 0 1-16,-2 0 0 0,3 3-1 15,-2-3 2-15,-1 2-2 16,-2 0 1-16,-1-2 0 16,3 2 0-16,-2-2-1 15,0 3 1-15,-8 0-1 16,-4 4 1-16,5-4-1 15,-11 4 1-15,6-5-1 0,-3 6 1 16,1-6-1-16,-4 8 1 16,-1-8-1-16,2 2 0 0,-4-4 1 15,5 4-1-15,-10-2 0 16,1 1 1-16,0 0-1 16,-1-1 0-16,2 4 0 15,-4-4 0-15,5 0 0 0,2 0 0 16,-5-2 0-16,6 3 0 15,-4-3 0-15,9 0 0 16,-5 0 0-16,1 0 0 16,-4 0 0-16,1 0 0 0,2 0 0 15,-2 0-1-15,0 0 1 16,-5 0-1-16,4 0 1 16,4 0 0-16,-6 0-1 15,6 3 0-15,-7-1 1 16,7-2-1-16,-6 3 0 15,6 0 0-15,-7-2 0 0,-1 2 1 16,5-3-1-16,-3 3 1 16,1-3-1-16,-7 0-1 0,9 2 1 15,-2-2 1-15,-1 0-1 16,2 0 0-16,-3 2 1 16,3-2-1-16,-4 0 1 15,7 0 0-15,-7 0 0 0,0-2 0 16,2 0-1-16,-5-1 1 15,6 3-2-15,-6-4 1 16,2 4-1-16,-1-3 0 16,7 3 1-16,-1 0-1 15,1 0 0-15,0 0 1 0,2 0 1 16,3-3-1-16,-3 3 1 16,1 0-1-16,1 0 0 15,-4-2 0-15,4-1-2 0,-1 3-2 16,7-3-1-16,0 3 0 15,-4-2-2-15,6 2 2 16,-2 0-1-16,3-2 0 16,-7 2 3-16,7 0 1 0,-6-2 1 15,-5 2 1-15,6 0 0 16,-6 0-1-16,5-4 0 16,3 4 1-16,-6 0 0 15,6 0 1-15,-5 0-1 0,2 0 1 16,-5 0 1-16,1 4 0 15,-6-2-8-15,-3 8-32 16,2-5-14-16</inkml:trace>
  <inkml:trace contextRef="#ctx0" brushRef="#br0" timeOffset="43422.5945">8736 10585 352 0,'0'0'6'0,"0"0"1"15,0 0 3-15,-10-7 2 16,-1 4 0-16,-1 0 1 16,0 3 1-16,-6 0-1 0,-1 6-4 15,-1 3-3-15,0 11-1 16,3 2-2-16,4 13-2 15,1 2 0-15,4 5 0 16,3 3-1-16,5 4 1 16,5-4 0-16,8-3 1 0,7-5 1 15,7-6 0-15,6-8-1 16,4-8 1-16,5-7 0 16,0-8-1-16,3-8 0 15,-6-4-2-15,-1-7 1 16,-8-5 0-16,-2-4 0 15,-9-5 1-15,-6-4 0 0,-8-5 1 16,-8-3 1-16,-10-2-1 16,-8 0 1-16,-7 3-1 0,-10 4-3 15,-4 8 0-15,-3 10 0 16,-2 7 0-16,0 7 0 16,5 8 0-16,2 13 0 15,5 7 0-15,13 6-5 0,3 15-56 16,18-9-27-16,8 2-1 15</inkml:trace>
  <inkml:trace contextRef="#ctx0" brushRef="#br0" timeOffset="45225.6848">12385 8472 115 0,'0'0'5'0,"0"0"1"15,0 0 2-15,0 0 2 16,0 8 2-16,0-8 5 16,0 0 4-16,0 0 1 0,0 0-2 15,0 0 1-15,0 0-3 16,0 0-1-16,0 0-2 16,0 0-6-16,0 0-1 0,0 0-3 15,0 0-3-15,0 0-2 16,0 0 0-16,0 0 0 15,0 0-1-15,0 0 1 16,0 0 0-16,0 0 1 0,0 0 2 16,14 9 3-16,5-9 3 15,5 3 1-15,16-3 3 16,10 5 1-16,9-5 1 16,8 4-2-16,8-4-2 15,-1 3 0-15,4-3-2 0,-4 3-2 16,-8-2-1-16,-8 2 1 15,-8 2-2-15,-4 0 1 16,-13-2 0-16,-3-1 0 16,-10 0-1-16,-2 1 0 0,-6 0 1 15,-12-3-2-15,13 0-1 16,-13 0-3-16,0 0 0 16,0 0 0-16,0 0 0 15,0 0 0-15,0 0 0 0,0 0 0 16,0 0 0-16,0 0 0 15,0 0 0-15,0 0 0 16,0 0 0-16,0 0 0 16,0 0 0-16,0 0-7 0,0 0-69 15,0 0-12-15</inkml:trace>
  <inkml:trace contextRef="#ctx0" brushRef="#br0" timeOffset="46590.835">8179 11696 311 0,'0'0'8'15,"0"0"3"-15,0 0 4 16,0 0 2-16,0 0 4 15,0 0-1-15,5-8 1 0,-5 8 1 16,0 0-6-16,0 0-2 16,7 0-3-16,9 0-1 0,-2 0-2 15,9 5-2-15,2-2-6 16,7-2 0-16,10 4 0 16,1-2 0-16,1 0 0 0,4-1 0 15,-4 0 0-15,1 1 0 16,-8-3 0-16,3 2 0 15,-11 0 0-15,-1-2 0 16,-8 3 0-16,-3-3 0 16,-4 0 0-16,-6 0 0 0,-7 0 0 15,0 0 0-15,0 0 0 16,0 0 0-16,0 0 0 16,0 0 0-16,0 0 0 15,0 0 0-15,0 0 0 16,0 0 0-16,-7 0 0 0,7 0 0 15,-7 0 0-15,7 0 0 16,0 0 0-16,-16 3 0 16,16-3-15-16,-7 10-74 0,7-10-4 15</inkml:trace>
  <inkml:trace contextRef="#ctx0" brushRef="#br0" timeOffset="47204.2695">8962 11477 431 0,'0'0'5'16,"0"0"3"-16,0 0 3 0,0 0 1 15,-2-9 1-15,2 9 0 16,0 0 0-16,0 0-8 16,0 0-5-16,-6 9 0 0,4 8 0 15,-1 6 0-15,3 8 0 16,0 5 0-16,0 8 0 16,0 6 0-16,3-1 0 15,3 0 0-15,-4-4 0 0,0 0 0 16,3-6 0-16,-5-4 0 15,3-8 0-15,-1-1 0 16,-2-11 0-16,0-4 0 16,0-1 0-16,0-10 0 15,0 0 0-15,0 0 0 16,0 0 0-16,0-7 0 16,0-10 0-16,-2-4 0 0,-1-8 0 15,-2-8 0-15,3-3 0 16,-4-5 0-16,4 1 0 15,-1-1 0-15,1 1 0 0,2 6 0 16,-2 4 0-16,2 4 0 16,-3 4 0-16,3 5 0 0,0 4 0 15,-2 4 0-15,2 13 0 16,-3-12 0-16,3 12 0 16,0 0 0-16,-2 14 0 0,2 11 0 15,0 8 0-15,0 4 0 16,0 13 0-16,0 4 0 15,0 9 0-15,0-8 0 16,5 6 0-16,13-12-81 16,-9-9-10-16</inkml:trace>
  <inkml:trace contextRef="#ctx0" brushRef="#br0" timeOffset="51119.7994">9643 11507 326 0,'0'0'7'0,"0"0"4"15,0 0 2-15,-12 0 4 16,12 0 1-16,-11-3 0 16,11 3-1-16,-7 0 0 15,7 0-6-15,0 0-4 0,0 0-2 16,0 10-1-16,13-3-1 15,4-2 0-15,3 3 2 16,5-3-1-16,5-4 1 0,0 2 0 16,1-3-1-16,5-4 0 15,-4-4 0-15,-4-2-1 16,-7-2-3-16,-3 0 0 16,-6-3 0-16,-1-3 0 15,-11 4 0-15,-5-1 0 0,-13 5 0 16,-2 0 0-16,-10 5 0 15,-6 5 0-15,-3 5 0 16,-4 10 0-16,0 2 0 16,1 8 0-16,1 4 0 15,8 1 0-15,7 5 0 0,9-5 0 16,7 2 0-16,10-2 0 16,4 0 0-16,9-6 0 15,12-4 0-15,7-4 0 0,5-5 0 16,4-3 0-16,1-7 0 15,2-1 0-15,-1-1 0 16,-4-4 0-16,-2-3 0 16,-7 2 0-16,-7 2 0 0,-5-1 0 15,-6 1 0-15,-12 4 0 16,12-3 0-16,-12 3 0 16,0 0 0-16,0 0 0 15,0 0 0-15,0 0 0 16,0 0 0-16,0 0 0 0,0 0 0 15,0 0 0-15,0 0 0 16,0 0 0-16,0 0 0 16,0 0 0-16,0 0 0 0,0 0 0 15,0 0 0-15,-5 7-56 16,5-7-34-16,0 0-2 16</inkml:trace>
  <inkml:trace contextRef="#ctx0" brushRef="#br0" timeOffset="51786.3316">10160 11543 396 0,'0'0'6'0,"0"0"2"0,0 0 2 16,-2-9 0-16,2 9 1 15,2-13 1-15,5 3-1 16,6 3 1-16,4 3-6 0,1-2-3 16,5 6-1-16,-2 3-1 15,2 4 0-15,-5 8 0 16,-4 2-1-16,-1 5 1 16,-10 4-1-16,-2-5 1 15,-2 4 0-15,-9-3-1 16,2 4 1-16,-4-8 1 15,-4-4-1-15,3-5 1 0,1-1 1 16,3-3 0-16,9-5 0 16,-15-3 0-16,13-7-3 15,2-4 0-15,2-6 0 0,3-3 0 16,7-4 0-16,1 3 0 16,-1-1 0-16,6 3 0 15,-6 1 0-15,0 7 0 0,-4 4 0 16,-8 10 0-16,10-8 0 15,-10 8 0-15,7 6 0 16,-5 3-2-16,2 4 0 16,3 2 1-16,0 4 0 0,0 0 0 15,2 0 1-15,2 0 0 16,2-2 1-16,0 0-1 16,1-3 0-16,2-7-3 15,3-2-4-15,1-5-9 16,3-10-59-16,1 10-8 15</inkml:trace>
  <inkml:trace contextRef="#ctx0" brushRef="#br0" timeOffset="52287.8776">10727 11514 407 0,'0'0'5'15,"0"0"2"-15,0 0 0 16,-15 3 1-16,15-3 2 15,-12 19 0-15,4 0 1 0,0 10 0 16,4-2-3-16,1 9-3 16,3 5 0-16,0 3-1 0,5 0 0 15,1 1-2-15,1-3 0 16,0 0 0-16,0-3-1 16,-2-7 1-16,1 0-2 15,-4-8 0-15,1-9 0 16,-3-1 0-16,0-14 0 0,-11 0 0 15,4-10 0-15,-5-9 0 16,-1-8 0-16,3-8 0 16,-4-12 0-16,3-5 0 15,2-7 0-15,3 1 0 0,4 0 0 16,2 0 0-16,5 9 0 16,2 3 0-16,9 12 0 15,-2 7 0-15,9 7 0 16,2 8 0-16,1 4 0 0,4 8 0 15,-5 2 0-15,0 14 0 16,-2 1 0-16,-6 6 0 16,-11 0 0-16,-5 8 0 15,-5-4 0-15,-14 0 0 0,-2-7 0 16,-7 2 0-16,-6-4 0 16,1-6 0-16,0-4 0 15,2 0-11-15,3-8-11 16,2-6-55-16,10 6-10 15</inkml:trace>
  <inkml:trace contextRef="#ctx0" brushRef="#br0" timeOffset="52603.1366">11323 11076 469 0,'0'0'4'0,"0"0"0"15,0 0 0-15,0 0 0 16,-9 0 1-16,-6 17 2 0,-8 15 1 16,-2 11-2-16,-4 12-6 15,-1 18 0-15,2 11 0 16,-4 10 0-16,9 5 0 15,8-2 0-15,11-5 0 16,8-8 0-16,15-7 0 0,7-10 0 16,15-13 0-16,10-7 0 15,12-7-62-15,2-20-29 0</inkml:trace>
  <inkml:trace contextRef="#ctx0" brushRef="#br0" timeOffset="55907.4599">11871 11073 375 0,'0'0'9'0,"6"-14"3"0,0 4 2 16,1-4 2-16,-1 0 0 15,1-1 2-15,-3 1 0 16,4-2-1-16,-8 7-6 16,0 9-6-16,-14 9-5 0,-4 14 0 15,0 4 0-15,-1 11 0 16,-4 5 0-16,6 7 0 16,0 2 0-16,6 0 0 15,9-2 0-15,2-3 0 0,10-8 0 16,5-4 0-16,5-7 0 15,5-8 0-15,5-6 0 16,0-11 0-16,4-3 0 16,-4-8 0-16,7-9 0 0,-7-5 0 15,-2-9 0-15,-3 0 0 16,-9-11 0-16,-4-3 0 16,-6-2 0-16,-6 2 0 15,-7-1 0-15,-11 5 0 16,-2 7 0-16,-12 7 0 0,-1 9 0 15,-4 8 0-15,3 10 0 16,-2 2 0-16,5 9 0 16,2 7 0-16,10 1 0 15,10 5 0-15,6 1 0 0,6 0 0 16,11 0 0-16,13 2 0 16,8-5 0-16,10 1 0 15,0-8 0-15,12-18-79 0,-5 9-10 16</inkml:trace>
  <inkml:trace contextRef="#ctx0" brushRef="#br0" timeOffset="56253.2349">12418 11239 434 0,'0'0'7'0,"0"0"2"0,0 0 1 16,0 0 1-16,0 0 0 15,0 0 1-15,-11 10-1 0,3 1-5 16,-3 2-6-16,-2 6 0 16,-4 2 0-16,-3 1 0 15,-3 1 0-15,1-3 0 0,0 2 0 16,-1-5 0-16,3 1 0 16,6-9 0-16,1 1 0 15,3-2 0-15,10-8 0 16,0 0 0-16,0 0 0 0,17 0 0 15,1-5 0-15,4-2 0 16,8-4 0-16,0-1 0 16,5 2 0-16,-5-2 0 15,2 3-6-15,-9-4-20 0,-3 0-37 16,-1 8-24-16,-8-2-4 16</inkml:trace>
  <inkml:trace contextRef="#ctx0" brushRef="#br0" timeOffset="56393.7463">12459 11315 403 0,'0'0'7'15,"0"0"1"-15,0 0 3 16,0 0 1-16,-10-2 1 0,10 2 1 16,-5 10 0-16,0 2 1 15,5 8-7-15,0-2-2 16,0 9-6-16,0-2 0 0,5 4-4 16,-1-9-21-16,-8 7-57 15,4-2-5-15</inkml:trace>
  <inkml:trace contextRef="#ctx0" brushRef="#br0" timeOffset="56800.2306">11564 11737 399 0,'0'0'5'0,"0"0"1"16,0 0 3-16,0 0 0 15,0 0 3-15,0 0 1 16,9 0 1-16,5 2 2 16,16 1-4-16,8-3-1 0,11 0-6 15,18 0-5-15,9 0 0 16,13-5 0-16,0 3 0 15,8-8 0-15,2 7 0 0,-5-4 0 16,-2 2 0-16,-10 3 0 16,-5-4 0-16,-11 1 0 15,-10 5 0-15,-14-1 0 16,-9 1 0-16,-10 0 0 0,-9 0 0 16,-14 0 0-16,13 1 0 15,-13-1 0-15,0 0 0 16,-18 20-39-16,9-12-50 15,-7-1-4-15</inkml:trace>
  <inkml:trace contextRef="#ctx0" brushRef="#br0" timeOffset="60274.9402">11895 11993 312 0,'0'0'9'16,"8"-11"5"-16,-8 11 4 16,12-12 4-16,-12 12 2 0,12-10 1 15,-12 10 1-15,13-13 0 16,-13 13-7-16,0 0-6 16,0 0-10-16,10 8-3 15,-5 7 0-15,0 5 0 16,2 4 0-16,-4 6 0 0,4 5 0 15,-2 2 0-15,0-2 0 16,-3 3 0-16,-2-9 0 16,0 0 0-16,0-4 0 0,-2-3 0 15,2-4 0-15,-5-5 0 16,0-1 0-16,5-12 0 16,-4 9-11-16,4-9-34 15,-13 0-42-15,13-9-2 16</inkml:trace>
  <inkml:trace contextRef="#ctx0" brushRef="#br0" timeOffset="60506.1528">12194 11950 418 0,'0'0'5'0,"0"0"2"16,0 0 2-16,0 0 3 15,2 7 0-15,-2 3 2 16,2 7 0-16,1 1 0 0,-1 9-8 15,-2 0-6-15,4 5 0 16,-4 1 0-16,0-3 0 16,0-1 0-16,0-1 0 15,0-6 0-15,0 0 0 0,0-7 0 16,0-1-18-16,-4 10-57 16,4-24-12-16</inkml:trace>
  <inkml:trace contextRef="#ctx0" brushRef="#br0" timeOffset="60886.2352">11714 11984 402 0,'0'0'7'0,"0"0"3"16,0 0 2-16,-8-9 1 15,8 9 0-15,0 0 1 0,0 0 1 16,8-13 1-16,12 11-7 16,7-1-9-16,13-2 0 15,10 0 0-15,6-5 0 0,10 3 0 16,5 0 0-16,0 0 0 16,-4-1 0-16,-3 1 0 15,-7-1 0-15,-8 4 0 16,-8-5 0-16,-9 7 0 15,-8-4 0-15,-4 5 0 16,-7 1 0-16,-13 0 0 0,10 0 0 16,-10 0 0-16,0 0 0 15,0 0 0-15,0 0 0 16,0 0 0-16,0 0 0 0,-10 0-21 16,10 0-68-16,-10 0-3 15</inkml:trace>
  <inkml:trace contextRef="#ctx0" brushRef="#br0" timeOffset="61368.7228">12736 10741 387 0,'0'0'6'0,"0"0"1"15,0 0 2-15,0 0 3 0,-3 12 2 16,3 11 2-16,7 8 1 16,9 17 0-16,3 7-2 15,9 14-4-15,4 11-11 16,2 8 0-16,5 7 0 0,-6 3 0 16,0 1 0-16,-12-4 0 15,-9 4 0-15,-12-3 0 16,-10-2 0-16,-16-1 0 15,-8-12 0-15,-4-4 0 16,-6-10 0-16,2-5 0 0,-1-10 0 16,6-13 0-16,10 1 0 15,4-10-38-15,9-11-52 16,9-9-3-16</inkml:trace>
  <inkml:trace contextRef="#ctx0" brushRef="#br0" timeOffset="69833.5239">9710 10935 97 0,'0'0'5'16,"0"0"6"-16,0 0 0 15,-12-4 3-15,12 4 2 0,-12-7-1 16,1 7 1-16,-1-5 1 16,-3 0-4-16,-2 2-1 15,-3 2-5-15,-4 1 0 16,1 0-2-16,-4 0 1 0,4 1-1 15,-4 2-2-15,4 2 0 16,0 0-1-16,4 0-2 16,4 1-1-16,3-2 0 15,2 4-2-15,4 5 1 0,-1 3 2 16,0 7 0-16,2 4 1 16,0 3 2-16,3 12 0 15,-5 2 2-15,7 8 0 0,-1 5 1 16,-2 3-2-16,3 2 0 15,0 1-1-15,0 8 1 16,0 0-1-16,0-2 0 16,0 3-1-16,-2-2 0 15,2-1 0-15,-3-4 0 16,3-1 1-16,-2-4-1 0,-3-9 0 16,0 2 0-16,3-3 0 15,0-4-1-15,-4-4-1 16,1-5 0-16,2 1 1 0,1-6-1 15,0 1 0-15,-1-9 1 16,0-2-1-16,1-2 1 16,0-2-1-16,0-4 0 0,-3 1 0 15,5-5-1-15,0-10 0 16,0 10-3-16,0-10 3 16,0 0 0-16,0 0 0 15,9 7 1-15,1-4 1 16,8-3 1-16,1 0 3 0,18 0-1 15,11 0-1-15,9 0-4 16,12 0-23-16,1 0-40 16,23 2-5-16</inkml:trace>
  <inkml:trace contextRef="#ctx0" brushRef="#br0" timeOffset="70966.5297">12920 10635 204 0,'0'0'2'0,"0"0"1"16,0 0 2-16,0 0 2 16,0 0 2-16,0 0 2 0,9-10 1 15,3 8 1-15,4-7-1 16,4 5-3-16,0-4 1 16,10 0-4-16,-4 1-1 15,4 2-3-15,-5 3-1 16,5 2-1-16,-10 2 0 0,3 10-1 15,-6 4 0-15,1 9 1 16,1 7 0-16,-4 10 1 16,-3 2-1-16,-2 10 1 15,5 10 2-15,-2 2 0 16,2 0 1-16,-6 7-2 0,4-2 1 16,-1 4 0-16,1-1 1 15,2-2 0-15,0-4-2 16,-4 3-1-16,0-2 1 0,0-2 0 15,-3-2 0-15,0-5 0 16,-3-2-1-16,1-6-1 16,-5 0 2-16,3-7-1 0,-2-6 0 15,-2 1-1-15,0-9 1 16,0 0-1-16,0-4 1 16,0 5-1-16,0-2 1 15,0-5-1-15,0 5 0 16,0-3 1-16,0 0-1 15,0-2 0-15,0 0 1 0,0-6-1 16,0-1 1-16,0-5-1 16,-2 2 1-16,-2-3-1 15,1 0 1-15,-3 0 1 16,-1 0 0-16,-5 0 1 0,-1 4 1 16,-4-3 2-16,-6-1 2 15,-4-2 1-15,-6-3 0 16,-4 0 0-16,-3 3-1 0,-4-2 0 15,-1-4-2-15,0 4-2 16,3-5-5-16,8 3-21 16,13 0-54-16,1-4-1 15</inkml:trace>
  <inkml:trace contextRef="#ctx0" brushRef="#br0" timeOffset="75231.9742">12348 10796 284 0,'0'0'6'0,"0"0"3"16,0 0 3-16,-5-10 2 16,5 10 1-16,0-18 1 0,0 3 2 15,0 1 0-15,2-7-5 16,5-3-3-16,6-3-3 16,2-5-2-16,4-6-1 15,11-8-1-15,6-7-2 0,5-3 2 16,14-4-3-16,10-4 1 15,8-1 1-15,11-5-1 16,13 2 0-16,12 0 2 16,13 2 0-16,15 1-1 0,10 3 0 15,9 2 0-15,10 4 0 16,6 6 0-16,0 8 0 16,-1 7 0-16,-2 8 0 15,-3 9 0-15,-6 9 1 0,-14 4-2 16,-4 5 1-16,-10 9-1 15,-13 6-1-15,-9 6 1 16,-15-1-1-16,-5 4-1 16,-14-1 1-16,-11 3 0 15,-10-1 0-15,-11 0 0 0,-10-5-1 16,-8 2 1-16,-6-6 0 16,-6 1-1-16,-4-2 1 15,-2-3 0-15,-1-3 0 16,-2 1 0-16,-5-10 0 0,7 13 0 15,-7-13 1-15,0 0 1 16,0 0 0-16,0 0 1 16,5 10-1-16,-5-10-5 0,0 0-13 15,-2 8-57-15,2-8-9 16</inkml:trace>
  <inkml:trace contextRef="#ctx0" brushRef="#br0" timeOffset="75980.5424">12299 10352 361 0,'0'0'7'15,"0"0"0"-15,0 0 2 0,0 0-1 16,0 0-1-16,0 0 0 16,0 8 2-16,0 1 1 15,0 7-5-15,0 0-2 0,0 7 0 16,-3 2 0-16,0 4 2 16,-2 1-1-16,0-3-2 15,0 1 0-15,-2-4 0 16,-1-1-1-16,-2-4 1 0,3 1-2 15,5-5 0-15,-1-3 1 16,1-2-1-16,2 0 1 16,0-10 1-16,17 10 1 15,1-7-1-15,9-3 2 0,5-8 1 16,10-1 1-16,8-7 0 16,5-3 0-16,1 1-1 15,-1-4 0-15,0 7-1 16,-12 0 0-16,-4 3-4 0,-9 5 0 15,-8 2 0-15,-9 5 0 16,-3 2 0-16,-8 5-2 16,0 8-7-16,-2-5-16 15,-7 7-59-15,7 1-3 0</inkml:trace>
  <inkml:trace contextRef="#ctx0" brushRef="#br0" timeOffset="76770.1055">16541 9750 396 0,'0'0'5'0,"0"0"3"15,-7-12 1-15,7 12 2 16,-14-12 0-16,3 4 0 0,1 4-1 15,-4 4 2-15,-6 9-5 16,2 11-3-16,-1 11-2 16,1 13-1-16,0 4 0 15,0 10-1-15,9 3 1 0,-2 1-1 16,11-3 0-16,3-4 0 16,10-8 0-16,1-7 0 15,7-6 1-15,2-14 0 16,1-4 1-16,6-11 0 0,-1-5 1 15,1-9 0-15,-2-5 1 16,-2-8 0-16,3-8-2 16,-9-8-2-16,-3-3 0 15,-7-6 0-15,-7-6 0 16,-3 2 0-16,-11-2 0 16,-6 10 0-16,-1-3 0 0,-9 9 0 15,-1 13 0-15,-1 7 0 16,-1 6 0-16,-2 9 0 15,7 4 0-15,-2 5 0 0,4 9 0 16,11 6 0-16,1-3 0 16,11 6 0-16,6 3 0 15,11-1 0-15,6-5 0 0,9 0 0 16,10-4 0-16,8-3-15 16,-5-8-27-16,7-4-43 15,3-3-1-15</inkml:trace>
  <inkml:trace contextRef="#ctx0" brushRef="#br0" timeOffset="77138.3266">17044 10085 465 0,'0'0'1'0,"0"0"2"0,0 0 0 16,0 0 0-16,0 0 0 16,0 4 1-16,-3 7 0 15,-4 4 1-15,-3 0-2 16,-2 4 0-16,-1 6-1 0,-4-1-1 16,-3 2 1-16,-6-2-1 15,5-2 1-15,-2-2-2 16,3-5 1-16,6-2 0 15,-2-3-1-15,7-6 0 16,9-4 0-16,0 0 0 0,7 0 0 16,11-7 0-16,7 0 0 15,4-4 0-15,1 1-1 16,5 0-1-16,-3-2-7 16,3 7-21-16,2-2-54 0,-17 2-1 15</inkml:trace>
  <inkml:trace contextRef="#ctx0" brushRef="#br0" timeOffset="77316.3015">17062 10201 328 0,'0'0'4'0,"-4"5"2"0,4 8 2 16,0-1 0-16,0 8 1 15,0-1 1-15,0 8 1 16,6 6-1-16,-1-1-6 15,2 0-14-15,-2 3-60 16,6 2-3-16</inkml:trace>
  <inkml:trace contextRef="#ctx0" brushRef="#br0" timeOffset="77882.2824">16233 11223 406 0,'0'0'1'0,"0"0"1"16,7-1 3-16,6-7 2 16,12-6 2-16,15-9 0 0,16-7 2 15,19-7 0-15,23-9 1 16,10-4-2-16,17-3-2 15,5 2-2-15,4 1-2 16,-8 8 0-16,-11 10-2 16,-12 2-1-16,-17 10 0 0,-22 5-2 15,-14 11 0-15,-22 4-1 16,-28 0 0-16,0 19-1 16,-28 4 1-16,-17 6 0 15,-17 2 0-15,-20 15 0 0,-15 3 2 16,-12 9 0-16,-18 3 1 15,-10 4 0-15,-1 2 1 16,2-3 0-16,10-1 1 0,16-12-1 16,15-6 0-16,22-8-1 15,25-12 1-15,27-11 1 16,21-14-3-16,32-2 0 16,22-18 0-16,26-10 0 15,19-12 0-15,19-5 0 0,20-7 0 16,9-4 0-16,2 4 0 15,-5 2 0-15,-9 8 0 16,-22 9 0-16,-21 8 0 16,-21 9 0-16,-26 13 0 0,-19 5 0 15,-26 13 0-15,-14-1 0 16,-16 13 0-16,-13-5-11 16,6 5-73-16,-5 2-3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29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6583 11794 298 0,'0'0'6'0,"0"0"3"0,-10 7 4 16,10-7 1-16,-12 8 1 15,12-8 3-15,-13 8 0 0,13-8 1 16,-12 4-6-16,12-4-3 15,0 0-2-15,0 0 0 16,0 0-1-16,12-12 0 16,3 0 1-16,9-9-1 15,12-7 1-15,11-10 1 16,15-8 0-16,18-10-2 0,9-9-7 16,15-4 0-16,11-8 0 15,9 1 0-15,0-2 0 16,3 0 0-16,-3 3 0 15,1 3 0-15,-9 3 0 0,-6 7 0 16,-13 2 0-16,-10 7 0 16,-12 8 0-16,-15 10 0 15,-11 5 0-15,-17 10 0 16,-9 5 0-16,-11 11 0 0,-12 4 0 16,0 0 0-16,0 0 0 15,0 0 0-15,0 0 0 16,0 0 0-16,0 0 0 15,6 4 0-15,-6-4 0 16,0 15 0-16,0-15-5 0,0 16-83 16,-4-2-4-16</inkml:trace>
  <inkml:trace contextRef="#ctx0" brushRef="#br0" timeOffset="919.3846">8000 8365 358 0,'0'0'5'0,"0"0"2"16,0 0 1-16,0 0 1 15,0 0-1-15,0 0 0 0,-10 0 1 16,10 0 2-16,0 0-1 16,12-1-1-16,4-10 0 15,5-6 1-15,14-8 2 16,10-14 0-16,15-11-1 15,17-10-1-15,12-9-5 16,14-9-5-16,8-8 0 0,8 0 0 16,8-5 0-16,0 1 0 15,2 3 0-15,-2 0 0 16,-8 6 0-16,-4 2 0 0,-11 9 0 16,-10 5 0-16,-9 8 0 15,-18 13 0-15,-14 9 0 16,-14 10 0-16,-14 8 0 15,-10 5 0-15,-5 8 0 0,-10 4 0 16,0 0 0-16,0 0 0 16,0 0 0-16,-2 12 0 15,-1-3 0-15,1 6 0 16,-6 0 0-16,5 5-16 0,-2 2-75 16,1-4-2-16</inkml:trace>
  <inkml:trace contextRef="#ctx0" brushRef="#br0" timeOffset="1931.1399">11269 8415 266 0,'0'0'7'0,"0"0"6"15,-13-3 2-15,13 3 3 16,-9 0 4-16,9 0 2 0,-12 0 2 16,12 0 0-16,0 0-7 15,-11 0-2-15,11 0-3 16,5-7-2-16,8-8-2 15,12-11-1-15,12-12-1 0,12-12-3 16,19-10-5-16,16-14 0 16,16-3 0-16,6-7 0 15,9 0 0-15,-1 5 0 16,-1 5 0-16,-8 7 0 16,-5 7 0-16,-18 8 0 0,-10 8 0 15,-17 11 0-15,-7 9 0 16,-16 6 0-16,-7 4 0 0,-13 6 0 15,-12 8 0-15,10-4 0 16,-10 4 0-16,0 0 0 16,0 0 0-16,0 0 0 15,0 0 0-15,0 0 0 0,-3 4 0 16,3-4 0-16,0 12 0 16,0-2-69-16,0-10-24 15</inkml:trace>
  <inkml:trace contextRef="#ctx0" brushRef="#br0" timeOffset="8015.5593">7274 12864 271 0,'0'0'10'0,"0"-12"5"16,0 12 2-16,0-13 4 15,0 13 1-15,0-14 1 16,0 14 1-16,-5-16-3 0,5 16-7 16,0 0-7-16,-2 16-2 15,2 4-2-15,0 7-2 16,0 6 0-16,5 17 0 0,2 7 1 15,1 15 0-15,-1 8 2 16,3 11-2-16,-3 9 2 16,-2 7 1-16,1 6 0 15,-6 9 0-15,0 3 0 16,0 4 0-16,-6-1 0 0,1-3 0 16,3-1-1-16,-1-1-2 15,1-6-2-15,2-8 0 16,0-10 0-16,-3-5 0 15,3-12 0-15,0-9 0 0,0-15 0 16,3-12 0-16,-1-7-10 16,1-17-10-16,4-4-22 15,3-11-45-15,-10-7-1 0</inkml:trace>
  <inkml:trace contextRef="#ctx0" brushRef="#br0" timeOffset="8465.9684">7384 14415 490 0,'0'19'1'0,"2"18"0"15,3 16 0-15,0 9 0 16,0 11 0-16,3 10 0 16,-1 11 0-16,-2 3 1 0,3-13-2 15,-2-18 0-15,-1-8-3 16,-2-15-1-16,-3-9-2 16,3-12-6-16,-3-22-4 15,0 0-2-15,-6-18-8 0,-1-17-20 16,3-7-34-16,-4-20-5 15</inkml:trace>
  <inkml:trace contextRef="#ctx0" brushRef="#br0" timeOffset="8720.1119">7366 13984 314 0,'0'0'2'0,"0"10"4"15,-2 12 1-15,-1 15 3 16,1 13 3-16,2 19 3 0,0 13 0 15,0 11 0-15,0 11-1 16,7 6-4-16,0-6-2 16,4-5-2-16,-2-10-4 15,1-12-1-15,1-16-1 0,-4-5-2 16,1-15-2-16,-2-13-2 16,-1-8-2-16,-5-20-1 15,0 0-2-15,3-12-3 16,-3-21-9-16,-4-17-13 0,-7-21-29 15,4-13-15-15</inkml:trace>
  <inkml:trace contextRef="#ctx0" brushRef="#br0" timeOffset="9032.3974">7341 13285 135 0,'-3'-19'3'0,"3"-17"2"0,0-8 0 15,0-10 5-15,0-6 10 16,0 0 7-16,0-1 2 0,0 1 2 15,0 19-4-15,3 16-4 16,-3 15 2-16,0 14-2 16,0 29-5-16,0 11-6 15,-3 23-4-15,3 20 0 16,5 20-1-16,1 21 2 0,1 16 0 16,3 12-4-16,3 0-2 15,-1 3 0-15,-2-6 0 16,-1-6 0-16,-1-9 1 15,-3-12-2-15,1-12 0 16,0-15 0-16,-1-10-2 16,-2-14-3-16,0-16-3 0,-3-9-6 15,2-18-9-15,1-14-21 16,-3-9-25-16,0-16-16 16</inkml:trace>
  <inkml:trace contextRef="#ctx0" brushRef="#br0" timeOffset="9173.909">7368 14410 361 0,'0'0'4'0,"0"22"1"0,0 5 1 16,0 15 3-16,0 5-2 15,0 13 1-15,3 2 0 16,5 7-2-16,4 6-17 16,-5-2-55-16,5-13-11 0</inkml:trace>
  <inkml:trace contextRef="#ctx0" brushRef="#br0" timeOffset="17232.7791">12067 7709 102 0,'0'0'9'0,"0"0"7"0,0 0 6 16,7-7 3-16,6-4 3 16,4-3 1-16,15-11 2 15,10-12 0-15,13-13-5 0,25-12-5 16,14-14-6-16,21-19-2 15,12-9-4-15,19-12 1 16,10-11-3-16,4-4-2 16,7 0-2-16,-1 0-1 0,-4-1-1 15,-5 10 0-15,-6 12 0 16,-10 3-1-16,-11 15-5 16,-10 18-6-16,-14 7-3 15,-24 18-1-15,-15 11 0 16,-17 14-1-16,-20 6 0 0,-13 13-10 15,-17 5-20-15,-5 16-20 16,-12 0 0-16</inkml:trace>
  <inkml:trace contextRef="#ctx0" brushRef="#br0" timeOffset="26841.5713">11831 10221 247 0,'0'0'7'0,"0"0"4"16,0 0 5-16,2-11 4 15,-2 11 3-15,0 0 1 0,8-9 3 16,-8 9 2-16,0 0-7 16,0 0-3-16,0 0-5 15,0 0-4-15,0 0-2 0,5 3-2 16,-5 19-2-16,0 10 1 15,-2 10 0-15,2 13 0 16,0 17 0-16,0 14-1 16,0 13-4-16,0 7 0 0,0 7 0 15,2-7 0-15,3 6 0 16,0-6 0-16,-1-7 0 16,1-7 0-16,1-6 0 15,-1-11 0-15,-4-1 0 0,3-11 0 16,-4-5 0-16,0-6 0 15,0-9 0-15,-4-7 0 16,3-9 0-16,1 2 0 16,-3-13 0-16,3-5 0 15,-2-2 0-15,2-9 0 0,0 0 0 16,0 0 0-16,0 0 0 16,-3-15 0-16,3 3 0 15,-3-8 0-15,3-3-13 16,-2-6-41-16,2-3-35 0,0-8 0 15</inkml:trace>
  <inkml:trace contextRef="#ctx0" brushRef="#br0" timeOffset="27827.9388">11895 10190 297 0,'0'0'8'0,"0"0"4"16,0 0 4-16,0 0 2 15,0 0 3-15,1-9 2 0,-1 9-1 16,0 0 1-16,0 0-8 16,0 0-4-16,0 0-3 15,-9 9-2-15,-1 7-1 16,-2 6-1-16,-6 3-1 0,-1 7 1 15,-3 3 1-15,-8 2-1 16,2 3 2-16,-4 2-6 16,2 0 0-16,-1-8 0 15,0 4 0-15,7-6 0 16,4-7 0-16,0-6 0 16,8-4 0-16,4-4 0 0,8-11 0 15,-8 9 0-15,8-9 0 16,0 0 0-16,3-12 0 0,7-5 0 15,0-4 0-15,5-3 0 16,2-6 0-16,2-8 0 16,0-1 0-16,7-2 0 15,-1-2 0-15,-2 4 0 0,0-1 0 16,-4 2 0-16,-1 7 0 16,-6 4 0-16,-1 4 0 15,-2 5 0-15,-4 6 0 16,-5 12 0-16,2-12 0 0,-2 12 0 15,0 0 0 1,5 12 0-16,0 3 0 0,3 7 0 16,2 4 0-16,5 8 0 15,2 3 0-15,2 2 0 16,0 3 0-16,8 1 0 0,-3-1 0 16,-1-3 0-16,2-1 0 15,-6-6 0-15,2 0 0 16,-7-5 0-16,4-2 0 0,-6-3 0 15,-1-5 0-15,-2-2 0 16,-4-4 0-16,-5-11 0 16,7 12 0-16,-7-12 0 0,0 0 0 15,0 0 0-15,0 0 0 16,0 0 0-16,0 0 0 16,0 0 0-16,0 0 0 15,0 0 0-15,0 0 0 16,0 0 0-16,0 0 0 0,0 0 0 15,0 0 0-15,0 0 0 16,0 0 0-16,0 0 0 16,0 0 0-16,0 0 0 15,0 0 0-15,0 0 0 16,0 0 0-16,0 0 0 0,0 0 0 16,0 0 0-16,0 0 0 15,0 0 0-15,0 0-8 16,0 20-75-16,0-20-7 0</inkml:trace>
  <inkml:trace contextRef="#ctx0" brushRef="#br0" timeOffset="31647.5715">12077 7407 197 0,'0'0'9'16,"0"0"7"-16,0 0 4 0,-10-5 2 15,10 5 3-15,0 0 2 16,-10-5 0-16,10 5-1 16,0 0-8-16,0 0-7 15,0 0-3-15,0 0 0 0,0 0-2 16,17 0 1-16,15 0 0 15,20-6 1-15,18 1 1 16,25-2 1-16,14-5-1 16,23-1-2-16,17 1-2 15,11-2-2-15,4-1 0 0,2 2-1 16,-2 0 0-16,-2 1 1 16,-8 0-1-16,-10-1-1 15,-16 6 0-15,-12-2 0 16,-20 2 0-16,-17 1 0 15,-20 1 0-15,-18 2-1 0,-11 1 0 16,-12 2-2-16,-18 0-2 16,0 0-5-16,-15 5-19 0,-15 7-55 15,5 0-2-15</inkml:trace>
  <inkml:trace contextRef="#ctx0" brushRef="#br0" timeOffset="32093.8945">12134 8569 353 0,'0'0'2'16,"0"0"2"-16,0 0 5 15,10-11 2-15,7 1 3 0,10 1 2 16,13-4 1-16,18-2 2 16,14 1-2-16,19-3-1 15,14-1-3-15,10 0-3 16,9 6-2-16,7-3-6 0,4 3-2 15,-2 2 0-15,-3 0 0 16,-11 6 0-16,-4-1 0 16,-18 2 0-16,-10 0 0 15,-20 3 0-15,-15-2 0 16,-15 2 0-16,-16 0 0 0,-7 0 0 16,-14 0 0-16,0 0 0 15,0 0 0-15,-5 8 0 16,-7-8-14-16,12 0-31 15,0 0-41-15,-7 2-1 0</inkml:trace>
  <inkml:trace contextRef="#ctx0" brushRef="#br0" timeOffset="32877.9315">14615 7110 156 0,'0'0'6'16,"0"0"1"-16,0 0 2 15,0 0 2-15,-5-11 1 0,5 11-1 16,0 0 0-16,0 0 1 16,0 0-6-16,-7-7-2 15,7 7-3-15,0 0-1 16,-16 0 1-16,16 0-1 0,-17 3 4 15,7-1 2-15,-7 0 4 16,7 2 2-16,-2 0 1 16,12-4 1-16,-14 3 4 15,14-3 2-15,16 0-1 16,14-3-1-16,14-1-2 16,14-4-3-16,17-1-1 15,8 0-2-15,15-1-3 0,-1 0-3 16,4 0-2-16,0 1-1 15,-2 2-1-15,-12 1-2 0,-8 1-6 16,-4 0-11-16,-13 3-15 16,-10-3-37-16,-7 5-10 15</inkml:trace>
  <inkml:trace contextRef="#ctx0" brushRef="#br0" timeOffset="33600.6952">14160 8828 43 0,'0'0'1'16,"0"11"-1"-16,10-5-1 15,3 6-1-15,4-6-4 16,8 5-17-16</inkml:trace>
  <inkml:trace contextRef="#ctx0" brushRef="#br0" timeOffset="34094.9759">15886 7836 297 0,'0'0'7'0,"0"0"3"0,-8 0 3 15,8 0 1-15,0 0 1 16,-10 2 1-16,10-2 3 15,0 0-1-15,4 2-5 0,16-2-2 16,8 0-3-16,9 3-2 16,11-3 0-16,9 0 0 15,8 0-2-15,4 0-1 16,0-3-1-16,-1 1-1 16,-3 0 0-16,-6-4 0 0,-5 4-1 15,-8-2-3-15,-12 4-3 16,-6-9-10-16,-12 1-45 15,-5 8-21-15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42:32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16278 5925 82 0,'0'0'3'0,"0"0"2"15,0 0 0-15,0 0 0 16,0 0 2-16,8 0-3 0,-8 0 1 16,12 0 1-16,-2-5-1 15,6 1-2-15,13-9 1 16,5 3 0-16,11-5 1 0,5 3 0 16,7-5 1-16,7 1-3 15,4-1 1-15,6 0-1 16,9 2-1-16,1 1-1 0,3-6 2 15,6 2-2-15,8 1 1 16,-2-1-1-16,11 1 1 16,5-5-1-16,-3-1-1 15,6 1 0-15,5 2 0 16,7-2-1-16,-2 2 1 0,3-3 0 16,-2 4-2-16,-5-1 2 15,11 3-1-15,1-2 1 16,-1 1-1-16,-8-2-1 0,9 2 1 15,2 1-1-15,-5 7 0 16,0-4 1-16,-2 8 1 16,1-3-1-16,-6 4 3 15,7 3 0-15,-9-1 0 16,-2 1 0-16,2-1-1 0,5 3 0 16,-5 0 2-16,-5-3-3 15,1 3 1-15,-10 0-1 16,2 0 1-16,0 0-1 0,-6 0 0 15,-7 0-1-15,1 6 1 16,-8 1-1-16,2 0 2 16,8 11 0-16,-10-6 0 15,0 5 1-15,5-4-1 16,-2 7 2-16,0-5-2 0,9 4 1 16,-7-4-1-16,-3-3-1 15,-2 5 1-15,-3-2-1 16,-2 3 0-16,-2 5 0 15,-3 1 2-15,-2-2-2 0,-4 6 1 16,2-1 0-16,-3 7-1 16,-1-5 1-16,0 7-1 15,4-4 1-15,-2 4 0 16,2-2 0-16,-4 7-1 0,0 2-1 16,-1-4 1-16,-1 3-1 15,-6 1 1-15,0 6-1 16,-7-4 0-16,-11 7-1 0,1-7 0 15,-14-4-1-15,8 4-10 16,-4 0-19-16,-4-1-22 16</inkml:trace>
  <inkml:trace contextRef="#ctx0" brushRef="#br0" timeOffset="3545.8094">15340 11469 122 0,'0'0'2'0,"0"0"3"0,-10-12 1 16,3-1 2-16,-2-4 3 16,-1-3 2-16,-4-9 2 15,-2-3 3-15,2-10-2 0,-2-1-1 16,1-4-2-16,-4-4-1 16,-2-5-3-16,-4-8-2 15,5 2 0-15,-4-5-2 0,1-2 1 16,1-5 0-16,-1 2 0 15,4-8-2-15,-5 1 2 16,10 0-1-16,-5-3 0 16,3 3-1-16,-3 3 0 15,1-4 1-15,-2 3-2 0,3 3 2 16,-3 3-1-16,3-4 0 16,-1 2 0-16,4 2 0 15,1-1-2-15,3-5-1 16,3-2 2-16,1 3-2 0,6-4 2 15,0 1-1-15,0-4 0 16,7 3-1-16,2-3 0 16,-5 4 0-16,6 0-1 15,-2-3 0-15,4 3 0 0,0-3-1 16,1 3 1-16,2-3-1 16,3 0-1-16,2 1 1 15,-1-1 0-15,1 2-3 16,5 1 1-16,-3 5 1 0,-2-1 1 15,3 3 0-15,-3 6 0 16,-3 2 1-16,1 2 1 16,-6 0 0-16,3 4 0 15,0 2 0-15,-3-4-1 16,5 1 0-16,-1-3 0 0,-2 3 0 16,4-6-1-16,0 3 0 15,-1 3 0-15,0-1 1 16,-2 3 0-16,-1 6 0 0,3 1 0 15,-4 2 1-15,0 9-1 16,-1-1 1-16,0 8-1 16,1 0 0-16,-1 0 1 0,1 2-2 15,2 1 1-15,0-4-1 16,4-2 0-16,4 8 0 16,2-7 1-16,3 3-1 15,6-1 0-15,0 3 0 16,15-2 1-16,0 7-1 0,3 0 0 15,5-1-1 1,3 3 0-16,5 1 0 0,4 4 0 16,4-5 2-16,5-5-2 15,7 0 2-15,7-4 0 0,5 0 0 16,10-4-1-16,2-4 2 16,11 4-1-16,3-3-1 15,0 8 0-15,-5 1-2 16,11 2 0-16,-5 5 0 15,0 2 0-15,0 0 0 0,-2 3 0 16,-3-3-2-16,6 3 2 16,1-4 1-16,-2 4 1 15,1-2 0-15,5 1 0 0,-4 1 0 16,-2 2 1-16,3 0-1 16,-5 3 0-16,-8 1 0 15,3 2 0-15,5 4 0 0,-11-3 0 16,-1 4 0-16,-1-1 0 15,-2 2 0 1,3 1 0-16,4-1 0 0,-12 3 1 16,-3-3-1-16,8 3 0 15,-9 0 0-15,1 0-1 0,-3 6 1 16,-4-4 1-16,-4 1-2 16,-6 2 2-16,-3-3-1 15,-4 3 1-15,-3-3-1 16,0 1 1-16,0-1 0 0,0 3-1 15,0-2 1-15,3-1 0 16,0 3 0-16,4-3 0 16,1 4 0-16,2-2 0 15,-1 1 0-15,2-2 0 0,-3 3 0 16,-6-3-1-16,3 6 1 16,-3-1 0-16,1-4 0 15,-5 4 0-15,-3-1 0 0,4 0 0 16,2 0-1-16,-1 1 1 15,3-3-1-15,-1 0 0 16,0-3 0-16,-1 3-1 16,-1 3 1-16,3-3 0 15,-4 2 0-15,-1 1-1 0,-2-1 2 16,-6 1-1-16,5 1 0 16,-5-1 1-16,0 2-1 15,-5-1 1-15,-8 1-1 0,4 0 0 16,-10 3 1-16,3 1-1 15,0 2 0-15,-8 4 0 16,5-6 1-16,-7 3-1 16,3 0 1-16,-4 1-1 15,2 0 0-15,-7 2 0 0,-3-6 0 16,0 3-1-16,-2 0 2 16,-4 3-2-16,-2 6 0 15,3-7 1-15,-5 8 0 0,1-4 1 16,-3 4-1-16,0-4 1 15,0 8 0-15,0-3 1 16,-3 2 0-16,2-1 0 16,-1 3 1-16,3 2-1 15,-5-3 3-15,3 8-2 16,-2-5 1-16,0 5 1 0,3-3 1 16,0 9-2-16,5-1 0 15,-5 1-1-15,5 2 0 16,-3 1-1-16,3 3-1 0,0-2 0 15,3 9 1-15,-4-6 0 16,-1 2 1-16,2 4 1 0,-3-1 0 16,3 5 1-16,-3 0 0 15,0 1 0-15,1 4 0 16,-3-3 0-16,3 7 0 16,-6 0-1-16,3 1 0 15,-5 5-1-15,2 0 2 0,-4 2 0 16,-1 5 0-16,0 0 0 15,-2 5 0-15,0-2 1 16,1 3 0-16,-4 4 0 16,1-4 1-16,1 8-1 15,-1 0 2-15,-3 6-2 16,0 3 1-16,0 5-2 0,0 4 1 16,0-1-1-16,-5-2-1 15,-2 4-1-15,1-1-1 16,1-4 0-16,0-6 0 0,1 1 0 15,-1-8-1-15,2-2 1 16,1-8 0-16,2-10-1 0,0-3 0 16,2-6 0-16,1-5-3 15,2-7-6-15,-3-5-18 16,-2-6-47-16,5-5-3 16</inkml:trace>
  <inkml:trace contextRef="#ctx0" brushRef="#br0" timeOffset="4793.3218">15316 11584 289 0,'0'0'0'0,"0"0"-1"16,2-11 0-16,-2 11 0 16,21-7 0-16,-4 2 1 15,5-2 0-15,13 4 2 16,8-2 1-16,13-1 2 0,13 5 1 16,11-7 0-16,18 0 0 15,11 2 0-15,8-2 0 16,11-1-2-16,17 1-1 0,7-4-1 15,-1 1-1-15,17-4 1 16,2 5-2-16,14-4 1 16,8 1 0-16,4 1-1 0,-2 0-1 15,10-1 1-15,5 6 0 16,0-1-1-16,2 1 0 16,-7 4 0-16,-2-2 1 15,4 5 0-15,3-3 0 0,-3 3 1 16,0 0 0-16,0 0 0 15,-7-1 1-15,8 1 0 16,-1 0 0-16,-2-6 1 16,5 6-1-16,-8-2 0 15,-5-1 1-15,0 1-1 16,6 2 1-16,-13 0-1 0,-4 0 2 16,-2 2-3-16,-5 3 3 15,-1 1 0-15,0-5 0 16,-13 5 3-16,-3-1-2 0,-6-3 2 15,-4 2 0-15,-8 0 0 16,-7-2 0-16,-12 1 0 16,-7 2-1-16,-7 0 1 0,-12 5-4 15,-5-3 1-15,-11 0-1 16,-8 3 0-16,-9 0 0 16,-8-1 0-16,-4-1 0 15,-7 2 0-15,0 0 0 0,-10 0-1 16,-1 1-1-16,-7-2 1 15,-1-2-1-15,-4 1-2 16,-11-3-2-16,3 2 0 16,-15-7-2-16,11 8-2 15,-11-8-2-15,0 0-5 0,0 0-2 16,-4 7-4-16,4-7-16 16,-22 0-17-16,12 0 0 15,-3 0 13-15,1-5 17 16,-2 3 13-16,3-1 12 0,1-2 12 15,10 5 22-15,-9-2 21 16,9 2-1-16,0 0-14 16,-11 0-12-16,11 0-8 0,0 0-11 15,0 0-13-15,0 0-34 16,5 0-41-16,8 0-4 16</inkml:trace>
  <inkml:trace contextRef="#ctx0" brushRef="#br0" timeOffset="9692.4288">15601 6394 45 0,'0'0'1'0,"6"-10"-1"15,-6 10 2-15,17-20-1 0,-1 5 1 16,5-2 2-16,9-4 0 16,8-3 4-16,2 3 0 0,3-3 2 15,6 2 2-15,3-3 4 16,5 4-2-16,3-5-1 16,-4 3-1-16,17-3 2 15,4-6-2-15,1 6-1 0,11-6-2 16,3 3-1-16,2-2 0 15,7-1 0-15,7 3 0 16,-2 0-2-16,2 3 1 16,4-1-1-16,-1 5 0 15,6-3-1-15,7 4 1 16,-4-5-2-16,-1 4 0 0,10 0 0 16,1 0 0-16,1-1-1 15,5-2 1-15,-1 5-1 16,-6 1 0-16,3 2-1 0,5 2 0 15,-8-1-1-15,-5 6 0 16,3 1 0-16,5 1 0 16,-10 3-1-16,2 0 1 15,0 1-1-15,-7 1 0 0,5-2 0 16,2 3 1-16,-7-1-1 16,-4 0 0-16,3 3 0 15,-7 0 0-15,4 0 1 0,0 3-1 16,-8 2 1-16,-6 5 0 15,-1 0 1-15,-1 0-1 16,-3 2 0-16,1 0 0 16,-6 3 0-16,-2-1 0 15,2-5 0-15,-4 3 0 16,2 0 0-16,-3-2 0 0,3 0 1 16,-5 0-1-16,3 2 0 15,-5 0-1-15,-1 2 1 16,-4-2 0-16,-1 0-1 0,-2 3 0 15,0-3 1-15,2 0 0 16,-1 3 0-16,-1-1 1 16,3-2-1-16,4-3 1 15,-2 4-1-15,3-3 1 0,-1 0 0 16,-4-3-1-16,-3 3 0 16,0 2-1-16,-9 0 1 15,-7 0-1-15,-3 2 0 16,-6 1 0-16,-7 2 0 0,-6-3 0 15,3 4 1-15,-4 2-2 16,2 0 0-16,2 4 0 16,5-4 1-16,4 5-1 15,-5-5 0-15,6 5 0 16,-4-1 0-16,1-1 1 0,-3-4 0 16,-2 4-1-16,-7-3 1 15,-7 2-1-15,-2 2 1 16,-4-2-1-16,-6 6 1 15,-3-3 0-15,0 4-1 0,-2-3 1 16,-1 3 1-16,-2 1-1 16,2 2 0-16,-2-5 1 15,-2 6-1-15,0-4 0 0,-3 1 0 16,0 7 0-16,-3-8 1 16,-7 3-1-16,0 1 0 15,-5 2 1-15,-3-5-1 0,-2 5 2 16,-7-6-1-16,0-2 0 15,-8 3 1-15,0-3-1 16,-7 0-1-16,-5-2 1 16,-2 3 0-16,-4-6 0 0,-2 0 0 15,-2-3 0 1,-5 1 0-16,-1-2-1 0,-3 0 1 16,-1-4 0-16,-3 3 0 15,-4-4-1-15,-2 2 1 16,2 0 0-16,-6 3-1 0,1-6 1 15,0 3 0-15,-6-1 0 16,0 3 0-16,-1-1-1 16,-1-2 1-16,-3 2-1 0,1-4 1 15,-9 3-1-15,7-6 1 16,-7 1-1-16,1 3 0 16,1-4 0-16,-4 1-1 15,-4-2 1-15,0 2 0 0,-1-2 0 16,1-2 0-16,-1 2-1 15,1-5 1-15,-5 4-1 16,4-2 1-16,-7 0-1 16,5-2-1-16,0 1-1 15,-2-2 0-15,-5 4 0 16,-6-2-1-16,2 2 0 0,-3-5 0 16,0 5 1-16,-4-4 1 15,-4 1 0-15,5-3 1 16,2 0 0-16,-2 0 1 0,2 0-1 15,3 0 1-15,-3-3 0 16,5 3 0-16,3-2 0 16,-2 2 0-16,0-3-1 15,0 3 1-15,4 0 0 0,-3-3 0 16,7 3-1-16,-5 0 1 16,4-1-2-16,0 1 1 15,1-3-1-15,5 3 0 0,-3-3 1 16,3 1-1-16,0-6 0 15,4 6 1-15,5-5 0 16,2 2 1-16,0-3 0 16,3 1 0-16,3-1 0 15,7-2 1-15,2 1 0 16,5-7 0-16,2 1 1 0,5-2 0 16,8 1-1-16,3-5 1 15,6-1 0-15,2-3 1 16,7-2-1-16,3 0 0 0,2 0 1 15,6-3-1-15,-2-5 0 16,2 3 0-16,3-1 1 16,1 2-1-16,-1-4 0 15,-2 3 0-15,2-2-1 0,0 2 1 16,0-2 0-16,8 2 0 16,-3-2-1-16,8-1 2 15,-4 0-1-15,9 1 0 16,2 1 0-16,0-4 0 0,3 8 0 15,-2-6-1-15,2 3 1 16,2 5-1-16,-5-1-1 16,5 0 1-16,-2 4 0 15,-1 5-1-15,3-1 1 0,-2 3-1 16,2 1 0-16,0 6-7 16,0 10-20-16,-5-17-40 15,5 17-4-15</inkml:trace>
  <inkml:trace contextRef="#ctx0" brushRef="#br0" timeOffset="10829.77">15488 6557 73 0,'0'0'4'0,"0"0"2"0,-5-11-2 0,5 11 0 16,0 0 0-16,-15 14-1 16,3-2 1-16,-4 18 2 15,-4 18-6-15,1 17-1 0,-6 15 1 16,-3 20 1-16,-2 11 1 16,-2 12 2-16,6 15-1 15,0 6 2-15,-2 3 2 16,11 1 1-16,8 3 2 15,1 6-2-15,8 4-1 0,2-4-3 16,9 5-1-16,5 5-5 16,5-4-2-16,-4 0-4 15,-4-5-1-15,-1-1-2 0,-4-11 0 16,-3-2 2-16,-3-8-5 16,-1-3 4-16,-1-12 3 15,0 3-1-15,0 4-11 0,4-18-3 16</inkml:trace>
  <inkml:trace contextRef="#ctx0" brushRef="#br0" timeOffset="10992.5522">15272 11373 135 0,'0'0'7'0,"-6"15"2"0,-1 0 1 15,2 7 0-15,-5-3 1 16,2 9 1-16,1 0-2 15,-3 11-3-15,5-2-16 0,1-8-24 16,4 9-22-16</inkml:trace>
  <inkml:trace contextRef="#ctx0" brushRef="#br0" timeOffset="11361.3805">14826 10026 63 0,'0'-20'1'0,"-4"-18"-1"15,1-14 1-15,1-20 1 16,2-19-1-16,0-18 0 15,9-25 0-15,12-17-9 16,9-7-28-16</inkml:trace>
  <inkml:trace contextRef="#ctx0" brushRef="#br0" timeOffset="12162.9757">24312 6566 196 0,'0'0'1'0,"0"13"3"16,-2 15 1-16,2 14 2 15,0 17 2-15,0 21 0 0,2 10 3 16,6 35 2-16,2 18 0 15,2 16 1-15,4 17 3 16,-2 17 0-16,-1 10-1 16,-1 15 0-16,-1 15-1 0,-11 3-2 15,0 4-2-15,0-5-2 16,-11-5-3-16,-3-11-2 16,1-4-1-16,-7-16 0 15,0-12 0-15,0-13 2 0,-2-10-3 16,-3-13-1-16,3-15 2 15,1-10 0-15,2-11-2 16,1-14-3-16,0-12-3 16,6-12-5-16,-2-18-6 15,3-7-8-15,2-15-19 0,2-11-30 16,2-7-10-16</inkml:trace>
  <inkml:trace contextRef="#ctx0" brushRef="#br0" timeOffset="12294.3486">24086 11364 394 0,'0'0'2'0,"0"0"1"16,-9 4 0-16,9-4 1 15,-11 5-1-15,11-5-2 0,-12 7-12 16,7 6-43-16,5-13-19 16</inkml:trace>
  <inkml:trace contextRef="#ctx0" brushRef="#br0" timeOffset="14246.0326">15401 11618 65 0,'0'0'4'0,"12"10"3"0,3 2 4 16,7 8 3-16,3 0 3 16,10 8 3-16,5-1 3 15,11 6 0-15,9 3-2 0,2-4-2 16,6-5-2-16,3 0-3 16,7-1-2-16,4 1-2 15,5-3-2-15,2 2-1 0,1-5-1 16,4 2 0-16,1-1-1 15,5 4 1-15,-1-7 0 16,3 3 0-16,7-5-1 16,-5 8 0-16,6-8 0 15,-1 6 0-15,1-1-2 0,2 0-1 16,7 2 0-16,-5-1-1 16,-2 3 0-16,0-3 0 15,5 2 0-15,-3 0 0 16,3-2-1-16,-3-1 1 0,-4 0 1 15,6 0-1-15,4-2 1 16,-8 0-1-16,2 0 1 16,3-5-1-16,-6 2 1 0,9-3-1 15,-1 0 0-15,-9-4-1 16,2-4 1-16,-3 2-1 16,-4-5 1-16,-1-3-1 15,3 0 1-15,-3-8 0 0,-6 1-1 16,8-3 1-16,-6 0 0 15,4 0-1-15,3 0 1 16,3 3-1-16,-6-3 1 16,5 0 1-16,-2-2-1 15,5-1-1-15,4 1 1 0,-4-3 0 16,0-2-1-16,5-1 0 16,-2-1 0-16,-1-4 0 15,0 3 1-15,-2-3-1 16,-3-3 0-16,1 1 1 0,4-5 0 15,-5 3 0-15,-2-3 0 16,0 1 0-16,-3-1 0 16,7 0 1-16,0 0-1 15,-4-2 1-15,0 2-1 0,-1-4 1 16,4-3-1-16,-3-3 0 16,2-2-1-16,-2 0 1 15,-5-1-1-15,-2 5 0 0,-2-8 0 16,-2 4-1-16,-12 0-1 15,1 5-2-15,-6 0-4 16,-6-1-3-16,-6 4-2 16,-9 2 0-16,-2 2 0 15,-7 2-7-15,-1 6-9 0,-13-2-3 16,-6 6 5-16,-5 1 12 16,-6 5 11-16,0-1 7 15,-8 4 6-15,-10 9 9 16,13-12 12-16,-13 12 4 0,0 0-3 15,0 0-10-15,-8-13-17 16,-3 10-64-16,11 3-10 16</inkml:trace>
  <inkml:trace contextRef="#ctx0" brushRef="#br0" timeOffset="16055.6266">15244 11747 179 0,'0'0'2'0,"0"0"1"0,0 0-1 15,0 0 1-15,-5-10 1 16,5 10 1-16,8-18 2 15,4 7 2-15,8-12-1 16,11 0-1-16,5-4 0 0,16 0 1 16,8-5 0-16,13-5-2 15,15-1 0-15,14-3-2 16,5 0 1-16,17-5 1 16,5 1 2-16,14-4 1 0,3 1 0 15,11 2-1-15,4 0 2 16,6 5-3-16,2-4-1 0,7 10 0 15,1-4-3-15,7 7-1 16,0 4-1-16,4 1 0 16,5 0-1-16,-2 2 1 15,9 3 0-15,-3 0 0 16,-3 2 0-16,5 0 0 16,-1 5 0-16,-8 1 0 0,1 4 0 15,-4 4 1-15,-11 4-1 16,1 2 1-16,0 2 1 15,-6 1-2-15,-2 4 2 16,2 1-2-16,-6-1 1 0,1 6-1 16,-4-3 0-16,-8 5 0 15,-2-1-1-15,-10 3 0 0,-4 0 1 16,-14 4-1 0,-7 1 0-16,-4 3 0 0,-9 2 0 15,-12 0 3-15,-3 8-1 16,-7-3 2-16,-7 3 0 15,-4-3 0-15,-3 5 1 0,-3-5 0 16,-8-2 0-16,3 2-2 16,-3-5 1-16,-3 1-1 15,1 1-1-15,-3-1 1 16,1-2-1-16,1 0 0 16,-4 1 0-16,0 0-1 0,-6-3 1 15,4-1-1-15,-6 0 0 16,0-1 0-16,-2-2-1 15,-1 2 0-15,-2 1 0 0,2-3-1 16,-5-3 0-16,-2 2 0 16,0-1-1-16,-6 0-1 15,1-6-3-15,-8-3-4 16,-3 2-8-16,1-7-22 0,-2 6-27 16,-5-10-12-16</inkml:trace>
  <inkml:trace contextRef="#ctx0" brushRef="#br0" timeOffset="16167.0507">24144 11690 358 0,'0'0'0'0,"0"0"0"15,0 0-2-15,0 0-27 16,0 7-39-16,0-7-4 16</inkml:trace>
  <inkml:trace contextRef="#ctx0" brushRef="#br0" timeOffset="18577.9883">19205 8574 5 0,'0'0'5'0,"0"0"2"16,0 0 2-16,0 10 6 15,4 2 0-15,-2 10 4 16,2 9 1-16,0 10 2 15,3 23-3-15,-2 6-4 0,3 21-2 16,-2 13-4-16,3 15-1 16,-2 7-3-16,5 11-1 0,-4 9-1 15,2 1-7 1,0-2-4-16,0 1-10 0,2 5-9 16,-7-5-2-16,2 4-2 15,-7-10-4-15,0-1-1 0</inkml:trace>
  <inkml:trace contextRef="#ctx0" brushRef="#br0" timeOffset="19392.825">19298 8857 235 0,'0'0'7'0,"0"0"-3"16,0 0 0-16,-2 3 1 15,0 20 3-15,-1 9 2 16,-2 28 1-16,0 16 1 0,3 26-5 16,-2 23 2-16,4 23 2 15,6 16-2-15,4 11-1 16,2 11-3-16,8-7 1 0,-2-2-1 16,-3-3-1-16,-2 0 2 15,-4-22 0-15,-4 1-1 16,-3-10-1-16,-2-15 1 0,0-4-2 15,-2-15-1-15,0-12-3 16,-1-18-9-16,3-9-10 16,-2-12-19-16,-1-17-33 15,3-14-5-15</inkml:trace>
  <inkml:trace contextRef="#ctx0" brushRef="#br0" timeOffset="19831.9498">20082 8707 313 0,'0'0'3'0,"0"0"0"16,0 0 0-16,0 0 0 15,-8 8 2-15,3 16 3 0,-3 16 2 16,1 26 1-16,2 29-1 15,5 26-1-15,0 28 3 16,5 26-2-16,8 16-3 0,2 10-2 16,2 3-2-16,0-7-1 15,3-6 0-15,-8-12 0 16,4-10 1-16,-11-11 1 0,0-18-1 16,-3-8-1-16,0-18-5 15,3-2-18-15,1-8-47 16,4-27-8-16</inkml:trace>
  <inkml:trace contextRef="#ctx0" brushRef="#br0" timeOffset="19993.5497">20174 11589 383 0,'0'0'0'15,"0"0"-2"-15,-3 4 2 16,3-4-2-16,-2 12-5 0,2-12-9 15,-3 10-26-15,3 0-29 16,0-10-3-16</inkml:trace>
  <inkml:trace contextRef="#ctx0" brushRef="#br0" timeOffset="28459.0085">19142 7850 277 0,'0'0'5'16,"0"0"0"-16,0 0 0 0,-3 7 2 15,1 6 2-15,2 7 1 16,0 9 3-16,0 13 0 0,0 12-4 16,7 14 1-16,0 14 2 15,4 7-1-15,1 7-3 16,4 7-1-16,-4-5-2 15,1 3 0-15,-2-6-2 16,2-6-1-16,-7-5 0 0,3-2-1 16,-4-10 0-16,-3-10-1 15,1-5-1-15,-3-10 0 16,0-6-1-16,-5-5-1 16,2-14-1-16,-4-5-5 15,7-17-8-15,-15 8-15 0,5-19-27 16,5-6-17-16</inkml:trace>
  <inkml:trace contextRef="#ctx0" brushRef="#br0" timeOffset="29046.7516">19082 7836 242 0,'0'0'7'0,"0"0"1"0,0 0 0 15,0 0-1-15,-2-11 2 16,2 11 0-16,9-1 3 0,9 1 1 15,5 0-3-15,14 0-2 16,10 0 1-16,14 0 1 16,10 0-1-16,9-6 0 15,4-2-3-15,3 4-1 0,-2-4-1 16,-7-2-2-16,0 0 0 16,-14 3-1-16,-4 2 0 0,-10-3 0 15,-13 6-1-15,-4-1-1 16,-8 3 0-16,-6 0 0 15,-4 0 1-15,-8 8 1 16,-4 4 1-16,2 13 1 0,1 5 3 16,-6 10 1-16,0 11 1 15,0 11 0-15,-3 8 1 16,3 9-1-16,0 2-1 0,0 7-2 16,3-4-1-1,1 5-1-15,4-3-1 0,-1-4-1 16,1 0 0-16,-1-7-1 15,0-3 1-15,1-6 0 16,-4-4-1-16,1-8 0 16,-1-4 0-16,0-6-2 0,1-3-2 15,0-9-5-15,-4-8-10 16,3-5-35-16,3-2-25 16,-4-10-5-16</inkml:trace>
  <inkml:trace contextRef="#ctx0" brushRef="#br0" timeOffset="30277.9076">19420 11644 163 0,'0'0'6'16,"0"0"1"-16,0 0 1 15,-7-9 2-15,7 9 3 0,0 0 3 16,-10-7 5-16,10 7 4 16,-8-5-2-16,8 5-1 15,0 0 1-15,0 0 0 16,-10-2-2-16,10 2-2 16,-7-3-5-16,7 3-3 15,-20-5-3-15,8 5-1 0,-8 0-2 16,-1 5-1-16,0 0-1 15,-4 2 0-15,-3 3 0 16,2 2 0-16,2-2-1 16,-2 4 0-16,10-5-1 0,-1-1 0 15,0-4 0-15,4 4-1 16,3-3 0-16,10-5-1 16,-9 15 0-16,6-5 0 0,3 3 1 15,0 3-1-15,0 6 1 16,3 1 0-16,1 4 0 15,4 3 1-15,-4 5-1 16,5-1 1-16,-5 1-1 0,-1 3 1 16,-1-2 0-16,-2-1-1 15,0-3 1-15,-2-5 0 16,-1 0-1-16,-1-7 1 0,-2-2 0 16,1-8-1-16,3-1 1 15,2-9 0 1,-5 8 0-16,5-8-1 0,0 0 1 15,0 0-1-15,0 0 0 16,0 0 0-16,0 0 0 16,0 0-1-16,9 0 1 15,4 0 0-15,2-2 0 0,7-1 0 16,8 0 0-16,5-1 0 16,10-1 0-16,0 2 1 0,9 1-1 15,4-1 0-15,1 1 1 16,3-3-1-16,1 2 0 15,-4 0 0-15,3 0 0 16,-2-3 0-16,-3 1 1 0,3-1-1 16,-4 2 0-16,4-4 0 15,-6 1 0-15,-1 0 1 16,-2 2-1-16,-5 0 0 16,-5 0 0-16,-7 0-1 0,-7 2 1 15,-5 1 0-15,-6 2 0 16,-7 0-1-16,-9 0 1 15,12 0 0-15,-12 0 0 16,0 0-2-16,0 0-2 16,0 0-5-16,0 0-10 15,0 0-29-15,-12-12-34 0,8 1-2 16</inkml:trace>
  <inkml:trace contextRef="#ctx0" brushRef="#br0" timeOffset="30657.7299">20298 11568 395 0,'0'0'3'0,"0"0"2"0,0 0 1 16,0 0 2-16,-8-2-1 16,8 2 1-16,0 0 1 15,0 0 0-15,0 0-2 16,9-5-3-16,10-1-1 15,3 5 0-15,3-2-1 0,7 3-1 16,4-3 1-16,-4 3-2 16,2 3 1-16,-4 7-1 0,-5 7 0 15,-3 6-1-15,-7 1 1 16,-3 13 0-16,-5 1 0 16,-1 6 1-16,-6 1-1 0,0-1 0 15,-6-1 1-15,2-1 0 16,-3-5 0-16,-1-5 0 15,1-2 0-15,-1-3-1 16,-4-5-1-16,-3-2-2 16,0-5-4-16,-5-2-9 0,-4-6-22 15,-12-2-43-15,4-5-2 16</inkml:trace>
  <inkml:trace contextRef="#ctx0" brushRef="#br0" timeOffset="32312.7013">18726 10214 323 0,'0'0'5'0,"0"0"2"16,0 0 2-16,0 0 0 16,-12-4 0-16,12 4 2 15,-12 4 0-15,2 6 0 0,0 2-4 16,-3 8-3-16,-1-1-1 16,2 6 1-16,1 7-1 15,-1 0-1-15,2 1 0 0,5 2-1 16,2 1 0-16,3-1 0 15,0-3-1-15,8 1 0 16,4-4 1-16,3-1-1 16,5-4 1-16,5 1 0 15,5-5 0-15,2 0 0 0,5-5 0 16,9 3 1-16,-5-6-1 16,9-3 0-16,2 1 0 15,0 0 0-15,3-2 0 0,3-4 1 16,-3 1-2-16,0-3 1 15,1 4-1-15,3-4 1 16,4 2 0-16,-1-4 1 16,-3 3-1-16,6-3 1 0,0 0-1 15,-5 0 0-15,2 0 0 16,-2 0 1-16,-6-4 0 16,3-4-1-16,-2 1 0 15,-3-3 1-15,-3-3 0 0,2 0-1 16,-1-3 1-16,-1 1-1 15,-4-3 0-15,-6 3 0 16,1 1 1-16,-4 1-1 16,-4 1 2-16,-2-3-1 15,-6 3 2-15,-3-2-1 0,5 1 1 16,-5-3 0-16,-2 2-1 16,1-3 1-16,-2 0-1 15,-1-4 0-15,-2 4-1 16,0-1 0-16,-3 2 0 0,1-4-1 15,-1 5 0-15,-4-3 1 16,1 1-2-16,-1-1 0 16,5 1 0-16,-9-2 0 0,4-1 0 15,-3 0 0-15,-3 0 0 16,0 0 0-16,-2-2 0 16,0 2 0-16,-2 0 0 15,-3 2 0-15,3 2 0 16,-6-1 0-16,6 2 0 15,-6 0 0-15,1 3 0 0,-1-2 0 16,1 5 0-16,-1-1 0 16,-4 0 0-16,2 0 0 15,0 1 0-15,0 1 0 0,-2 1 0 16,2-3 0-16,0 5 0 16,10 5 0-16,-16-11 0 15,16 11 0-15,-9-6 0 0,9 6 0 16,-10-6 0-16,10 6 0 15,0 0 0-15,-11-7 0 16,11 7 0-16,0 0 0 16,-11-5 0-16,11 5 0 0,0 0 0 15,0 0 0-15,-10-6 0 16,10 6 0-16,0 0 0 16,0 0 0-16,0 0 0 15,0 0 0-15,-9-4 0 0,9 4 0 16,0 0 0-16,0 0 0 15,0 0 0-15,0 0 0 16,0 0 0-16,0 0 0 16,0 0 0-16,-2 10 0 15,-2 2 0-15,-1 0 0 0,0 7 0 16,-2-3 0-16,-1 9 0 16,-2-3 0-16,2-1 0 15,1-4 0-15,-1 0 0 0,2-7 0 16,3 2 0-16,3-12 0 15,-3 10 0-15,3-10 0 16,0 0 0-16,0 0 0 16,0-5 0-16,0-10 0 0,3 3 0 15,0-5 0-15,1-3 0 16,2-3 0-16,3-1 0 16,-4 4 0-16,1-2 0 15,3 5 0-15,-8-1 0 16,8 5 0-16,-4 1 0 0,-3 5 0 15,-2 7 0-15,8-13 0 16,-8 13 0-16,17-2 0 16,-2 2 0-16,3 0 0 0,7 5 0 15,-4 0 0-15,15 0 0 16,-4 2 0-16,0-2 0 16,6 5-27-16,-9-6-60 15,-4-1-2-15</inkml:trace>
  <inkml:trace contextRef="#ctx0" brushRef="#br0" timeOffset="32941.9179">18496 10261 361 0,'0'0'7'0,"0"0"1"0,0 0 4 16,-7 0-2-16,7 0 1 15,0 0 1-15,0 0-1 16,0 0 0-16,0 0-5 0,0 0-1 16,0 0-1-16,9 0 0 15,5-5 0-15,7-5 1 0,4 0-1 16,0 0 0-16,2-2-1 15,-4 2-2-15,3 2-1 16,-5 2 0-16,-4 6 0 16,-4 3-1-16,-4 8 1 0,-6 6 0 15,1-2 0-15,-4 5 1 16,3 2-2-16,-3-6-4 16,5 8-13-16,-5-7-63 15,8-8-2-15</inkml:trace>
  <inkml:trace contextRef="#ctx0" brushRef="#br0" timeOffset="33977.7849">19060 7825 174 0,'0'0'7'0,"0"0"6"0,0 8 3 16,0-8 3-16,0 0 2 15,0 0 1-15,-5 10 2 16,5-10-1-16,0 0-4 16,0 0-5-16,0 0-4 0,0 0-2 15,0 0-2-15,0 0-2 16,0 0 0-16,0 0-3 16,0 0 0-16,0 0 0 15,-3 10 0-15,3-10 1 16,3 3 1-16,10-2 1 0,1 2 1 15,11 0 1-15,10-3 1 16,13 0 0-16,14 0 0 16,9-6 2-16,14-1-4 15,9 0 1-15,13-6-1 0,15 1-1 16,-1 0-1-16,9 1 0 16,2 2-1-16,3-2-1 15,-2 4 1-15,4-3-2 0,-5 5 1 16,-3-2-1-16,-7 0 0 15,-3 4 1-15,-7-1-1 16,-12 1 0-16,-11 3 0 16,-12 0 0-16,-15 0 0 0,-12 0 0 15,-13 3 0-15,-11-2 0 16,-7-1 0-16,-9 0 1 16,-10 0-1-16,0 0 1 0,0 0 1 15,0 0-2 1,0 0-3-16,0 0-7 0,-8 6-23 15,8-6-49-15,-22 7-1 16</inkml:trace>
  <inkml:trace contextRef="#ctx0" brushRef="#br0" timeOffset="35894.1614">21504 7798 292 0,'0'0'9'0,"0"0"3"15,0 0 5-15,0 0 1 16,0 0 0-16,0 0 3 16,-5 0-3-16,5 0-1 0,-4 8-6 15,4 4-5-15,0 26 1 31,-1 3-2-31,-2 9-1 16,-2 3 1-16,2 8 1 0,1 3 1 16,0-4-1-16,-6 0-1 15,6-22-2-15,0-3-1 16,2-4-1-16,-3-4 1 16,3-6-2-16,0-3 1 0,0-6 0 15,0-3-1-15,0-9 1 16,0 14 1-16,0-14 0 15,0 0 1-15,0 0 0 16,0 0 0-16,0 0 0 0,0 0-3 16,0 0 0-16,0 0 0 15,-13 0 0-15,13 0 0 16,-14 0 0-16,3 0 0 0,-1 0 0 16,-3 0 0-16,-7 0 0 15,-3 4 0-15,-5 4 0 16,-8 2 0-16,-4 0 0 15,-9 2 0-15,-7 1 0 16,-6 1 0-16,-6 1 0 16,-9 0 0-16,-9 0 0 0,-3 0 0 15,-6 0 0-15,-7 0 0 16,-1-3 0-16,-5 3 0 16,0-3 0-16,6 1 0 0,5-3 0 15,5-1 0-15,12-1 0 16,3-1 0-16,16-2 0 15,13-2 0-15,10-1 0 16,10-2 0-16,13 0 0 0,2 0-12 16,15-10-49-16,0 10-24 15,15-12-2-15</inkml:trace>
  <inkml:trace contextRef="#ctx0" brushRef="#br0" timeOffset="36740.6982">19102 7929 362 0,'0'0'7'0,"0"0"0"15,0 0 3-15,0-10-1 16,0 10-1-16,-13-12 1 16,-3 7-1-16,-9-2 1 15,-13-1-5-15,-2 6-2 0,-12-4-2 16,-5 4 0-16,-7 2 0 16,-10 0 1-16,1 0 1 0,-7 5-2 15,1 0 1-15,-8 0 0 16,-3-2 0-1,8 1 1-15,8 1-1 16,6 1 1-16,14-5 0 0,11 2-1 16,9-3 0-16,19 0-1 15,4 0 0-15,11 0-1 16,0 0 0-16,0 0-1 0,0 0 1 16,-4 15-1-16,4-2 1 15,0 2 1-15,0 9 0 16,4 9 1-16,-1 4 1 15,1 10 0-15,7 5 1 16,-3 6 0-16,3 8-1 16,0 0 1-16,1 4-1 0,-5-3-1 15,4-4 1-15,-6-2-2 16,-3-7 1-16,-2-2 0 16,0-10 0-16,0-5 0 15,-7-4 1-15,0-7-1 0,-4-2 1 16,2-10 0-16,-1 4-1 15,-1-9 2-15,2-1-1 16,-1-1 1-16,10-7 0 0,-15 3 0 16,15-3 0-16,-8 0-2 15,8 0 0-15,0 0-1 16,0 0-1-16,17-8 1 16,8 1-1-16,10-3-1 0,17-3 1 15,13-1 1-15,12-2 0 16,11 1-1-16,8 1-4 15,4-1-15-15,-16 3-59 16,19 0-3-16</inkml:trace>
  <inkml:trace contextRef="#ctx0" brushRef="#br0" timeOffset="37487.9776">21548 7969 308 0,'0'0'7'0,"0"0"5"0,0 0 3 16,-10-8 0-16,10 8 1 16,0 0 1-16,0 0-3 15,-9-4 2-15,9 4-7 0,12 0-3 16,8 0-3-16,12 0 0 16,13-3 1-16,14 1 0 0,14-3 2 15,11-2-1-15,5-1 0 16,6-2-1-16,2-1-1 15,2 2-1-15,-2-1 0 16,0 3 0-16,-10-3-1 0,-5 3 0 16,-5-1-1-16,-7 4 0 15,-15 1 1-15,-11 0 0 16,-14 1-1-16,-7-1 0 0,-11 3 0 16,-12 0-2-16,0 0-3 15,-5 0-5-15,-10 11-17 16,-22-2-55 15,-5 3-2-31</inkml:trace>
  <inkml:trace contextRef="#ctx0" brushRef="#br0" timeOffset="37938.4222">21366 8245 327 0,'0'0'2'0,"0"0"2"16,0 0 1-16,0 0 3 15,0 0 3-15,8 0 3 16,12 0 2-16,10 0 1 15,13 0-2-15,8 0 0 0,19 0-1 16,9-5-2 0,16-3-2-16,5 2-2 0,1-1-1 15,12-1-1-15,-5-1-1 16,0-1 0-16,-4 0-1 16,-4-2-2-16,-14 2 2 0,-9 0-4 15,-12 0 0-15,-12 6 0 16,-16-2 0-16,-11 4 0 15,-11-1 0-15,-15 3 0 16,11 0 0-16,-11 0 0 0,0 0 0 16,-11 0 0-16,2 0 0 15,-3 5 0-15,-4-3 0 16,4 4-5-16,-3-4-14 0,3 3-20 16,12-5-48-16,-15 5 0 15</inkml:trace>
  <inkml:trace contextRef="#ctx0" brushRef="#br0" timeOffset="39437.3788">22918 7628 340 0,'0'0'6'16,"0"0"3"-16,0 0 4 0,0 0 3 15,-8-11-1-15,8 11-1 16,0 0 0-16,0 0-2 15,0 0-4-15,-4 11-3 16,1 13-3-16,3 13-2 0,0 7 1 16,0 9 1-16,3 14 2 15,1 2 2 1,-1 0-2-16,3-2 1 0,1-3-1 16,-3-11 1-16,4-2-1 15,-6-8-2-15,1-13 0 16,-3-6-1-16,0-3 0 15,0-9 1-15,0-3 0 16,0-9 0-16,0 0 0 0,0 0-2 16,0 0 0-16,-8-16-1 15,3-5-2-15,1-8-1 16,-3-6-3-16,3-7-1 16,-1-8-2-16,3-2 1 0,0-3 0 15,2-2 0-15,0-2 1 16,0 5 3-16,0 2 1 15,0 2 1-15,-3 9 2 0,0 0 1 16,1 12 1-16,2 4 2 16,-2 8-1-16,2 2 1 15,0 15-1-15,-2-12-1 16,2 12 0-16,0 0 0 0,6-11-1 16,7 6 0-16,7 3 0 15,7-1 0-15,13-2 0 16,10 0 2-16,10 2-1 15,7-1 0-15,4-1 0 16,3 0 0-16,2 0 0 16,-2 1 0-16,-2-4-1 0,-2 3 1 15,-11-2-1-15,-4 2 1 16,-7-1-1-16,-6 2 1 0,-15 2 0 16,-2-2 1-16,-10 4 0 15,-6 0 1-15,-9 0-1 16,0 0 0-16,0 0 1 15,0 0-2-15,0 0-1 0,0 0 0 16,0 0 0-16,0 10-1 16,0 4 0-16,-4 0 1 15,1 8-1-15,-2 2 1 16,-3 12 1-16,7 0 0 16,-4 4 0-16,0 5 1 0,2 2 1 15,-2 3 0-15,5-6 0 16,0 4 0-16,0-4 0 15,0-5 0-15,0 1 0 16,2-5-1-16,1-6-1 16,3 1 0-16,-6-7 0 0,2-1 0 15,-2-5-1-15,0 1 2 16,-8-3-1-16,-2-3 0 16,-4 0 0-16,-7-2 1 0,-6-2-1 15,-5-1 0-15,-8 0 0 16,-7 0 0-16,-11 1-1 15,-6-4 1-15,-6 2-1 0,-1 0 1 16,-2 0-1-16,1 0 0 16,8 2 0-16,2-4 1 15,12 4-1-15,10-3-1 16,13-3-2-16,7 3-2 0,20-5-12 16,-13 7-64-16,21-7-4 15</inkml:trace>
  <inkml:trace contextRef="#ctx0" brushRef="#br0" timeOffset="39992.1595">23181 8410 342 0,'0'0'7'0,"0"0"4"0,0 0 2 15,0 0 0-15,0 0-2 16,0 0 1-16,0 0 0 16,3 10 1-16,2 5-6 0,0 10-4 15,2 7 0-15,-2 10 0 16,3 13 3-16,-4 8 0 15,2 12 1-15,-3 7-1 16,-3 5 1-16,-3 4-1 0,-3 7-1 16,-1 0 0-16,0-2-1 15,0 1-2-15,-1-5 0 16,0-6-1-16,4-9 0 16,-2-12-1-16,2-11 0 0,2-10 0 15,-4-11-2-15,6-11-2 16,-3-7-2-16,3-15-6 15,0 0-7-15,0 0-15 16,3-15-50-16,-2-9 0 0</inkml:trace>
  <inkml:trace contextRef="#ctx0" brushRef="#br0" timeOffset="40622.4955">23381 8494 338 0,'0'0'5'16,"0"0"4"-16,0-12 4 15,0 12 2-15,0 0 0 0,0-10 0 16,0 10-2-16,0 0 0 15,0 0-4-15,0 17-4 16,0 15-2-16,0 11-2 16,-3 13 1-16,3 14 1 0,0 12 2 15,0 12 1-15,0 4 0 16,3-1 0-16,-2-1-1 16,5-4-1-16,-2-5 0 0,2-7-2 15,-4-7-1-15,-1-10 1 16,-1-5-2-16,5-12 1 15,-5-6-2-15,0-8 1 16,0-10-1-16,0-4-1 0,0-9 1 16,0-9 0-16,0 12 0 15,0-12-1-15,0 0 0 16,0 0-1-16,0 0-1 16,0 0 1-16,0 0-2 15,0 0 0-15,0 0-1 0,-11 5 0 16,11-5 0-16,0 0 1 15,-13 13 2-15,13-13-1 16,-4 11 2-16,4-11 0 16,-5 9 2-16,5-9 2 0,0 0-1 15,-5 10 1-15,5-10 1 16,0 0 0-16,-12 2 0 16,2-2 0-16,-3 3-1 15,-1-1 0-15,-4-2-1 0,-2 3-1 16,-2-1 1-16,-1 0-1 15,3 1 0-15,1 2-4 0,1-5-13 16,-2 0-61-16,20 0-1 16</inkml:trace>
  <inkml:trace contextRef="#ctx0" brushRef="#br0" timeOffset="42402.4133">23159 7720 289 0,'0'0'6'16,"0"0"2"-16,0 0 2 0,0 0 3 16,0 0 1-16,0 0 1 15,6 1 3-15,-6-1 2 16,0 0-6-16,0 0-1 16,4-7-2-16,-2-4-3 0,1-1 0 15,0-8-1 1,-1-4-2-16,0-8 0 0,3-8-1 15,-2-7 0-15,5-6-1 16,-4-7-1-16,1-5 0 16,3-4 0-16,-4 1-1 0,2 4 0 15,1 7 0-15,-2 7 0 16,-2 11 0-16,-1 11 0 16,1 9 0-16,-3 6-1 0,0 13 0 15,0 0-1-15,0 0-1 16,0 0 1-16,0 0-1 15,0 0-1-15,0 0 1 0,0 0 1 16,0 0 0-16,0 0 0 16,0 0 1-16,4 7-1 15,-4-7 1-15,0 0 0 16,0 0 0-16,0 0 0 16,0 0 0-16,0 0 1 0,0 0-1 15,0 0 1-15,0 0 0 16,0 0 0-16,0 0 1 15,0 0-1-15,0 0 0 16,0 0 0-16,3-4-1 16,-3 4 1-16,0 0-1 15,0-10 0-15,0 10-1 0,0 0 0 16,0 0-2-16,0 0 1 16,0 13 0-16,0 6-1 15,0 9 1-15,2 7 0 0,2 4 1 16,-2 8 1-16,3 5 1 15,-3-2-1-15,3-2 1 16,-3-2-1-16,1-7 0 0,-1-2 0 16,-2-5 0-16,3-4-1 15,-3-6 0-15,0-5-1 16,0-2-1-16,0-5-2 0,0 1 0 16,0-11-2-16,0 0-3 15,-10 1-2-15,10-1-2 16,-7-12-1-16,2-2-3 15,-3-7 1-15,3-1 1 16,-2-5 3-16,-1-5 2 16,4-5 2-16,-2 5 5 0,1-5 2 15,3 4 6-15,-1-1 2 16,-2 0 3-16,5 5 1 16,-2 2 3-16,2 8 1 15,-3 3-1-15,3 2-5 0,0 3-1 16,0 11-2-16,0 8 0 15,0 9-3-15,0 13-2 16,0 7-1-16,0 6 1 0,0 8 3 16,3 4 0-16,2 0-1 15,0-1-1-15,-1-7 0 16,5-5-1-16,-5-7 0 16,1-5 0-16,0-11 0 0,-2 1 0 15,1-8 1-15,-4-12 2 16,3 11 0-16,-3-11-2 15,0 0 0-15,0-15 0 16,-3-3-1-16,1-7-2 16,0-9-3-16,-3-8-3 0,2-10 0 15,1-5 0-15,-3-2 1 16,0-4 4-16,-3 12 1 16,3 1 3-16,-2 8 4 15,0 9 4-15,1 8 1 0,-1 10 0 16,4 6-2-16,3 9-1 15,0-15-2-15,8 11-1 16,7-4-2-16,8 0-2 0,3-1-1 16,7-1 1-16,3-1 0 15,3 4 0-15,-2-1 0 16,-5 3 0-16,-2 1 0 0,-10 1 1 16,-2 1-1-16,-9 2-1 15,-9 0 0-15,0 0 2 16,5 12 0-16,-5 8 1 15,-2 5-1-15,-1 9 1 0,-2 8 0 16,3 3 2 0,0 11 0-16,-2 0-1 0,4-2-2 15,0-2 1-15,4 0-1 16,0-7 0-16,4-4-1 16,-3-3 0-16,4-3 0 0,-3-8 0 15,-1 0 0-15,0-7 0 16,-1-5-1-16,-4 0 1 15,-2-3 0-15,-10-8 0 16,-3 2 0-16,-8-4 0 0,-5 1-1 16,-1 2-5-16,-6-5-19 15,0 4-55-15,8-1-1 16</inkml:trace>
  <inkml:trace contextRef="#ctx0" brushRef="#br0" timeOffset="44212.6638">22853 9990 249 0,'0'0'6'0,"0"0"5"16,0-9 3-16,0 9 2 16,0-13 1-16,0 13 2 15,7-15 2-15,-1 8 1 16,4 0-3-16,4-1-5 0,4 1-2 15,4 2-1-15,4 0-1 16,8-1-1-16,6 2 0 16,7 2-1-16,6-4-1 15,6 2 0-15,3 1-1 16,0-2-1-16,1 2 0 16,-4 0-1-16,-4 3-2 0,-5 0 0 15,-9 0 0-15,-2 0-1 16,-10 0 0-16,-5 3-1 0,-6 0 0 15,-6-1 2-15,-4 1-2 16,-8-3 0-16,10 3 0 16,-10-3 0-16,0 0 0 15,-10 10 0-15,-3-4 0 0,-3 0-7 16,-5 4-4-16,-7 0-8 16,-1 5-11-16,-8-6-11 15,-2 1-15-15,1 4-7 16,-10-3-8-16,4 2-6 0</inkml:trace>
  <inkml:trace contextRef="#ctx0" brushRef="#br0" timeOffset="45154.0656">23045 10000 181 0,'0'0'11'0,"0"0"4"16,-15-7 7-16,15 7 2 16,-12-11 3-16,12 11 2 0,-18-9 2 15,11 1 2-15,7 8-6 16,-12-9-7-16,12 9-4 15,0 0-4-15,0 0-3 16,-9 5-1-16,7 12-3 0,2 11-2 16,0 6-2-16,-2 5 0 15,2 6 1-15,0 7-1 16,0-2 0-16,0-3 1 16,0-6-1-16,0-5 1 0,0-4-1 15,2-10 0-15,-2 1 0 16,0-11 0-16,2-2 2 15,-2-10-2-15,0 0 1 16,0 0 0-16,0 0-2 0,-4-20 1 16,-4-5-1-16,4-5 1 15,-1-9-2-15,-3-9 0 16,5-3 1-16,-2 1-1 16,0-1 2-16,1 5-1 0,1 4 1 15,-2 10 0-15,2 7 0 16,1 8 0-16,-3 2-1 15,3 6 1-15,2 9-1 0,-3-10 0 16,3 10 0-16,0 0-1 16,0 0 0-16,0 0 0 15,5-5 1-15,-5 5-1 16,22 0 0-16,-5 0 1 0,11 5 0 16,4-3 1-16,9 0 0 15,8 1 0-15,5-3 0 16,6 0 0-16,2 0 0 15,0 0 0-15,1-3 0 16,-6 1 0-16,-2 0-1 16,-11-3 0-16,-1 2 0 0,-7 3 1 15,-6-2-1-15,-2-3 0 16,-8 5 0-16,0-2 1 16,-5 2-1-16,-5-3 1 0,-1 0 0 15,-9 3 1-15,11-2-2 16,-11 2 0-16,0 0 0 15,0 0 0-15,0 0 0 0,0 0 0 16,0 0 0-16,0 0 0 16,-5-8 0-16,5 8 0 15,-10 8 0-15,5 7 0 16,-2 2 0-16,4 5 0 16,-2 7 0-16,0 5 0 0,0 2 0 15,0 1 0-15,2 1 0 16,3-2 0-16,-2 0 0 15,2-4 0-15,-2-5 0 16,2-3 0-16,0-3 0 0,0-4-4 16,-3-5-5-16,3 1-6 15,0-13-7-15,0 0-12 16,0 0-8-16,0 0 0 16,-8-10 5-16,8 10 11 0,-2-12 11 15,2 12 9-15,0-10 10 16,0 10 15-16,0 0 9 15,-5 4 3-15,2 11-3 0,1 2-8 16,-1 4-8-16,-1-5-5 16,1 10-3-16,3-4-11 15,-4 18-56-15,4-24-12 16</inkml:trace>
  <inkml:trace contextRef="#ctx0" brushRef="#br0" timeOffset="45305.2262">23430 10548 417 0,'0'0'3'0,"0"0"0"15,0 0 1-15,-10 0-3 16,10 0-2-16,0 0-21 16,0 0-52-16,7-2-2 15</inkml:trace>
  <inkml:trace contextRef="#ctx0" brushRef="#br0" timeOffset="46072.72">18556 8886 243 0,'0'0'8'0,"-16"0"3"16,2 0 8-16,3 0 5 0,-3 3 1 16,2-3-2-16,-1 0 1 15,13 0 1-15,0 0-5 16,34-3-6-16,31-7-6 16,29-3-5-16,41-7-1 0,33-4-13 15,52-3-64-15,38-3-2 16</inkml:trace>
  <inkml:trace contextRef="#ctx0" brushRef="#br0" timeOffset="49257.147">17573 6566 195 0,'0'0'6'0,"0"0"3"0,0 0 0 0,0 0 0 15,11 0 1 1,-11 0-1-16,14-2 2 0,1-5 1 16,5-4-5-16,12-1-1 15,6-2-2-15,16-3 2 0,11-6 1 16,9 0-2-16,11 2 0 15,7-4-1-15,10 0 0 16,3 3 1-16,7-1-2 16,1 3 0-16,7 1 0 0,8-1-1 15,5-1 2-15,1 2-1 16,13 2 0-16,5-3 0 16,4 3 0-16,0 4 0 0,7 1 0 15,-4 3-1-15,-3 0 0 16,-2 5 0-16,-2 1-1 15,-10 3 1-15,-4 0-2 16,-3 0 1-16,-8 0 1 16,-5 3-1-16,-8 4 1 0,0 2-1 15,-12 5 1-15,-5 1 0 16,-5 2-1-16,-10 5 1 16,-8 2-1-16,-9 5-1 15,-13-3 1-15,-12 6-1 0,-5-4 0 16,-15 2 0-16,-8 1 0 15,-6-8 0-15,-6 4 0 16,-9 1 2-16,-5-4-2 0,-6 3 0 16,-12-2 0-16,-6 5 0 15,-8-5 0-15,-7 5-2 16,-11-3 0-16,-11 3 1 16,-10-1-1-16,-9 1 0 0,-10-3 0 15,-6 0-1-15,-10 0-1 16,-4-4 2-16,-7 0 0 15,-3-3 0-15,2-4 0 16,-7 2 0-16,2-4 0 16,-3-1 0-16,2-1 1 0,-2 1 0 15,-1-8-1-15,1 0 2 16,6-3-1-16,0-2 1 16,0 0 1-16,6 0-1 15,4-7 1-15,5 0 0 0,7-4 0 16,6 2 0-16,8-4 1 15,4 0 0-15,12-3-1 16,5-2 2-16,10-2-1 0,7 1 0 16,6-4 0-16,6-1 1 15,8 1-2-15,3 4 0 16,1-1 1-16,6-1-1 16,4 6 1-16,1 1 0 15,10 4-1-15,3 0 0 0,12-3 0 16,12 1 0-16,23-6 1 15,16-2-2-15,28-4 0 16,22-3-2-16,28-2-7 16,18 5-57-16,32-12-5 0</inkml:trace>
  <inkml:trace contextRef="#ctx0" brushRef="#br1" timeOffset="55604.4118">19734 8008 146 0,'0'0'8'0,"0"0"5"0,0 0 12 16,0 0 6-16,0 0 4 15,0 0 2-15,0-8-1 16,0-3 1-16,0-11-7 16,0-8-6-16,0-12-6 0,0-13-7 15,0-17-4-15,0-19-3 16,2-16 1-16,0-21-1 15,4-19 1-15,3-16-1 0,2-13-1 16,1-6-1-16,-1 5 0 16,3 8 1-16,-4 13-1 15,-4 22 0-15,1 22 0 16,-7 23-1-16,-4 28 0 16,-1 13 0-16,-2 16-3 15,2 13-2-15,0 4-5 0,5 15-4 16,0 0-5-16,0 0-15 15,-4 8-42-15,8 11-8 16</inkml:trace>
  <inkml:trace contextRef="#ctx0" brushRef="#br1" timeOffset="56469.2069">23348 7127 321 0,'0'0'7'0,"0"-12"2"0,0 0 3 16,0-12 1-16,0-5 3 16,0-13 0-16,0-13 0 0,0-16 1 15,0-11-5-15,0-15-5 16,0-11-1-16,0-9-3 15,0-8 0-15,4 4-1 16,-4-2 0-16,0 11-2 0,0 13 1 16,0 12 0-16,0 17 1 15,-4 17-1-15,2 14 0 16,-4 7-1-16,1 18 1 0,3 4-2 16,2 10-1-16,0 0-2 15,0 0-4-15,0 0-8 16,10 3-29-16,3 6-35 15,-6 6-3-15</inkml:trace>
  <inkml:trace contextRef="#ctx0" brushRef="#br1" timeOffset="58134.814">20017 6362 201 0,'0'0'8'16,"0"0"6"-16,0 0 3 15,0 0 0-15,0 0-1 0,0 0-1 16,5 0 1-16,-5 0-1 15,0 0-5-15,17 0-6 0,5 0-2 16,11 0 0-16,17 0 0 16,12-4 3-16,22-1-1 15,18-2 0-15,20-3-1 0,20-5 0 16,10-2 0-16,19 0-1 16,5-3 1-16,11 0 2 15,9 2-2-15,0 2 0 16,1-2 1-16,-11 1 0 15,-6 2-1-15,-9 0 0 0,-10 3-2 16,-11 1 0-16,-23 2 0 16,-10-1-1-16,-23 3 0 15,-12-1 1-15,-17 3 0 16,-21 3 0-16,-12 0 0 16,-9-1 1-16,-13 3-1 15,-10 0 1-15,0 0-1 0,0 0 1 16,0 0-1-16,0 0-1 15,0 0-1-15,0 0-2 0,0 0-5 16,-10 0-10-16,10 0-17 16,-11 7-35-16,2-2-7 15</inkml:trace>
  <inkml:trace contextRef="#ctx0" brushRef="#br1" timeOffset="58524.6531">22983 5916 338 0,'0'0'6'0,"0"0"1"16,0 0 0-16,0 0 1 15,0 0 2-15,0 0 1 16,0 7 2-16,12-5 0 0,11 2-5 16,4 4-2-16,5 2 1 15,1 1-1-15,4 1-2 16,-3 3-3-16,-1 2 0 0,-8-2-2 16,-7 2 0-16,-9 2 1 15,-6 2 0-15,-3 4 0 16,-16-3 2-16,-6 2-1 15,-8 5 1-15,-6 0-1 16,-7 0 1-16,-4 0-1 0,-1 5-4 16,2-10-9-16,8-2-37 15,3 1-29-15,5-3-3 16</inkml:trace>
  <inkml:trace contextRef="#ctx0" brushRef="#br1" timeOffset="59150.2392">20295 6141 287 0,'0'0'8'0,"0"0"4"15,0 0 3-15,0 0 2 16,10-11 1-16,-10 11 2 16,0 0 0-16,2-9-1 0,-2 9-7 15,-12 0-5-15,3 4-3 16,-9 7-2-16,-5-2-1 15,-2 9-1-15,-6-3 1 16,-5 7-1-16,-3-2 1 16,-1 0 0-16,-3-2 0 0,4-4-1 15,4-1 1-15,6-3 0 16,6-3 0-16,8-2-1 16,2-3 0-16,13-2-1 15,0 0 0-15,0 0 1 16,13 12-1-16,7-4 1 0,2 1-1 15,13 2 0-15,5 6 1 16,7 3 1-16,6 3 0 0,2 1-3 16,-2-4-14-16,-10 7-60 15,12 3-1-15</inkml:trace>
  <inkml:trace contextRef="#ctx0" brushRef="#br1" timeOffset="59884.5743">16559 8643 252 0,'0'0'1'0,"0"0"-2"16,0 0 2-16,0 0 2 0,10 0 3 16,8 0 3-1,7 0 4-15,14-3 2 0,18 1 1 16,17-5 3-16,24-1-2 16,18-4 0-16,21-1-4 15,13-4 0-15,8-3-4 16,4-1-3-16,-5 5-1 0,-7-1-2 15,-7-1 0-15,-17 3-3 16,-11 6-5-16,-21-3-18 16,-11 3-38-16,-16 9-13 0</inkml:trace>
  <inkml:trace contextRef="#ctx0" brushRef="#br1" timeOffset="60644.2556">17418 12180 373 0,'0'0'1'16,"0"0"-2"-16,0 0 1 15,0 0 0-15,3-9 3 16,8 6 1-16,11-5 3 0,16-1 0 16,13-1 1-16,19-2 1 15,17-3 0-15,15-2 0 16,15 0-3-16,12-4 0 16,11 1 0-16,3 0-1 15,6 3 0-15,3-5-1 16,-5 4 1-16,-8 0-1 15,-2 2-1-15,-13 4-2 0,-17 0-5 16,-12 6-6-16,-21-2-14 16,-19-2-29-16,0 8-29 0,-30-4-4 15</inkml:trace>
  <inkml:trace contextRef="#ctx0" brushRef="#br1" timeOffset="61316.6625">17287 8881 194 0,'0'0'2'0,"0"0"7"15,5 20 6-15,0 7 4 16,-3 12 0-16,7 21 2 0,0 19 2 15,6 23 0-15,3 14-2 16,-1 22-4-16,3 17-3 16,1 8-1-16,0 15-3 15,-2-1-1-15,2 6-1 0,-7-3 1 16,-1 1 1-16,-3-9 0 16,3-8-2-16,-1-14-1 15,0-11 0-15,3-18-1 0,0-15-1 16,5-16-1-16,-2-21-3 15,-1-17-3-15,-5-15 0 16,1-10-2-16,-4-14 0 16,-9-13-1-16,8 10-2 0,-8-10-2 15,0 0-1-15,0 0-5 16,0 0-7-16,-5 0-12 16,5 0-20-16,-16 0-24 15,16 0-5-15</inkml:trace>
  <inkml:trace contextRef="#ctx0" brushRef="#br1" timeOffset="61951.7191">17260 8724 285 0,'0'0'5'0,"0"0"3"15,0 0-1-15,-7-7 2 0,7 7 0 16,-16 0 0-16,7 7 1 16,-3 1 0-16,-1 13-4 15,1 0-1-15,-4 9-2 16,2 2 2-16,-2 3-2 15,2-5 0-15,3 1-1 0,2-8 0 16,-1-3 2-16,5-5 1 16,5-15 3-16,-4 10 0 15,4-10 0-15,0-15 1 16,9-10-1-16,1-7 0 16,5-6-2-16,0-4-3 15,5-5-2-15,2 0 1 0,-2 0 0 16,-2 5 1-16,1 9 0 15,-6 9-1-15,-1 5 0 16,-5 11 0-16,-7 8 0 0,15 12-1 16,-5 15 1-16,3 11-2 15,2 11 1-15,5 6 0 0,5 11 2 16,7 4 0-16,0 2-5 16,5-1-8-16,5-1-28 15,3 2-42-15,2-3-1 16</inkml:trace>
  <inkml:trace contextRef="#ctx0" brushRef="#br1" timeOffset="62488.3306">17283 11507 425 0,'0'0'3'0,"0"0"0"16,0 0 2-16,0 0 1 16,-11-7 0-16,11 7 1 15,0 0-1-15,-5-8 0 16,5 8-3-16,0 0-2 16,0 0-1-16,0 0 0 0,8 2 0 15,2 8 0-15,7 7 1 16,3 8-1-16,3 5 2 15,7 2-1-15,2 4 1 0,0 8-1 16,0-3 0-16,1 4 0 16,-1-7-1-16,-2-2 1 15,-3-6-1-15,-2-3 1 0,-10-7-1 16,0-5 1-16,-4-8 0 16,-3-4 2-16,3-9-1 15,-2-15 1-15,7-13 0 16,11-16 0-16,10-13 0 15,13-13-2-15,13-3-20 0,20-11-63 16,4-11-4-16</inkml:trace>
  <inkml:trace contextRef="#ctx0" brushRef="#br1" timeOffset="65567.143">23124 10307 318 0,'0'0'1'0,"0"0"-1"16,0 0 2-16,0 0 1 0,0 0 1 15,6-7 3-15,13 7 1 16,11 0 2-16,15-3 2 16,17-1-1-16,13-2 2 0,16-6-2 15,13 0-2-15,6-5-1 16,5 2-2-16,-9-2-2 15,-3-1-1-15,-11 3 0 16,-11 3-1-16,-13 0-2 0,-11 2 1 16,-15 5-2-16,-7-2 1 15,-14 4 0-15,1 1-1 16,-14 2-2-16,-8 0-4 16,0 0-6-16,0 0-13 15,-4-11-43-15,4 11-9 0</inkml:trace>
  <inkml:trace contextRef="#ctx0" brushRef="#br1" timeOffset="66314.0247">23382 7911 228 0,'0'0'-3'0,"0"0"1"16,0 0 3-16,0 0 5 0,16 0 3 15,4 0 3-15,10-1 0 16,12-2 0-16,10-2 5 0,20 0-2 16,10-2-3-16,10 2-3 15,5-8-3-15,2 1-3 16,1 0 0-16,-3 2-1 15,-10 0 0-15,-7-3-1 16,-13 5 0-16,-17 1 1 0,-3 5-1 16,-20-1-1-16,-4 1 0 15,-11 2-2-15,-12 0-1 0,0 0-6 16,-5 2-10 0,-8 3-23-16,1 10-29 15,-6-2-4-15</inkml:trace>
  <inkml:trace contextRef="#ctx0" brushRef="#br1" timeOffset="66686.158">24115 7983 299 0,'0'0'-3'0,"0"0"0"16,0 11 3-16,-1 9 4 15,-1 7 0-15,-1 13 3 16,3 17 0-16,0 12 2 16,0 20 3-16,5 12 0 15,7 16-3-15,3 4-1 0,0 11-2 16,0-1-3-16,-1 0 0 15,4-3-1-15,-6-6-1 16,-3-12 0-16,-2-11 1 16,-3-6-2-16,2-13 0 0,-6-8-3 15,2-11-2-15,-2-6-5 16,2-8-6-16,-2-4-7 16,0-14-13-16,3 0-15 15,-3-11-21-15</inkml:trace>
  <inkml:trace contextRef="#ctx0" brushRef="#br1" timeOffset="67237.0896">24022 9975 292 0,'0'0'6'0,"0"0"2"15,0 0 3-15,-2-10 2 16,2 10 0-16,0 0-1 16,0 0 2-16,0 0 1 15,9 0-6-15,1 13-3 16,8 2-3-16,2 3-1 15,-3 6 1-15,8-2-2 0,0 3 1 16,-6-3-1-16,-1 1-1 16,0-3 1-16,-6-6-1 0,-3 1 1 15,-9-15 1-15,11 13 0 16,-11-13 1-16,4-8 0 16,2-7 0-16,-2-7 1 0,4-7-1 15,0-7 0-15,6-8-1 16,-1-3-2-16,4-5-4 15,-7-3-9-15,7-1-43 16,-1 5-21-16</inkml:trace>
  <inkml:trace contextRef="#ctx0" brushRef="#br1" timeOffset="67848.0264">24141 8036 264 0,'0'0'7'0,"0"0"4"16,0-8 4-16,0 8-1 15,0 0 2-15,-2-13-1 16,2 13 0-16,0 0 0 15,-18 0-7-15,9 3-3 0,-7 11-4 16,2 0-1-16,-7 8 0 16,-1 0 1-16,-2 6 0 15,-1-1 0-15,-1-2 0 0,4-3 0 16,4-3 0-16,1-4 0 16,4-5 0-16,4-1 1 15,9-9 2-15,-11 4 1 16,11-4-2-16,4-13 1 0,5 1 0 15,4-8-1-15,2-2 0 16,4-4-1-16,0-5-2 16,0 4 1-16,1 4 1 15,-5 1-2-15,-2 7 1 0,-4 5-1 16,1 10 1 0,-2 8 1-16,4 12-1 0,3 5 0 15,5 9 0-15,10 4-1 16,9 8-11-16,9 1-63 15,14-2-1-15</inkml:trace>
  <inkml:trace contextRef="#ctx0" brushRef="#br1" timeOffset="75757.0876">16495 10263 430 0,'0'0'4'0,"0"-10"3"16,0 0 2-16,0 1 2 15,0-1 1-15,0 0-1 16,0 0 1-16,0-1-1 16,0 11-7-16,0 0-4 0,2 13 0 15,0 9 0-15,1 3 0 16,-3 7 0-16,0 1 0 15,0 6 0-15,-3 3 0 16,-6-2 0-16,-2-3 0 0,-6-3 0 16,-1-4 0-16,-1-2 0 15,4-9 0-15,0-1 0 16,2-6 0-16,5-4 0 16,8-8 0-16,0 0 0 0,0 0 0 15,18 0 0-15,7-8 0 16,2-2 0-16,8-3 0 15,-3-1 0-15,9 2 0 16,-6-3 0-16,-1 8-19 0,-6-4-67 16,-1 4-4-16</inkml:trace>
  <inkml:trace contextRef="#ctx0" brushRef="#br1" timeOffset="75932.165">16862 10323 446 0,'0'0'2'0,"0"0"1"0,0 0 3 16,0 12 1-16,3 5 1 15,2 10 0-15,-1 8 1 0,2 5-1 16,4 9-7-16,-4 1-12 16,-6 7-71-16,14-3-4 15</inkml:trace>
  <inkml:trace contextRef="#ctx0" brushRef="#br1" timeOffset="76946.7286">21013 5786 344 0,'0'0'5'0,"0"0"3"16,0-14 3-16,0 14-1 15,0-13 1-15,0 13-1 16,0 0 0-16,-11 0 0 0,0 13-5 16,-4 9-2-16,1 8-1 15,-7 2-2-15,2 5 0 16,-1 2 0-16,0-1 0 15,3-8-1-15,6-6 0 16,6-1 0-16,1-8 0 0,4-6 0 16,0-9 2-16,22 3 0 15,6-6 1-15,6-6 0 16,13-6-1-16,9 0-3 0,4-5-8 16,11 5-21-16,6 5-43 15,-14 1-2-15</inkml:trace>
  <inkml:trace contextRef="#ctx0" brushRef="#br1" timeOffset="77182.7611">21518 5819 277 0,'0'0'9'0,"0"0"5"15,0 0 0-15,0 0 3 16,0 0-1-16,-7 0 0 16,7 0 1-16,0 0 0 15,-3 17-9-15,1-8-4 0,2 5-6 16,0-2-11-16,5 0-39 16,0 10-19-16,0-2-6 15</inkml:trace>
  <inkml:trace contextRef="#ctx0" brushRef="#br1" timeOffset="77895.6525">20966 5955 260 0,'0'0'9'16,"0"-9"6"-16,0 9 2 0,0-18 4 15,0 10-1-15,-2-2 1 16,-8-2 2-16,0 2-1 16,-5 3-8-16,-2 4-6 15,-5 1-2-15,-3 2-3 16,-3 5-1-16,-1 7 0 15,-1 11-2-15,-5-2 1 0,5 12-1 16,0-1 0-16,8 0 0 16,5 4 0-16,9-2-1 15,5-5 1-15,6-5 1 0,15-7 0 16,7-8 1-16,12-6 0 16,0-6 0-16,1-12 1 15,8-8 0-15,-4-11 1 0,-1-7-2 16,-11-8 1-16,-1-6-2 15,-12-11 1-15,-4-6-1 16,-9-3-1-16,-4 2-1 0,-4-2 0 16,-6 9-1-16,-2 9 1 15,-4 10-1-15,4 9 0 16,-3 16-1-16,3 10 1 16,2 12 0-16,0 20 1 15,5 9 3-15,5 13-1 0,0 13 1 16,10 12 2-1,2 6 0-15,13 5 0 0,5 1-2 16,10-2-5-16,5-7-4 16,6-9-11-16,-3 9-55 15,5-26-9-15</inkml:trace>
  <inkml:trace contextRef="#ctx0" brushRef="#br1" timeOffset="78997.577">24470 8801 233 0,'0'0'11'16,"6"-4"5"-16,-6 4 6 0,13-5 1 15,-13 5 2-15,11-10 1 16,-11 10 3-16,9-10-2 16,-9 10-9-16,0 0-7 0,-13-7-4 15,3 7-3-15,-6 7-1 16,2 3-3-16,0 5-1 16,1 2 0-16,4 0-1 15,1 0 1-15,6 4 0 16,2-7-1-16,10-4 1 15,-1-2 1-15,7-8 0 0,-2 0 1 16,6-12-1-16,1-6 2 16,-2-13-1-16,-2 0 1 15,0-11-2-15,-1-8 2 0,-7-4-1 16,1 4 1-16,-4 3 0 16,-1 5 0-16,-3 10-1 15,1 10-1-15,-3 22 1 16,0 0-1-16,2 27 0 0,3 10-2 15,5 7-5-15,-2 6-15 16,-6 7-55-16,15 0-3 16</inkml:trace>
  <inkml:trace contextRef="#ctx0" brushRef="#br1" timeOffset="81308.7084">21513 7800 301 0,'0'0'8'16,"0"0"4"-16,0 0 3 0,0 0 3 15,-2 7 4-15,2-7 2 16,0 0 0-16,0-4 1 16,0-13-7-16,0-11-3 15,0-10-4-15,0-18-3 0,5-13-3 16,-5-13-2-16,5-14-1 15,-1-14-2-15,2-7-3 16,-1-1-2-16,0-1-3 16,0 3-4-16,-3 9 0 0,0 13 0 15,-2 15 0-15,0 20 1 16,0 11-3-16,-4 16-15 16,1 3-36-16,3 29-11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06:28.7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3225 7540 240 0,'0'0'6'15,"0"0"5"-15,0 0 4 0,-8-12 2 16,8 12 3-16,-3-9 2 15,3 9 0-15,-2-11 2 16,2 11-5-16,0 0-5 16,0-13-4-16,0 13-4 0,0 0-2 15,0 0-3-15,0 6-1 16,0 6-1-16,0 6 0 16,0 4 0-16,0 4 1 15,0 12 0-15,2 5 2 0,-2 0 0 16,3 7 0-16,-3 12 2 15,3 0 0 1,-3 3 1-16,0 1-1 16,0 1 1-16,2 0 0 0,-2 2 0 15,3-1-1-15,-3-3-1 16,2-4 1-16,1 6-1 16,-1-5 0-16,-1 2 1 15,-1 3 0-15,4-3-1 16,-4 4 0-16,5-7 0 0,-4 1 0 15,2 0-1-15,1-3 0 16,1-1-1-16,2-4 0 16,-6 1 1-16,5-2-2 15,-4-2 0-15,0 5 0 16,5-6 0-16,-7 4 0 16,0 1 0-16,2-1 0 0,-2-1 0 15,0 1 0-15,0-2 0 16,0 0 0-16,-2 0 0 0,2-3 0 15,-4 1 0-15,1 3 0 16,3-6 0-16,-2-1 0 16,0 7 0-16,0-6 0 0,2 4 0 15,-4-1 0-15,4 3 0 16,-4 1 0-16,2-2 0 16,-3 2 0-16,3 1 0 15,-5 1 0-15,6-3 0 16,-4-2 0-16,0 2 0 0,3-2 0 15,-1-1 0-15,1-3 0 16,2-2 0-16,0-3 0 16,-3 1 0-16,1 1 0 15,-1-5 0-15,0 1 0 16,1 2 0-16,-3-2 0 0,3 2 0 16,-3 2 0-16,0-1 0 15,0-1 0-15,-1-3 0 16,2 4 0-16,-1-4 0 0,2-1 0 15,1-4 0-15,2-5 0 16,-2 4 0-16,2-5 0 16,0-1 0-16,0 0 0 0,0-3 0 15,-3 2 0-15,3-2 0 16,-2 0 0-16,2-4 0 16,-3 1 0-16,0-6 0 15,3 2 0-15,0-3 0 16,-2-4 0-16,2 0 0 0,-3-1 0 15,3 5 0-15,0-14 0 16,0 15 0-16,0-15 0 16,0 9 0-16,0-9 0 15,0 0 0-15,0 0 0 16,0 11 0-16,0-11 0 0,0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15,0 0 0-15,0 0 0 0,0 0 0 16,0 0 0-16,0 0 0 16,0 0 0-16,0 0 0 15,0 0 0-15,0 0 0 16,0 0 0-16,0 0 0 15,0 0 0-15,11 9 0 0,6-9 0 16,8 0 0-16,12 0 0 16,8 0 0-16,15 0 0 0,4 0 0 15,9-2 0-15,7-1 0 16,4 3 0-16,-3 0 0 16,4 0 0-16,-10 0-15 15,-4 3-73-15,4-1-4 0</inkml:trace>
  <inkml:trace contextRef="#ctx0" brushRef="#br0" timeOffset="1966.0433">17740 7511 282 0,'0'0'7'0,"0"0"4"15,0 0 2-15,0 0 0 16,0 0 0-16,0 0 1 16,0 8 3-16,0 6 1 15,0 11-5-15,-2 9-3 16,-3 14 0-16,2 8 2 16,-5 23 2-16,3 6 0 15,1 7 0-15,-4 5-1 16,6 4 0-16,-1 3-3 15,0 3-10-15,1 0 0 0,2-9 0 16,0 4 0-16,0 2 0 16,0 0 0-16,0 1 0 0,0-4 0 15,-3-2 0-15,0 5 0 16,1-7 0-16,0 4 0 16,0-3 0-16,-1-9 0 0,-2 1 0 15,3-1 0-15,-4 1 0 16,6-9 0-16,-5 3 0 15,2-5 0-15,-1 3 0 16,2-3 0-16,-5 4 0 16,4-2 0-16,-3-4 0 15,2 2 0-15,0-7 0 16,0 7 0-16,0-7 0 0,1-2 0 16,-2-1 0-16,5-7 0 15,-2-3 0-15,0-2 0 16,2-6 0-16,0-2 0 0,0-6 0 15,0-2 0-15,0-4 0 16,0-8 0-16,0 2 0 16,0-9 0-16,0-3 0 0,0-5 0 15,0 0 0-15,0-14 0 16,0 14 0-16,0-14 0 16,0 0 0-16,0 0 0 15,0 0 0-15,0 0 0 0,0 0 0 16,0 0 0-16,0 0 0 15,0 0 0-15,0 0 0 16,0 0 0-16,0 0 0 16,0 10 0-16,0-10 0 15,0 11 0-15,0-11 0 0,0 16 0 16,0-3 0-16,0 2 0 16,0 2 0-16,0 1 0 15,0 2 0-15,0 0 0 16,0 7 0-16,0-8 0 0,0 6 0 15,0-3 0-15,0 0 0 16,0 1 0-16,2-6 0 16,0 3 0-16,-2-5 0 0,3 0 0 15,-1-3 0-15,-2 3 0 16,3-3 0-16,-3-2 0 16,2-2 0-16,-2-8 0 0,0 14 0 15,0-14 0-15,0 0 0 16,2 10 0-16,-2-10 0 15,0 0 0-15,0 0 0 16,0 0 0-16,0 0 0 0,0 0 0 16,0 0 0-16,0 11 0 15,0-11 0-15,0 0 0 16,0 0 0-16,0 0 0 16,0 0 0-16,0 0 0 15,0 9 0-15,0-9 0 16,0 0 0-16,0 0 0 0,0 13 0 15,0-13 0-15,0 0 0 16,0 7 0-16,0-7 0 16,0 0 0-16,0 0 0 0,0 10 0 15,0-10 0-15,0 0 0 16,0 0 0-16,0 10 0 16,0-10 0-16,0 0 0 15,0 12 0-15,0-12 0 0,0 0 0 16,-4 10 0-16,4-10 0 15,0 0 0-15,0 0 0 16,0 0 0-16,0 0 0 16,0 0 0-16,0 0 0 0,0 0 0 15,0 0 0-15,0 0 0 16,0 0 0-16,0 0 0 16,-8 10 0-16,8-10 0 15,-15 8 0-15,3-4 0 0,-8 4 0 16,-5 0 0-16,-8 1 0 15,-8 1 0-15,-5 0 0 16,0 0 0-16,-2 0 0 16,1-1 0-16,4-1 0 15,6 1 0-15,10-3 0 0,8-6 0 16,8-3-16-16,11 3-77 16</inkml:trace>
  <inkml:trace contextRef="#ctx0" brushRef="#br0" timeOffset="5868.7715">10690 5479 265 0,'0'0'7'16,"0"0"2"-16,5-2 0 15,-5 2 1-15,0 0 0 0,10-3 2 16,-1 3 1-16,2 0 1 16,3 0-4-16,11 0 1 15,0 0 2-15,12 0 0 16,6 0-1-16,9 0 0 0,3 0-1 15,7-2 0-15,-6 0-3 16,9 2-1-16,-2 0-3 16,-4 0 0-16,1 0-1 0,-3 0 0 15,-4 0-1-15,-7 0 0 16,-3 0 0-16,-7 0-1 16,-6 2 0-16,-11-2 0 15,0 0 0-15,-8 0 0 16,-11 0 1-16,11 2 0 0,-11-2 1 15,0 0-1-15,0 0 1 16,-12 3 0-16,-3-1 0 16,-5 1-1-16,-1-3 0 15,-9 5-1-15,-6 0-1 0,-6-3 1 16,-2 3-1-16,-4 0 1 16,-2 0-1-16,-1 2 1 15,-2-2-1-15,1 1 0 16,4-5 1-16,4 5-1 0,2-3 0 15,7-3 2-15,3 0-2 16,7 0 0-16,5 0 0 16,5 0 0-16,2 0 0 15,13 0 0-15,-7-3 0 16,7 3-2-16,15 0 2 0,10 0-1 16,20 5-5-16,10 1-38 15,26-2-39-15,18 4-2 16</inkml:trace>
  <inkml:trace contextRef="#ctx0" brushRef="#br1" timeOffset="38376.5916">6826 8260 357 0,'0'0'6'0,"0"0"5"16,0-18 2-16,0 8 2 16,0 2 1-16,0-5 1 15,-5 1 0-15,-2 0-1 16,-2 0-5-16,-9 7-4 0,0 3-2 16,-4 2-3-16,-3 4-1 15,-2 6 0-15,-5 3 0 16,2 6-1-16,2 1 1 0,6 3 0 15,0 1-1-15,4 1 1 16,6 0-1-16,6 0 1 16,6-3 0-16,4 0 0 15,8 0 1-15,8-4 1 0,6-4 1 16,10-3-4-16,-1-4 0 16,7-5 0-16,1-2 0 15,-2 0 0-15,-1-2 0 16,-8-5 0-16,-2 2 0 0,-10-1 0 15,-2 5 0-15,-6-2 0 16,-12 3 0-16,10-3 0 16,-10 3 0-16,0 0 0 15,0 0 0-15,0 0 0 0,0 0 0 16,0 0 0-16,0 0 0 16,0 0 0-16,-5 0 0 15,5 0-38-15,0 6-48 16,0-6-4-16</inkml:trace>
  <inkml:trace contextRef="#ctx0" brushRef="#br1" timeOffset="38761.7393">7239 8415 466 0,'0'0'4'0,"0"0"2"0,0 0 1 16,0 0-1-16,0 0 1 15,0 0 0-15,-7 7 1 16,2 6-8-16,0-1 0 0,0 6 0 16,0 4 0-16,2-1 0 15,1 2 0-15,0-3 0 16,-1 3 0-16,3-4 0 15,0-4 0-15,0-3 0 0,0-1 0 16,0-11 0-16,5 12 0 16,-5-12 0-16,0 0 0 15,0 0 0-15,0 0 0 16,0 0 0-16,0 0 0 0,0 0 0 16,0 0 0-16,0 0-15 15,5-11-52-15,-5 11-21 16,0 0-2-16</inkml:trace>
  <inkml:trace contextRef="#ctx0" brushRef="#br1" timeOffset="40259.5406">7920 7972 393 0,'0'0'4'0,"0"0"2"16,1-11 1-16,-1 11 2 15,0-14-1-15,0 7 1 0,0 7-1 16,-18-18 1-16,3 13-4 15,-7 2-2-15,0 3-2 0,-6 0-1 16,1 5 0-16,-3 4 0 16,7 0 0-16,2 3 0 15,3 0 0-15,6 4-1 0,3 1 1 16,7 3 0-16,2 2 1 16,0 3-1-16,5 2 1 15,3 7 1-15,4 1 0 16,-2 3-1-16,0 1 1 15,1 6 0-15,-1-1 0 0,-1 1 0 16,-7 4-2-16,1-4 1 16,-3 1-1-16,0 0 1 15,0-4-2-15,-3-3 1 16,1-1 0-16,-8-4 0 16,5-2 1-16,-2-1-1 15,-3-7 1-15,3 1-1 0,1-5 1 16,1-1-1-16,-2-3 0 15,4-7 0-15,1-2 0 0,2-7 0 16,0 11 0-16,0-11 0 16,0 0 0-16,0 0 1 15,0 0-1-15,0 0 0 16,0 0 1-16,0 0 0 0,0 0-1 16,0 0 1-16,0 0 0 15,0 0 0-15,0 0 0 16,0 0 0-16,0 0 0 0,0 0-1 15,0 0 1-15,0 0 0 16,0 0-1-16,0 0 1 16,0 0 0-16,0 0 0 15,0 0-1-15,0 0 1 16,0 0 0-16,0 0-1 16,0 0 1-16,0 0-1 15,0 0 0-15,0 0 0 0,0 0 0 16,0 0 0-16,0 0 0 15,0 0 0-15,0 0 0 0,0 0 0 16,0 0 0-16,0 0 0 16,0 0 1-16,0 0-1 15,0 0 0-15,0 0 0 0,0 0 0 16,0 0 1-16,0 0-1 16,0 0 1-16,0 0-1 15,0 0 1-15,0 0-1 16,0 0 1-16,0 0-1 15,0 0 1-15,0 0-1 16,0 0 1-16,0 0-1 0,0 0 0 16,0 0 1-16,0 0-1 15,0 0 0-15,0 0 1 16,0 0-1-16,0 0 1 16,0 0-1-16,0 0 0 0,0 0 0 15,0 0 0-15,0 0 0 16,0 0 0-16,0 0 0 15,0 0 0-15,0 0 0 0,0 0 0 16,0 0 0-16,0 0 0 16,0 0-1-16,0 0 0 15,0 0 1-15,0 0-1 16,10 5 0-16,3-5 1 0,11 0-1 16,1-3 1-16,7 1 0 15,5-3 0-15,6-1 1 16,-1 5-1-16,-4-2 1 15,1 0-1-15,-7 1 0 0,-6 2 0 16,-7 0 0-16,-4-3 0 16,-5 3 1-16,-10 0-1 15,7 0 0-15,-7 0 0 16,0 0 1-16,0 0-1 16,0 0 0-16,0 0-3 0,-7 0-3 15,7 0-11-15,-12 5-28 16,1-5-39-16,11 0-1 15</inkml:trace>
  <inkml:trace contextRef="#ctx0" brushRef="#br1" timeOffset="40791.1465">8427 8211 336 0,'0'0'8'0,"0"0"3"15,0-12 3-15,0 12 2 16,-2-14 0-16,-3 4-1 0,-2 0 1 16,-6 2 0-16,-1 7-7 15,-7 1-3-15,-6 4-3 16,1 11-1-16,-4 5 0 15,0 7 0-15,7 3 0 16,-4 4 0-16,4 0 1 0,10 2-1 16,6-2 1-16,7-4 0 15,2-3-1-15,14-2 0 16,3-5-1-16,7-5 1 16,4-3 0-16,3-5 0 15,3-2 1-15,-4-5-1 0,3 0 0 16,-5 0 0-16,-4-3-4 15,-1 3-14-15,-7 12-56 0,-2-12-12 16</inkml:trace>
  <inkml:trace contextRef="#ctx0" brushRef="#br1" timeOffset="41167.7994">8790 8397 460 0,'0'0'3'0,"0"0"-1"15,0 0 1-15,0 0 0 16,0 8 1-16,0-8 0 16,-9 15 1-16,-2-3 0 15,-1 0-2-15,-2 1 0 0,-4 4 0 16,0-2-2-16,-5-3 0 15,4 3-1-15,-1-5 0 16,3-2 0-16,-1-2-1 0,6 0 1 16,4-4-2-16,8-2 2 15,-12 3 0-15,12-3 0 16,12 0 0-16,1 0 0 16,7-3 0-16,0 0 1 0,5-3 1 15,2 1-1-15,3-1 1 16,-1 4-1-16,-3 0-3 15,-5 2-11-15,-8 7-38 16,2-4-34-16,-4 3-1 16</inkml:trace>
  <inkml:trace contextRef="#ctx0" brushRef="#br1" timeOffset="41390.8511">8795 8432 417 0,'0'0'2'16,"0"0"0"-16,0 0 0 16,0 4 2-16,0 4 0 0,0 5 3 15,5 2-4-15,0 5 2 16,1 2-1-16,-2 3 0 16,4 0-1-16,-1 0-4 15,-5-1-10-15,9-9-47 0,-4 6-20 16,-2-5-3-16</inkml:trace>
  <inkml:trace contextRef="#ctx0" brushRef="#br1" timeOffset="41696.595">9295 8214 432 0,'0'0'3'16,"0"0"2"-16,0 0 0 16,-9-10 0-16,1 8 1 15,-4 2 0-15,-4 0 1 0,-1 9 1 16,-3 4-4-16,-2 8-1 16,0 3 0-16,-1 6-1 15,5 2 0-15,4 2 0 0,3-2-1 16,4 1 1-16,5-3-3 15,2-3 1-15,7-6 0 16,6-3-1-16,6-4-1 16,6 3-6-16,0-13-24 15,5 1-50-15,2-2-2 16</inkml:trace>
  <inkml:trace contextRef="#ctx0" brushRef="#br1" timeOffset="42105.6285">9462 8511 468 0,'0'0'5'0,"0"0"1"16,-10-4 2-16,10 4 1 0,-7-15 1 16,7 15-5-16,-11-18-5 15,9 9 0-15,-1 1 0 16,3-2 0-16,0 10 0 0,18-15 0 15,-6 10 0 1,4 2 0-16,-2 3 0 0,4 0 0 16,-4 8 0-16,-1 2 0 15,-6 2 0-15,-2 8 0 16,-3-2 0-16,-2 1 0 0,-4 1 0 16,-6-3 0-16,-3 4 0 15,-1-6 0-15,-2-1 0 16,2-1 0-16,1-4 0 15,3-1 0-15,10-8 0 0,-9 7 0 16,9-7 0-16,0 0 0 16,0 0 0-16,14 0 0 15,4 0 0-15,-1 0 0 16,10-4 0-16,-4-4 0 0,7-9-81 16,0 9-7-16</inkml:trace>
  <inkml:trace contextRef="#ctx0" brushRef="#br1" timeOffset="42628.7362">9772 8468 460 0,'0'0'4'15,"0"0"2"-15,0 0 0 0,0-8 2 16,0 8-1-16,0-10 1 15,0 10-1-15,7-14-2 16,-7 14-5-16,16-12 0 0,-7 8 0 16,4 4 0-16,2 0 0 15,-2 0 0-15,-4 2 0 16,3 6 0-16,-1 2 0 16,-6 0 0-16,-3 2 0 0,-2 0 0 15,0 3-2-15,-2 0 0 16,-3-3 0-16,0 3-1 15,-5-1 2-15,0-2-1 16,5-3 0-16,-3 1 0 0,8-10 2 16,-5 15 0-16,5-15 0 15,5 12 1-15,8-4-1 16,-1-1 1-16,3-2 1 16,2 3-1-16,1-4 0 15,5 1 0-15,-6 4 0 0,-2-6-1 16,-1 3 1-16,-1-1-1 15,-3 0 0-15,-10-5 0 0,7 13 0 16,-7-13 1-16,-5 12-1 16,-4-5 0-16,-9 0 1 15,1 1 0-15,-8-3 0 16,0-1 0-16,-2 1-1 16,2 1 0-16,1-6-2 0,3 1-5 15,2-1-12-15,6-12-59 16,13 12-7-16</inkml:trace>
  <inkml:trace contextRef="#ctx0" brushRef="#br1" timeOffset="43144.4906">10158 8417 411 0,'0'0'5'0,"0"0"2"16,0 0 2-16,0 0 1 15,0 0 1-15,4 7 2 0,7-4 0 16,1 2 1-16,8-2-4 15,4-2-2-15,4-1-8 16,4 0 0-16,4 0 0 0,-4 0 0 16,-2 0 0-16,-3 0 0 15,-5 0 0-15,-2 0 0 16,-8 0 0-16,-4-1 0 16,-8 1 0-16,10 0 0 0,-10 0 0 15,0 0 0-15,0 0-16 16,0 0-69-16,0 0-2 15</inkml:trace>
  <inkml:trace contextRef="#ctx0" brushRef="#br1" timeOffset="43773.7086">11060 8202 431 0,'0'0'5'0,"0"-7"0"15,0 7 2-15,-2-18 0 16,0 9 1-16,-7-2-1 0,2 2 1 15,-10-1 0-15,-3 4-5 16,-3 4-1-16,-2 2 0 0,1 6-2 16,-4 3 0-16,4 3 0 15,1 3 0-15,6 0 0 16,7 5 0-16,5-3 1 16,5 1 0-16,7 1 0 15,11-1 1-15,6-1 0 0,6-2-1 16,6 0 1-16,1-3 0 15,2 0-1-15,-3-1 0 16,-4-2-1-16,-2-1 1 16,-11 2-1-16,-7-1 1 15,-4 1-1-15,-8 3 2 0,-9-3-2 16,-7 2 0-16,-6 0 0 16,-6-1 0-16,2-2 0 15,-8 2-2-15,2-7-5 16,8 1-6-16,-1-5-14 0,2 0-56 15,13-2-1-15</inkml:trace>
  <inkml:trace contextRef="#ctx0" brushRef="#br1" timeOffset="44141.2305">11448 8308 454 0,'0'0'5'15,"0"0"2"-15,0 0 0 16,0 0 1-16,0 0-1 16,0 0 1-16,-8 0 0 15,1 7-1-15,-3 4-7 16,-8 1 0-16,2 0 0 0,-8 6 0 16,0-3 0-16,-3 5 0 15,-1-6 0-15,3 4 0 16,3-6 0-16,0-2 0 0,4 1 0 15,6-5 0-15,2 0 0 16,10-6 0-16,0 0 0 16,0 9 0-16,15-9 0 15,5 0 0-15,5 0 0 0,5-4 0 16,2 1 0-16,3-2 0 16,-4 2 0-16,-3-1 0 15,-2 4 0-15,-10-8-18 16,-16 8-67-16,11 0-1 0</inkml:trace>
  <inkml:trace contextRef="#ctx0" brushRef="#br1" timeOffset="44345.6622">11410 8385 416 0,'0'0'4'0,"0"0"0"0,0 0-1 16,0 0 3-16,3 8 0 15,-3-8 0-15,6 17 1 0,-2-3 0 16,1 2-2-16,0 4-2 16,0 0 0-16,3-1-1 15,-1-2-2-15,-2 3-9 16,0-2-27-16,2-3-43 0,-1-3-3 16</inkml:trace>
  <inkml:trace contextRef="#ctx0" brushRef="#br1" timeOffset="44758.1184">11903 8110 462 0,'0'0'3'0,"0"0"0"15,0-12 1-15,0 12 1 0,-7-13 0 16,7 13-1-16,-11-10 0 15,-1 6 1-15,-3 4-4 16,-2 0 0-16,-3 7-1 0,2 0 0 16,1 8-1-16,-1 5 0 15,4-4 1-15,6 5 0 16,3-3 0-16,5 2 0 0,2-4 0 16,11 2 1-16,2-2-1 15,5 0 1-15,3-5-1 16,-4 0 1-16,6-1-1 15,-6 0 0-15,-1-2 0 16,-6-1 0-16,-2-2 0 0,-10-5 0 16,13 13 1-1,-13-13 0-15,-3 14-1 0,-7-6 1 16,-1-1 0-16,-5 4-1 16,-6-4-1-16,0 3-3 15,-5-6-7-15,4 4-17 0,5-3-54 16,1 0-2-16</inkml:trace>
  <inkml:trace contextRef="#ctx0" brushRef="#br1" timeOffset="45191.6769">12144 8393 482 0,'0'0'4'0,"0"0"1"16,-3-8 2-16,3 8 1 0,0 0-3 16,-7-12-5-16,7 12 0 15,-6-12 0-15,6 12 0 16,0-8 0-16,0 8 0 16,13-4 0-16,-6 4 0 15,3 0 0-15,3 1 0 0,-2 7 0 16,-2-1 0-16,-4 6 0 15,2 2 0-15,-7 2 0 16,-2 0 0-16,-8 3 0 0,-3 1 0 16,1-2 0-16,-6-2 0 15,1 0 0-15,3-4 0 16,1-2 0-16,6-5 0 16,7-6 0-16,-10 7 0 15,10-7 0-15,0 0 0 0,7 3 0 16,3-3 0-16,10 0 0 15,0-4 0-15,7-5 0 16,0 6 0-16,3-11 0 0,8 7-10 16,2-1-75-16,-10-4-2 15</inkml:trace>
  <inkml:trace contextRef="#ctx0" brushRef="#br1" timeOffset="46127.1985">12457 8395 439 0,'0'0'5'0,"0"0"3"16,0 0 1-16,0-10 2 15,0 10-1-15,2-9 1 0,-2 9 0 16,10-18-4-16,1 10-7 15,1-2 0-15,0 6 0 16,6-4 0-16,2 3 0 0,-1 2 0 16,2 3 0-16,-1 0 0 15,-3 0 0-15,-2 3 0 16,-3 2 0-16,-12-5 0 16,10 18 0-16,-10-8 0 0,0-1 0 15,-10 4 0-15,3-1 0 16,-6 1 0-16,3-1 0 15,-2 0 0-15,4-3 0 16,1 2 0-16,7-11 0 0,-7 15 0 16,7-15 0-16,2 12 0 15,-2-12 0-15,14 11 0 16,-3-4 0-16,6-2 0 0,-3-1 0 16,4 2 0-1,-2-2 0-15,-1 4 0 0,-1-3 0 16,-2 2 0-16,-1 1 0 15,-4-1 0-15,-7-7 0 16,7 15 0-16,-7-7 0 0,-4 1 0 16,-6-1 0-16,-8 2 0 15,-1-3 0-15,0 1 0 16,-5-1 0-16,-1-2 0 16,-2-3-7-16,7 4-7 0,-7-6-26 15,4 0-44-15,5-8-2 16</inkml:trace>
  <inkml:trace contextRef="#ctx0" brushRef="#br1" timeOffset="46858.7228">12604 7786 362 0,'0'0'8'16,"0"0"0"-16,0 0 3 16,0 0-1-16,0 0 2 0,12 2 1 15,0-2 1-15,6 2 0 16,5 1-6-16,7-1-1 15,4 3-1-15,3 1-1 16,6-5-1-16,-1 5 0 16,0-1-1-16,-7 2-2 0,0-2 1 15,-11 1-1-15,1 1 0 16,-7 0 0-16,-3 0-1 16,-5 6 2-16,-3 4 0 15,-7 0 0-15,0 8 1 16,0 3 0-16,0 6 1 0,0 3-4 15,-2 3 0-15,-3-1 0 16,5 4 0-16,-2-1 0 16,2-2 0-16,0 2 0 0,0-3 0 15,0-2 0-15,2-2 0 16,1 4 0-16,-1-6 0 16,0-1 0-16,-2 0 0 0,3-2 0 15,-3-3 0-15,2 3 0 16,-2-3 0-16,3-4 0 15,-3 1 0-15,2-1 0 16,0-4 0-16,-2-4 0 16,3 0 0-16,-3 1 0 0,0-4 0 15,0-2 0-15,0-10 0 16,0 14 0-16,0-14 0 16,-3 13 0-16,3-13 0 15,-7 7 0-15,7-7 0 16,-14 10 0-16,1-6 0 0,-4-1 0 15,-6 2 0-15,-4 4 0 16,-9-8 0-16,-2 7 0 16,-3-5 0-16,2 2 0 0,-1-1 0 15,5 1 0-15,5 2 0 16,1-4 0-16,18 5-18 16,11-8-69-16,0 0-5 0</inkml:trace>
  <inkml:trace contextRef="#ctx0" brushRef="#br1" timeOffset="49655.6668">10964 6557 215 0,'0'0'8'0,"0"0"3"15,0 0 5-15,-11-11 2 0,11 11 1 16,-10-6 2-16,10 6 0 15,-10-8 0-15,10 8-5 16,-10 0-4-16,10 0-3 0,0 0-3 16,-7 10 0-16,7-10 1 15,5 12 0-15,13-5 1 16,9-2 0-16,12 1 1 16,14-4 0-16,13 3 0 0,9-2-1 15,5-3-2-15,2 0 0 16,-3 0-1-16,-1 0-2 15,-7 0 1-15,-6 0-1 16,-15-3-1-16,-2 3 0 16,-14-2-1-16,-6 2 1 0,-9 0-1 15,-1 0 1-15,-18 0 0 16,9 0-1-16,-9 0 1 16,-14 0 0-16,-4 0-1 15,-4 5 1-15,-6-3-2 16,-7 6 0-16,-6-5 0 0,-6 4 0 15,-6-2 0-15,-4-3 0 16,-5 0 0-16,0 4 0 16,-6-2 0-16,4-1 0 0,-1-1 0 15,8 1 0-15,8-3 0 16,3 2 0-16,14 1 0 16,7-3 0-16,8 0 0 0,4 0-2 15,13 0 2-15,0 0-2 16,23 4-3-16,9-1-12 15,12 5-65-15,22 1-4 16</inkml:trace>
  <inkml:trace contextRef="#ctx0" brushRef="#br1" timeOffset="51873.2076">3777 4488 69 0,'0'0'1'0,"0"0"0"0,0 0 1 16,0 0-1-16,-14 0-1 15,14 0 1-15,0 0 0 16,0 0 0-16,0 0 0 16,0 0 1-16,0 0 0 0,0 0 1 15,11-5 2-15,-11 5 0 16,19-12 0-16,-3 2 2 15,10-2-3-15,3-3 0 16,3-2-1-16,3-6 0 0,4 0-2 16,4-1 1-16,6-3 0 15,-4 0-2-15,4-3 1 16,11-5-2-16,0-1 1 16,15 3-3-16,6-6 2 15,12 4-1-15,9-3-1 0,10 7 1 16,12-4 0-16,7 7 0 15,9 3 1-15,8 3 0 16,10 3 1-16,8-1 1 16,11 4 0-16,9 4 1 0,7 3-1 15,14-1 0-15,2 2 0 16,0 6 0-16,-10 2 0 16,-1 0-1-16,-6 0 0 15,-16 2 0-15,-11 3 2 16,-16 0-1-16,-10 3 1 0,-17-1 1 15,-5 2-1-15,-23 0 1 16,-12 0 0-16,-12 2-1 16,-11 1-1-16,-17 0 0 0,-12-2 1 15,-5-1-1-15,-12-1 0 16,-6 0 1-16,-7-8 1 16,7 9-6-16,-7-9-15 15,-7 12-31-15,5-1 3 0</inkml:trace>
  <inkml:trace contextRef="#ctx0" brushRef="#br1" timeOffset="54488.4602">6762 9760 403 0,'0'0'4'15,"0"-10"3"-15,0 3 1 0,-5-3 1 16,-2-2 0-16,-4-1 1 16,2 1-1-16,-6 1 1 15,-5 4-4-15,-5 2-3 16,1 5-2-16,1 0 0 0,3 8-1 16,0-1 0-16,3 2 0 15,4 2-1-15,6 4 1 16,7 0 0-16,2 0 0 15,16 0 0-15,3 2 1 0,8-1 0 16,8 2 1-16,5 0-1 16,-1-4 0-16,5 4 0 15,-7-6 0-15,-1 3-1 16,-6-3 0-16,-7 2 0 0,-5-2 0 16,-6 0 0-16,-6 0 0 15,-5 0 1-15,-6 3 0 16,-8 0 0-16,-8 0 0 15,-5-2 1-15,-4-1-1 0,-6 1 0 16,-3-4 0-16,-2-2 0 16,5-2 0-16,2-5 0 15,4 0-1-15,1 0 0 16,10-2-5-16,2-5-7 16,15 7-21-16,2-12-51 15,6 4-1-15</inkml:trace>
  <inkml:trace contextRef="#ctx0" brushRef="#br1" timeOffset="54777.0182">7237 9919 453 0,'0'0'2'0,"0"0"1"16,0 0 1-16,0 0 2 15,0 12 0-15,0-2 2 16,0 7-1-16,0 3 1 0,0 8-2 16,-2 1-1-16,2 3-2 15,0 1-3-15,0-1 0 16,2-5 0-16,0 3 0 16,3-9 0-16,-1 0 0 0,-1-6 0 15,3-5-2-15,-4-3-10 16,-2-7-11-16,0 0-61 15,0 0-4-15</inkml:trace>
  <inkml:trace contextRef="#ctx0" brushRef="#br1" timeOffset="56089.1716">7913 9500 341 0,'0'0'4'0,"0"0"3"16,-3-12 1-16,3 12 3 15,-14-13-1-15,3 6 2 16,-5-1 0-16,-5 4-1 16,1-2-3-16,-4 6-2 0,-1 6-2 15,-3 6 0-15,4 3-3 16,-4 8 1-16,8-2 0 15,3 9-1-15,2 5 0 16,7-1 1-16,6 4-1 0,2 1 1 16,7 1-1-16,11-1 1 15,-4 1 0-15,4-1-1 16,3 2 1-16,-2-2 0 16,-2 2-1-16,-2 0 1 0,-2-2-1 15,-3 3 1-15,-8 1 0 16,-2 0-1-16,0 1 1 15,-7 0 1-15,-7-2-1 16,0-2 1-16,-2-1-1 0,0-2 1 16,-4-5-1-16,5-5 0 15,0-3-1-15,5-4 0 16,3-4-1-16,-1-6 0 16,8 0 1-16,0-10-1 0,0 12 1 15,0-12 1-15,18 7-1 16,-6-4 1-16,8-1 0 15,0-2 0-15,8 0-1 16,-5 0 1-16,11 0-1 16,-10-2-1-16,6 2-1 0,-5-3-4 15,-2 3-7-15,-8-4-18 16,2 1-54-16,-5 3-3 16</inkml:trace>
  <inkml:trace contextRef="#ctx0" brushRef="#br1" timeOffset="56421.969">8271 9872 435 0,'0'0'3'0,"0"0"2"15,0-8 0-15,0 8 1 0,-15-10 0 16,5 10 0-16,-4 0 1 16,-7 5-1-16,-1 10-2 0,-1 4-1 15,-1 10-2-15,-1 0 0 16,5 8 0-16,5 1 0 16,4-2-1-16,9-1 1 0,4 0-1 15,12-8 0-15,3-3 1 16,8-3-2-16,7-6-1 15,0-8-9-15,13-2-29 16,-5-2-45-16,3-6 0 16</inkml:trace>
  <inkml:trace contextRef="#ctx0" brushRef="#br1" timeOffset="56712.2955">8553 10060 417 0,'0'0'5'15,"0"0"1"-15,0 0 0 16,0 0 1-16,-6 5 0 0,6-5 0 16,-15 14 1-16,5-1 0 15,-2-1-5-15,-6 6 0 0,4 2-1 16,-4-3 0-16,2 0-1 16,2-3 0-16,2 0 0 15,1-4 0-15,11-10-1 0,-12 14 0 16,12-14 0-16,0 0 1 15,5 8 0-15,8-8 1 16,4 0-1-16,3-2 0 0,-1-4-1 16,5 2-3-16,0-6-6 15,6 6-14 1,-8-2-60-16,-2 0-2 0</inkml:trace>
  <inkml:trace contextRef="#ctx0" brushRef="#br1" timeOffset="56906.8912">8609 10127 401 0,'0'0'3'16,"0"0"3"-16,0 0 2 15,0 0 0-15,-5 9 1 16,5 2 1-16,0 1 0 0,0 5 0 16,0 0-3-16,0 6-2 15,0 0-2-15,5-1-3 16,2-1-4-16,-2-6-12 15,3 6-66-15,-1-4 0 0</inkml:trace>
  <inkml:trace contextRef="#ctx0" brushRef="#br1" timeOffset="57201.8606">9101 9861 433 0,'0'0'5'0,"0"0"-1"0,0-10 4 16,0 10 0-16,0 0 1 15,-7-12-1-15,7 12 1 0,-20 0-1 16,7 5-3-16,-4 12-1 16,2 3-3-16,-7 7-1 15,0 4 1-15,7 0 0 16,3 1-1-16,3 4 1 0,7-9 0 15,2 2-1-15,13-6 1 16,1-5 0-16,7-6-3 16,6-5-2-16,0 0-8 15,3 8-66-15,5-17-8 16</inkml:trace>
  <inkml:trace contextRef="#ctx0" brushRef="#br1" timeOffset="57578.8141">9198 10094 459 0,'0'0'5'0,"0"0"1"16,0 0 2-16,0 0 2 16,-10-5 1-16,10 5 1 0,-7-10-12 15,7 10 0-15,-3-17 0 16,6 8 0-16,4 1 0 15,9-2 0-15,0 3 0 16,1 5 0-16,2 2 0 0,0 2 0 16,-1 8 0-16,-6 5 0 15,-7 4 0-15,-5 3 0 16,0 6 0-16,-3-3 0 16,-7-1 0-16,-1 1 0 15,0-2 0-15,2-3 0 0,-2-6 0 16,6-4 0-16,-2 0 0 15,7-10 0-15,0 0 0 16,0 0 0-16,5 5 0 16,10-5 0-16,4-10 0 0,9 3-10 15,-3-6-76-15,12-4-2 16</inkml:trace>
  <inkml:trace contextRef="#ctx0" brushRef="#br1" timeOffset="58041.6181">9638 10011 446 0,'0'0'5'0,"0"0"2"15,0 0 1-15,0 0 1 16,-10-9 1-16,10 9 0 16,0 0-1-16,0 0-2 15,-2-9-7-15,2 9 0 0,12-3 0 16,3 1 0-16,0 2 0 15,0 0 0-15,2 0 0 16,4 0 0-16,-7 5 0 16,-1 2-3-16,-13-7 0 0,12 18 1 15,-12-8 0-15,2 0 1 16,-2-1-1-16,-2 1 2 16,0 0-1-16,-1 0 0 15,1-1 0-15,-2-1 0 0,4 2 1 16,0 1 0-16,4-4 0 15,-4-7 0-15,17 13 0 16,-4-6 1-16,1-2 0 16,4-1 0-16,1 2-1 0,-4-2 0 15,0 1 0-15,-2 0-1 16,-3 0 1-16,-10-5 0 16,7 7 0-16,-7-7 0 15,-10 7 0-15,-2 1 0 16,-8-2 1-16,-4 0-2 0,-2 3-2 15,2 0-9-15,-6-6-30 16,5 0-43-16,2-1-1 16</inkml:trace>
  <inkml:trace contextRef="#ctx0" brushRef="#br1" timeOffset="58461.4583">10471 9886 459 0,'0'0'4'16,"0"0"1"-16,0 0 1 15,0 0 1-15,0 0 0 0,0 0 1 16,10-12 0-16,9 10-1 15,9-4-7-15,4 4 0 16,4-3 0-16,6 0 0 16,-3 2 0-16,2 1 0 0,-4 2 0 15,-10-5-30 1,-3 5-56-16,-4 0-3 0</inkml:trace>
  <inkml:trace contextRef="#ctx0" brushRef="#br1" timeOffset="58920.8844">11327 9694 456 0,'0'0'3'0,"0"0"2"16,2-13 1-16,-2 13 1 0,0-16-1 15,0 16 1-15,-18-14 0 16,1 9 0-16,-3 3-2 16,-5 2-3-16,-7 2-2 15,2 8 0-15,0 2 0 0,5 3 0 16,2-1 0-16,7 7 0 16,6-4 0-16,7 3 0 15,6-3 0-15,14 3 0 16,3-2 0-16,4-1 0 15,9-2 0-15,2 0 0 0,2-3 0 16,-2 0 0-16,-3-1 0 16,-7-5 0-16,-2 2 0 15,-7 0 0-15,-5 0 0 0,-11-8 0 16,-2 17 0-16,-11-10 0 16,-8 3 0-16,-3-3 0 15,-3 3 0-15,-8-2 0 16,1-4 0-16,-2 1 0 15,4-2-7-15,4 1-7 0,3-4-24 16,8-1-48-16,4-2 0 16</inkml:trace>
  <inkml:trace contextRef="#ctx0" brushRef="#br1" timeOffset="59240.4414">11686 9747 454 0,'0'0'2'0,"0"0"1"16,0 0 0-16,0 0 1 0,-2 10 1 15,-3 1 1-15,-5 1 0 16,-4 2 0-16,1 4-2 0,-5 0-1 16,4 1 1-16,-4-2-2 15,1 1 0-15,2-6-2 16,5 0 0-16,3-1 0 0,7-11 1 15,-11 12-1-15,11-12 0 16,0 0 1-16,16 8 0 16,0-8 0-16,7 0 2 15,0 0-3-15,3 0 0 16,4-3-4-16,-4-2-5 0,1 3-13 16,-7-3-61-16,-5 0-4 15</inkml:trace>
  <inkml:trace contextRef="#ctx0" brushRef="#br1" timeOffset="59393.8679">11724 9896 376 0,'0'0'3'0,"0"0"4"0,0 15 0 16,0-4 1-16,0-2 0 16,0 9 1-16,0-2 1 0,5 4 0 15,0 1-5-15,0 1-6 16,-1-5-17-16,-4 3-59 15,5-6-2-15</inkml:trace>
  <inkml:trace contextRef="#ctx0" brushRef="#br1" timeOffset="60036.6218">12233 9651 416 0,'0'0'5'0,"0"0"1"16,-5-12 2-16,5 12 0 0,-17-17 1 15,4 6 0-15,-3 2 1 16,-2-1-1-16,-5 5-3 16,-1 2-2-16,1 3-1 0,-2 3-1 15,3 7-1-15,3 3 1 16,3 3-2-16,4 2 1 16,7 3-1-16,5 4 1 0,7 0 0 15,8 0 0-15,8-3 0 16,2 1 0-16,9-1 0 15,-2-2 0-15,3-3-1 16,-5-2 0-16,0-2 0 0,-5-4-1 16,-7 2 0-16,-4-5-1 15,-14-6 2-15,7 16-1 16,-7-16 1-16,-14 12-1 16,-4-4 1-16,-7-1-1 15,0 1-1-15,-6-6-1 16,-5 3-2-16,4-5-5 0,2 2-10 15,-5 8-39-15,16-10-26 16,1 0-1-16</inkml:trace>
  <inkml:trace contextRef="#ctx0" brushRef="#br1" timeOffset="60513.7407">12485 9908 481 0,'0'0'3'0,"0"0"2"15,0 0 1-15,-11-4 1 16,11 4 2-16,0 0-9 16,-9-11 0-16,9 11 0 15,0 0 0-15,0-9 0 16,9 6 0-16,2 0 0 15,1 1 0-15,3 0 0 0,-3 2 0 16,0 0 0-16,1 7 0 16,-8 5 0-16,-5 3 0 0,0 3 0 15,-14 5 0-15,-4-2 0 16,-5 5 0-16,2-4 0 16,-4 0 0-16,0 0 0 15,7-7 0-15,1 0 0 16,6-6 0-16,4 2 0 0,7-11 0 15,2 10 0-15,10-10 0 16,6 0 0-16,4 0 0 0,4 0 0 16,1 0 0-16,3-3 0 15,-2-1 0-15,-4 1 0 16,-6 1 0-16,-4-2 0 16,-1 4 0-16,-13 0 0 15,7-2-3-15,-7 2-12 16,0 0-10-16,-6 15-57 0,6-15-5 15</inkml:trace>
  <inkml:trace contextRef="#ctx0" brushRef="#br1" timeOffset="61152.2866">12738 9922 486 0,'0'0'3'15,"0"0"1"-15,0 0 1 0,0-11 0 16,0 11 0-16,5-9-2 16,-5 9-3-16,15-16 0 15,-3 8 0-15,4 2 0 0,3 3 0 16,4 0 0-16,-3 1 0 16,-1 2 0-16,1 2 0 15,-4 4 0-15,-4 0 0 0,-6 2 0 16,-3 2 0-16,-3 2 0 15,-3 2 0-15,-1-5-2 16,-2 3 1-16,-2 1 1 16,0-4-1-16,0 1 0 15,1 0 0-15,5 1 1 0,-1-5 0 16,3 4 0-16,0-2 0 16,5 3 1-16,2-4 0 15,5 0 0-15,0 1 0 16,1 1 1-16,3-4-2 0,1 2 0 15,0-2 0-15,-5 1 0 16,1-2 0-16,-3 4 0 16,-10-8 0-16,10 13 0 15,-10-13 0-15,-3 14 0 0,-9-3 0 16,-1-2 0-16,-4-2 0 16,-6 3 0-16,-1 0 0 15,0-3 0-15,-4-4-6 16,3 2-5-16,3-5-9 0,1-15-54 15,7 8-13-15</inkml:trace>
  <inkml:trace contextRef="#ctx0" brushRef="#br1" timeOffset="61723.33">12984 9443 442 0,'0'0'4'0,"0"0"0"15,0 0 2-15,7-10 1 16,6 5 1-16,4 0 0 0,6 0 1 16,4 1 0-16,5-1-3 15,3 5-2-15,8 0 0 16,-6 2-4-16,0 5 0 15,-5 8 0-15,-2 2 0 0,-7 8 0 16,-6 7 0-16,-7 3 0 16,-3 7 0-16,-4 8 0 15,-1-1 0-15,-2 3 0 0,0 0 0 16,0 0 0-16,0-5 0 16,0 1 0-16,0-4 0 15,5-2 0-15,3 0 0 16,-3-4 0-16,0-2 0 15,0-1 0-15,0-2 0 0,-3-1 0 16,0-3 0-16,2-4 0 16,-4 3 0-16,0-3 0 15,0-8 0-15,0 2 0 16,-4-4 0-16,2 0 0 0,2-6 0 16,-5 2 0-16,5-11 0 15,-7 15 0-15,-3-8 0 16,-5 1 0-16,-5 1 0 15,-4-3 0-15,-6 1 0 0,-5 1 0 16,-3-4 0-16,0 1 0 16,2 0 0-16,-1 0 0 15,7-3 0-15,5 7 0 0,-2-7-30 16,9 2-56-16,8-1-3 16</inkml:trace>
  <inkml:trace contextRef="#ctx0" brushRef="#br1" timeOffset="65204.276">11806 7686 46 0,'0'0'0'0,"0"0"0"0,0 0 0 16,8 0 2-16,1 3-1 15,9-1 1-15,12 3 1 16,12 1-1-16,10-2 1 0,15 1 1 15,12 5 0-15,13-4-2 16,16 0 0-16,16 0 0 16,5-4 0-16,6 3 0 15,16-2 1-15,10-3-1 16,10 0 0-16,7 0 1 0,8 3-1 16,2-2 0-16,20 2 0 15,3-1-1-15,-2 4 0 16,-8-2-1-16,4 1 2 15,5 3 2-15,-6-1 1 0,-8 0-2 16,-13 4 1-16,-5-2 0 16,-9 4 1-16,26 4 6 31,-20-5 3-31,-11 6 2 0,-19-6 1 16,-16 0 4-16,-15-4 1 15,-18 4 4-15,-20-9 2 16,-39-1-6-16,-18 2-3 0,2-4-2 15,-21 0-4-15,0 0-2 16,0 0-5-16,0 0-10 16,0 0-9-16,0 0-10 15,0 0-34-15,0 0-17 16</inkml:trace>
  <inkml:trace contextRef="#ctx0" brushRef="#br1" timeOffset="66686.4037">7530 11273 381 0,'0'0'8'0,"0"-9"1"0,0 0 2 15,0 0 2-15,-3-3 1 16,-4 1 1-16,0-3 0 16,-9-1 0-16,-3 8-6 15,-8 2-2-15,-8 5-3 0,0 7 0 16,-5 8-2-16,-2 4 0 15,5 12 0-15,-3-1-2 16,5 9 0-16,6 2 0 0,9 0 0 16,4-2 0-16,9 2 0 15,7-5 0-15,5-2 0 16,15-5 0-16,8-5 0 16,9-7 0-16,5-4 0 0,8-4 0 15,2-9 0-15,2 3 0 16,1-6 0-16,-3-1 0 15,-7-4 0-15,-5 1 0 16,-10 4 0-16,-6-7-14 16,-9 6-72-16,0 4-3 0</inkml:trace>
  <inkml:trace contextRef="#ctx0" brushRef="#br1" timeOffset="67046.9586">7896 11548 438 0,'0'0'5'15,"0"0"3"-15,0 0 1 16,0 0 1-16,0 0-1 0,0 0 1 16,0 0 1-16,0 7 0 15,-6 4-11-15,-6-1 0 0,-2 3 0 16,-6 2 0-16,-3 2 0 15,0 0 0-15,-1 3 0 16,1-2 0-16,1-6 0 16,2 2 0-16,5-4 0 0,0-3 0 15,8-1 0-15,7-6 0 16,-5 10 0-16,5-10 0 16,12 4 0-16,8-4 0 15,0 0 0-15,8 0 0 0,2-4 0 16,2 1 0-1,-2-2 0-15,0 3-7 16,-5-1-17-16,-6 3-59 0,1 0-4 16</inkml:trace>
  <inkml:trace contextRef="#ctx0" brushRef="#br1" timeOffset="67254.1733">7896 11589 409 0,'0'0'6'0,"0"0"3"15,0 0-1-15,0 0 2 0,0 0 0 16,0 12 0-16,0 0 1 16,2 5 0-16,1 3-6 15,2 6-2-15,-1-2 0 0,1 5-1 16,-2 4 0-16,5-3-1 16,-3-3-1-16,-1 5-2 15,-4-11-10-15,0-21-58 16,15 33-13-16</inkml:trace>
  <inkml:trace contextRef="#ctx0" brushRef="#br1" timeOffset="67688.9744">8418 11338 432 0,'0'0'6'15,"0"-8"-1"-15,0 8 3 0,-11-15 0 16,4 6 0-16,-3 1 1 16,-5-1 0-16,1 1 0 15,-7 8-4-15,2 0-2 16,-6 11-2-16,2 3 0 16,-2 6-1-16,6 1 1 0,1 2-1 15,9 7 0-15,-2-5 1 16,11 1 0-16,1 0 0 15,16-3 0-15,3-2 1 16,-1-2-2-16,11 2 0 16,0-6 0-16,-2 1 0 0,1-4 0 15,-1-5 0-15,-8 3 0 16,-3-3 0-16,-3 0 0 16,-5 1 0-16,-9-8 0 0,2 12 0 15,-7-5 0-15,-8 1 0 16,-4 0 0-16,-5-4 0 0,-3 4 0 15,-8-1 0-15,5-2-4 16,1 1-8-16,1-6-9 16,8-6-58-16,-1 6-8 15</inkml:trace>
  <inkml:trace contextRef="#ctx0" brushRef="#br1" timeOffset="68104.856">8597 11581 487 0,'0'0'4'0,"0"0"1"16,-6-13 2-16,6 13 1 16,-7-13-8-16,7 13 0 0,-7-15 0 15,7 15 0-15,-3-11 0 16,3 11 0-16,3-15 0 15,4 8 0-15,3 4 0 16,5-1 0-16,0 4 0 0,0 0 0 16,0 4 0-16,-3 3 0 15,-2 8 0-15,-2-1 0 16,-7 7 0-16,-1 2 0 16,-1 1 0-16,-7-4 0 0,-2-1 0 15,-2 4 0-15,-1-5 0 16,1-6 0-16,2 0 0 15,10-12 0-15,-15 13 0 16,15-13 0-16,0 0 0 16,0 0 0-16,5 7 0 0,7-7 0 15,1 0 0-15,1-5 0 16,9 3 0-16,-5-6-6 16,-6 1-81-16,13-1-4 0</inkml:trace>
  <inkml:trace contextRef="#ctx0" brushRef="#br1" timeOffset="68575.8535">8945 11566 457 0,'0'0'5'0,"0"0"3"16,-10-12 1-16,10 12 1 15,-7-11 0-15,7 11 2 16,-6-12-12-16,6 12 0 15,0-14 0-15,0 14 0 0,23-10 0 16,-8 4 0-16,2 2 0 16,1 4 0-16,-2 0 0 15,2 0 0-15,-3 7 0 0,-5 3 0 16,0-1 0-16,-3 4 0 16,-4 2 0-16,-2 0 0 0,-1 0 0 15,0-3 0-15,-4 3 0 16,-1-2 0-16,0 1 0 15,3-5 0-15,-3 2 0 0,5 2 0 16,0-3 0 0,2-3 0-16,-2-7 0 0,18 15 0 15,-6-7 0-15,3-1 0 16,0 0 0-16,2 0 0 16,-4 1 0-16,-1-3 0 15,-1 0 0-15,-11-5 0 16,9 15 0-16,-9-5 0 0,-7-3 0 15,-8 0 0-15,-5 4 0 16,-2-2 0-16,-8-1 0 16,-2-1 0-16,0 1 0 15,-4-4-18-15,12-14-54 0,-6 10-14 16</inkml:trace>
  <inkml:trace contextRef="#ctx0" brushRef="#br1" timeOffset="68912.0187">9705 11197 487 0,'0'0'4'0,"0"0"0"15,0 0 1-15,0 0 0 16,0 0 1-16,0 0-6 0,11 12 0 16,-9 8 0-16,1 5 0 15,1 2 0-15,4 13 0 0,-1-1 0 16,1 1 0-16,2 2-6 15,-3 3-58-15,0-13-22 16,0-3-2-16</inkml:trace>
  <inkml:trace contextRef="#ctx0" brushRef="#br1" timeOffset="69091.2797">9641 11430 443 0,'0'0'5'0,"0"0"0"0,0 0 2 15,0-13 0 1,0 13 0-16,15-10 1 0,2 6-1 16,8-2 1-16,10 2-5 15,2-1-4-15,8 5-9 16,-1 0-44-16,4 2-29 0,1-2-2 16</inkml:trace>
  <inkml:trace contextRef="#ctx0" brushRef="#br1" timeOffset="69818.8893">10473 11157 422 0,'0'0'5'0,"0"0"3"16,8-18 1-16,-8 11 2 16,3-6 0-16,-3 1 1 15,0 1 0-15,-3-5 0 16,-5 7-6-16,-2 2-3 0,-4 2-3 16,-4 5 0-16,-2 0 0 15,-2 6 0-15,0 5 0 16,-1 3 0-16,4 3 0 15,1 1 0-15,6-1 0 16,1 4 0-16,6-4 0 16,3 3 0-16,4-1 0 0,8-2 0 15,6 1 0-15,4 0 0 16,1-4 0-16,4 1 0 16,5-1 0-16,0-1 0 0,0-3 0 15,2 2 0-15,-2-2 0 16,-5-2 0-16,5 4 0 15,-7-2 0-15,-4 0 0 0,-1 0 0 16,-4-3 0-16,-6 3 0 16,-3-1 0-16,-5-1 0 15,0 5 0-15,-11-2 0 16,-5 1 0-16,-2-5 0 0,-6 6 0 16,-6-6 0-16,-3 0 0 15,0 0 0-15,1-5 0 16,0-2 0-16,2 0 0 15,3 0 0-15,3 0 0 0,6 0 0 16,1-6 0 0,9 3-7-16,8 3-47 0,-7-10-34 15,7 10 0-15</inkml:trace>
  <inkml:trace contextRef="#ctx0" brushRef="#br1" timeOffset="70270.0007">10881 11306 418 0,'0'0'5'0,"0"0"4"0,0 0 2 16,0 0 0-16,0 0 1 15,0 0-1-15,10-2 0 16,-10 2 0-16,0 0-4 0,0 14-4 16,-5-4-1-16,-2 2-2 15,0 6 0-15,-6-3 0 16,1 5 0-16,-4-3 0 16,-2 0 0-16,2-2 0 15,1-3 0-15,0-2 0 0,3 0 0 16,1-4 0-16,11-6 0 15,-14 7 0-15,14-7 0 0,0 0 0 16,0 0 0-16,0 0 0 16,7 7 0-16,6-7 0 15,1 0 0-15,4 0 0 16,1 0 0-16,2 0 0 0,-1 0 0 16,0 0 0-16,-3 0 0 15,-3 0-7-15,-1-2-22 16,-13 2-55-16,7 0-3 15</inkml:trace>
  <inkml:trace contextRef="#ctx0" brushRef="#br1" timeOffset="70470.0777">10936 11400 419 0,'0'0'5'16,"0"0"1"-16,0 0 2 15,0 0-2-15,0 0 2 0,0 10 0 16,0-1 1-16,-3 7 0 15,3 3-4-15,0 1-2 16,0 7 1-16,0-2-1 16,6 3-2-16,-4 2-1 0,5-6-5 15,-4-4-10-15,4-5-39 16,-1 4-28-16,-2-3-4 16</inkml:trace>
  <inkml:trace contextRef="#ctx0" brushRef="#br1" timeOffset="75504.4865">11443 11127 343 0,'0'0'8'0,"3"-12"3"16,-3 0 4-16,2-1 2 16,-2-1 1-16,0-1-1 15,-5-3 1-15,-3 3-1 16,-4 5-7-16,-8 7-3 16,-3 3-1-16,-6 8-3 0,-1 10 0 15,-2 6 1-15,2 9-1 16,2 1 1-16,7 6 0 15,3 2-1-15,10-5-3 16,8 4 0-16,5-7 0 0,13-2 0 16,6-5 0-16,9-5 0 15,5-4 0-15,-1-4 0 16,4-3 0-16,-2-7 0 0,0 2 0 16,-9-6 0-16,2 2 0 15,-12-4-26-15,-8-1-58 16,6 0-4-16</inkml:trace>
  <inkml:trace contextRef="#ctx0" brushRef="#br1" timeOffset="75939.2016">11716 11422 476 0,'0'0'5'15,"0"0"1"-15,0-15 2 0,0 15 2 16,-5-17-4-16,3 5-6 16,-1-1 0-16,1-2 0 15,2 3 0-15,0 0 0 16,2 1 0-16,8 2 0 16,0 1 0-16,5 6 0 0,-2-1 0 15,4 3 0-15,1 3 0 16,-4 5 0-16,-1 3 0 15,-6 7 0-15,-4 2 0 16,-3 0 0-16,0 7 0 16,-10-2 0-16,-3-3 0 15,-4 0 0-15,-1-2 0 0,2-2 0 16,0-6 0-16,4 0 0 16,2-4 0-16,10-8 0 15,-10 9 0-15,10-9 0 0,0 0 0 16,7 6 0-16,6-6 0 15,2 0 0-15,5 0 0 16,3-3 0-16,3 3 0 0,-3-3-40 16,9-5-47-16,-2 4-5 15</inkml:trace>
  <inkml:trace contextRef="#ctx0" brushRef="#br1" timeOffset="76452.4661">12074 11435 465 0,'0'0'5'15,"0"0"2"-15,-9-8 2 0,9 8 1 16,0 0 1-16,-8-15-7 16,8 15-4-16,-2-12 0 15,2 12 0-15,7-12 0 0,8 7 0 16,0 0 0-16,-1 3 0 15,4-1 0-15,2 3 0 16,-3 3 0-16,-5 4 0 16,1 3 0-16,-8 4 0 0,-2-2 0 15,-3 5 0-15,0-2 0 16,-6 3 0-16,0-2 0 16,-3-4 0-16,2 2 0 15,-1-4 0-15,4 0 0 0,-2-2 0 16,6 1 0-1,0-9 0-15,4 16 0 0,-4-16 0 16,19 17 0-16,-4-12 0 16,2 2 0-16,3 4 0 15,1-4 0-15,-2 3 0 0,1-3 0 16,-4 3 0-16,-2-1 0 16,-7 4 0-16,-1-3 0 15,-6 0 0-15,-11 0 0 16,-3 2 0-16,-9 1 0 0,-7-3 0 15,-4 4 0-15,-9-2 0 16,-4 1 0-16,2-3 0 16,1-2 0-16,4-1-2 0,2-7-30 15,1 0-53-15,13 0-4 16</inkml:trace>
  <inkml:trace contextRef="#ctx0" brushRef="#br1" timeOffset="76839.1348">12517 10857 477 0,'0'0'2'16,"0"0"2"-16,0 0 1 0,7-6 0 15,-7 6 0-15,12 0 1 16,1 6 1-16,2 8-7 16,5 9 0-16,5 14 0 15,5 7 0-15,1 11 0 0,5 8 0 16,-2 7 0-16,-1 6 0 16,-6 6 0-16,-2 2 0 15,-13 0 0-15,-6 3 0 16,-9-1 0-16,-14-1 0 0,-18-3 0 15,-15-1 0-15,-12-1 0 16,-10-6 0-16,-10-5 0 16,-5-4 0-16,-3-8 0 15,-2-7 0-15,10-18-39 0,-2 2-53 16,4-9-3-16</inkml:trace>
  <inkml:trace contextRef="#ctx0" brushRef="#br1" timeOffset="77540.5244">6616 11678 511 0,'7'10'0'16,"5"10"0"-16,8 9 0 0,15 6 0 16,9 5 0-16,18 3 0 15,11 7 0-15,14 2 0 16,12-7 0-16,4-8 0 15,6-5 0-15,5 1 0 0,-6-1-52 16,3-10-38 0</inkml:trace>
  <inkml:trace contextRef="#ctx0" brushRef="#br1" timeOffset="78471.9894">6887 10904 298 0,'0'0'8'0,"0"0"7"15,14-12 2 1,-14 12 3-16,10-15 5 0,-10 15-3 16,6-14 1-16,-6 14 0 15,0 0-8-15,-8 0-5 16,-15 17-3-16,-7 17-2 0,-5 7 0 16,-6 12 1-16,-5 10 0 15,2 11 0-15,5 3-6 16,1-1 0-16,12-1 0 0,12-1 0 15,9-7 0-15,8-3 0 16,11-7 0-16,14-7 0 16,10-6 0-16,6-6 0 0,11-4 0 15,9-12 0-15,3 3 0 16,-1-10-13-16,-8 0-74 16,9-3-3-16</inkml:trace>
  <inkml:trace contextRef="#ctx0" brushRef="#br1" timeOffset="82351.8541">13195 11427 438 0,'0'0'5'15,"0"0"3"-15,0 0 2 0,0 0 2 16,0 0 0-16,0 0 1 16,0 0 0-16,0 0-13 15,0 0 0-15,0 0 0 16,0 0 0-16,-3 8 0 0,3-8 0 16,-4 9 0-16,4-9 0 15,0 10 0-15,0-10 0 16,3 10 0-16,6-5 0 15,2-5 0-15,0 0 0 16,5 0 0-16,-6 0 0 0,0-5 0 16,-10 5 0-16,14-14 0 15,-14 6 0-15,0 8 0 16,-7-12 0-16,-6 9 0 16,-1 3 0-16,-4 0 0 0,1 3 0 15,0 3 0-15,4 5 0 16,-2-1 0-16,6 1 0 15,6-5 0-15,3-6 0 16,3 15 0-16,10-10 0 0,6-5 0 16,0 0 0-16,6 0 0 15,-2-5 0-15,-3 1 0 16,-3-7 0-16,-2 5 0 0,-5-5 0 16,-10 11 0-16,2-15 0 15,-2 15 0-15,-7-15 0 16,-6 13 0-16,1-4 0 15,-3 4 0-15,0 2 0 16,0 0 0-16,0 0 0 0,3 5 0 16,4-2 0-16,8-3 0 15,-9 7 0-15,9-7 0 16,0 0 0-16,-3 12-32 0,3-12-55 16,4 10-2-16</inkml:trace>
  <inkml:trace contextRef="#ctx0" brushRef="#br1" timeOffset="83076.4184">13742 11301 396 0,'0'0'6'15,"0"0"4"-15,0 0 1 16,0 0 2-16,0 0 0 0,0 0 1 16,0 0-1-16,0 0 0 15,0 0-5-15,0 0-2 16,0 0-2-16,8 0 0 16,5 0-4-16,3-5 0 0,9 1 0 15,0-4 0-15,3 0 0 16,-1-4 0-16,-2 2 0 15,-3-2 0-15,-4-4 0 16,-6 1 0-16,-12 1 0 16,0-1 0-16,-12 1 0 15,-8 6 0-15,-8 3 0 16,-9 1 0-16,-5 8 0 0,-6 6 0 16,4 10 0-16,-3 4 0 15,7 3 0-15,10 3 0 0,8 5 0 16,7-1 0-16,10-1 0 15,10-4 0-15,17 1 0 16,8-7 0-16,8-4 0 0,0-3 0 16,13-7 0-16,-2-2 0 15,-1-4 0-15,-8 0 0 16,-6-3 0-16,-2-3 0 16,-11 3 0-16,-7-4 0 0,-14 4 0 15,12-3 0-15,-12 3 0 16,0 0 0-16,0 0 0 15,0 0 0-15,0 0 0 16,0 0 0-16,0 0 0 16,0 0 0-16,0 0 0 15,0 0-17-15,10 3-72 0,-10-3-3 16</inkml:trace>
  <inkml:trace contextRef="#ctx0" brushRef="#br1" timeOffset="83652.0953">14160 11292 475 0,'0'0'5'0,"0"0"2"16,-7-13 2-16,7 13 0 15,-5-18-3-15,5 18-6 16,0-15 0-16,0 8 0 16,12 2 0-16,3 0 0 15,5 5 0-15,1 2 0 0,6 9 0 16,-4 1 0-16,0 6 0 16,-3 3 0-16,-8 4 0 15,-3 0 0-15,-7 0 0 0,-2 3 0 16,-6-7 0-16,-6 1 0 15,-2-4 0-15,-4-3 0 16,2-2 0-16,2-6 0 16,-1-5 0-16,3 1 0 0,12-3 0 15,-10-10 0-15,10-3 0 16,1-4 0-16,9-4 0 16,4 0 0-16,2-6 0 15,4-1 0-15,0 6 0 0,0-1 0 16,-4 6 0-16,-2 3 0 15,-4 3 0-15,-10 11 0 16,11-4 0-16,-11 4 0 16,2 12 0-16,1 3 0 15,1 2 0-15,-1 0 0 0,2 6 0 16,3-3 0-16,1 3 0 16,6-7 0-16,0-1 0 15,5-3 0-15,4-4 0 0,2-4 0 16,6-1 0-16,-2-3-7 15,-10-3-80-15,10-1-2 16</inkml:trace>
  <inkml:trace contextRef="#ctx0" brushRef="#br1" timeOffset="84153.9134">14748 11279 444 0,'0'0'5'16,"0"0"3"-16,-1-10 3 15,1 10 2-15,0 0 0 16,-5-9 0-16,5 9-9 0,0 0-4 15,-5 1 0-15,5 14 0 16,0 7 0-16,0 6 0 16,0 4 0-16,1 10 0 15,3 2 0-15,1 9 0 16,3-4 0-16,-3 3 0 0,2-3 0 16,-2 0 0-16,-1-6 0 15,-2-6 0-15,1-4 0 16,-3-13 0-16,0-1 0 0,0-7 0 15,0-12 0-15,-14 0 0 16,4-7 0-16,-3-10 0 16,-1-10 0-16,1-8 0 0,-2-10 0 15,5-2 0-15,2-10 0 16,6-2 0-16,2 0 0 16,2-1 0-16,9 6 0 15,1 4 0-15,8 11 0 0,1 4 0 16,9 9 0-16,0 9 0 15,5 5 0-15,1 7 0 16,1 5 0-16,-5 2 0 16,-2 10 0-16,-5 1 0 15,-10 5 0-15,-8 4 0 16,-10 0 0-16,-13 3 0 0,-9-2 0 16,-10-4 0-16,-2-1 0 15,-6-1 0-15,5-2 0 16,-2-5 0-16,16-3 0 0,-3-4 0 15,17-3-48-15,10 0-41 16</inkml:trace>
  <inkml:trace contextRef="#ctx0" brushRef="#br1" timeOffset="84879.8995">15624 10825 329 0,'0'0'9'0,"5"-18"5"16,-3 7 4-16,4-5 2 16,-3 0 0-16,-3-5 2 0,0 1-1 15,0 3 1-15,-13 10-8 16,-7 11-5-16,-6 20-2 16,-5 17-1-16,-7 13-6 15,3 16 0-15,-2 13 0 16,0 10 0-16,10 7 0 0,7-4 0 15,7 0 0-15,13-5 0 16,3-6 0-16,9-8 0 16,13-8 0-16,5-9 0 15,4-8 0-15,9-10 0 0,2-7 0 16,5-8 0 0,-4-7 0-16,4-8 0 0,-4-2 0 15,-9-10 0-15,-16 0-90 16,6-5-1-16</inkml:trace>
  <inkml:trace contextRef="#ctx0" brushRef="#br1" timeOffset="85483.2873">16079 10853 401 0,'0'0'6'15,"0"0"2"-15,-2-13 2 0,2 13 1 16,-8-9 1-16,8 9 1 16,-9-13-1-16,-2 10 1 15,-1 3-5-15,-6 10-2 0,-4 8-3 16,3 7 0-16,-4 4-2 16,3 9 1-16,3-1 0 15,4 2-2-15,10-4 0 0,3-3 0 16,13 0 0-16,4-10 0 15,6-4 0-15,4-5 0 16,1-11 0-16,4 1 0 16,-1-6 0-16,-1-7 0 15,-4-6 0-15,-1-5 0 16,-10-9 0-16,0-5 0 0,-10 0 0 16,-5-2 0-16,-5 0 0 15,-10 3 0-15,-2 6 0 16,-8 6 0-16,1 7 0 15,0 7 0-15,-2 8 0 0,5 8 0 16,4 7 0-16,2 7 0 16,9 6 0-16,6 1 0 15,6 4 0-15,6-4 0 0,13 3 0 16,3-4 0-16,10-1-7 16,-2 7-69-16,9-17-10 15</inkml:trace>
  <inkml:trace contextRef="#ctx0" brushRef="#br1" timeOffset="85933.7447">16524 10999 451 0,'0'0'4'0,"0"0"1"16,0 0 1-16,-7-3 1 16,7 3-1-16,-13 3 1 15,6 4 2-15,-5 2-1 0,1 6-2 16,-6 1-4-16,0 3-2 15,-1 1 0-15,-1 2 0 0,0-2 0 16,3-2 0-16,1-6 0 16,3 0 0-16,4-1 0 15,8-11 0-15,0 12 0 16,10-10 0-16,4-2 0 0,11 0 0 16,0 0 0-16,5-5 0 15,0-4 0-15,2-2 0 16,-2-1-7-16,-5 2-8 15,-6-5-7-15,-3 2-2 0,-6 1-1 16,-8 3 4-16,-2 9 5 16,0-20 9-16,0 20 7 15,-10-7 7-15,10 7 7 16,-12 0 6-16,12 0 1 16,-8 9-1-16,1 4-4 15,4 6-4-15,-1 1-3 0,-1 5-1 16,2 3-2-16,1 1-2 15,2 0-4-15,0 1 0 0,0 1 0 16,0-2-18-16,0 6-53 16,0-10-13-16</inkml:trace>
  <inkml:trace contextRef="#ctx0" brushRef="#br1" timeOffset="86341.2667">15527 11500 446 0,'0'0'4'0,"0"0"1"16,0 0 1-16,0 0 2 15,8 0 1-15,2 0 1 16,12 0 2-16,8 0-1 0,13 0-11 16,10 0 0-16,18-3 0 15,14 0 0-15,11 1 0 16,8-3 0-16,6 3 0 16,1-1 0-16,-7 1 0 0,1-1 0 15,-11 0 0-15,-14 3 0 16,-13-2 0-16,-14-1 0 15,-14 3 0-15,-11-1 0 16,-10 1 0-16,-18 0 0 0,0 0 0 16,0 0 0-16,-5 0 0 15,-8 1 0-15,-10 2 0 16,-3 5-70-16,-4 4-23 16</inkml:trace>
  <inkml:trace contextRef="#ctx0" brushRef="#br1" timeOffset="86638.1883">16196 11712 439 0,'0'0'4'15,"0"0"3"-15,0 0 1 16,0 0 0-16,0 0 2 15,0 0 0-15,-5 13 1 16,5 1 0-16,-2 1-8 16,-1 5-3-16,-1 6 0 15,0-3 0-15,2 7 0 0,-1-3 0 16,-1 1 0-16,1-1 0 16,3-5 0-16,-2-4 0 15,2 1 0-15,-3-8-22 0,3-11-62 16,0 0-5-16</inkml:trace>
  <inkml:trace contextRef="#ctx0" brushRef="#br1" timeOffset="86839.1778">16344 11708 478 0,'0'0'4'16,"0"0"2"-16,0 0 0 15,0 0 0-15,0 0 1 0,9 9-3 16,-9 3-4-16,0 6 0 15,0 2 0-15,0 7 0 16,0 0 0-16,-3 5 0 0,-3-2 0 16,5 0 0-16,-4-3 0 15,0-3-10-15,-5 5-52 16,1-14-26-16,-2-6 0 16</inkml:trace>
  <inkml:trace contextRef="#ctx0" brushRef="#br1" timeOffset="87052.5131">15970 11722 476 0,'0'0'4'0,"0"0"1"0,0 0 2 16,10-12 0-16,2 7 1 16,11-4-4-16,5-2-4 15,12-2 0-15,13 1 0 0,7-1 0 16,5 4 0-16,1-1 0 15,5 3 0-15,-4 4 0 16,-10-10 0-16,-15 12-86 16,3-7-4-16</inkml:trace>
  <inkml:trace contextRef="#ctx0" brushRef="#br1" timeOffset="87356.1031">16949 10798 470 0,'0'0'4'0,"0"0"1"0,0 0 0 16,0 0 1-16,5 2 0 16,3 11 1-16,5 11 1 15,-1 11-8-15,10 10 0 16,6 13 0-16,1 10 0 0,6 16 0 15,-3 6 0-15,-2 4 0 16,-7 2 0-16,-14 1 0 16,-9 0 0-16,-12-5 0 15,-21 0 0-15,-10-11 0 16,-11-4 0-16,-8-3 0 0,0-12 0 16,-5-5-60-16,11-4-32 15</inkml:trace>
  <inkml:trace contextRef="#ctx0" brushRef="#br1" timeOffset="88654.4291">16535 10996 326 0,'0'0'7'16,"0"0"3"-16,0-7 4 16,0 7 3-16,0 0 3 15,4-13 1-15,-4 13 2 0,0 0-2 16,0 0-5-16,2-9-5 16,-2 9-2-16,-6 12-4 15,-2 3 0-15,-5 6-1 0,-2 2-2 16,1 4-2-16,-4 4 0 15,0-2 0-15,1-4 0 16,4-3 0-16,4-5 0 16,4-4 0-16,0-6 0 15,5-7 0-15,0 0 0 16,0 0 0-16,7 5 0 0,5-8 0 16,1-1 0-16,7-3 0 15,0-1 0-15,5-2 0 16,-2 3 0-16,4 1 0 0,-3 5 0 15,4 1 0-15,-6 0 0 16,1 1 0-16,-2 5 0 16,-1 6 0-16,-2 1 0 15,-3-2 0-15,-2 4 0 0,-6 2 0 16,-2 0 0-16,-5-1 0 16,0 4 0-16,-10-3 0 15,-3 0 0-15,-6 0 0 16,-6 0 0-16,-5-5 0 0,-2 2 0 15,-9-4 0-15,2 0 0 16,0-5 0-16,1-3 0 16,0 0 0-16,6 1 0 15,2-3 0-15,11 0 0 16,1-3 0-16,9 1 0 16,9 2 0-16,-17-2 0 0,17 2 0 15,0 0 0-15,0 0 0 16,0 0 0-16,0 0 0 15,9-15-3-15,-9 15-88 0,11-12-1 16</inkml:trace>
  <inkml:trace contextRef="#ctx0" brushRef="#br1" timeOffset="90017.1225">16561 11051 396 0,'0'0'6'0,"0"0"3"15,-7-10 3-15,7 10 1 0,-5-11 2 16,5 11 0-16,-5-9 2 15,5 9 0-15,0-13-6 0,0 13-11 16,8-9 0-16,1 2 0 16,7 1 0-16,6-1 0 15,4 0 0-15,7-4 0 0,4 5 0 16,1-2 0-16,2 0 0 16,-3 0 0-16,-2 3 0 15,-6-2 0-15,-7 5 0 16,-3-1 0-16,-10-1 0 15,-9 4 0-15,12-3 0 0,-12 3 0 16,0 0 0-16,0 0 0 16,-7 0 0-16,-2 0 0 15,-1 0 0-15,-5 3 0 16,-4 1 0-16,1 1 0 16,-5 0 0-16,-6 0 0 0,5 1 0 15,-3 1 0-15,1-2 0 16,0 0 0-16,-1 0 0 15,4-1 0-15,1-1 0 0,5 2 0 16,2-2 0-16,5-3 0 16,10 0 0-16,-10 3 0 15,10-3 0-15,0 0 0 0,0 0 0 16,0 0 0-16,8-8 0 16,-8 8 0-16,12-7 0 15,-12 7 0-15,15-11 0 16,-15 11 0-16,11-5 0 0,-11 5 0 15,0 0 0-15,0 0 0 16,0 0 0-16,0 0 0 16,-4 13 0-16,-5-3 0 15,-4 4 0-15,-2-1 0 16,0 4 0-16,-2-2 0 16,-1 0 0-16,1-3 0 0,2 3 0 15,3-7 0-15,1-1 0 16,2-2 0-16,9-5 0 15,-10 8 0-15,10-8 0 0,0 0 0 16,0 0 0-16,0 0 0 16,0 0 0-16,0 0 0 15,-5-8 0-15,5 8 0 0,0 0 0 16,0 0 0-16,0-10 0 16,0 10 0-16,0 0 0 15,0 0 0-15,0 0 0 16,0 0 0-16,0 0 0 0,0 0 0 15,0 0 0-15,-13 7 0 16,13-7 0-16,-7 11 0 16,7-11 0-16,-10 9 0 0,10-9 0 15,0 0 0 1,-8 10 0-16,8-10 0 0,0 0 0 16,0 0 0-16,0 0 0 15,0 0 0-15,0 0 0 16,0 0 0-16,0 0 0 15,0 0 0-15,0 0 0 0,0 0 0 16,8 0 0-16,-8 0 0 16,15 0 0-16,-6 0 0 15,7 0 0-15,1 0 0 0,0 3 0 16,6-2 0-16,-1 7 0 16,-1-3 0-16,5 2 0 15,-2 1 0-15,2 2 0 16,-4-2 0-16,-2 2 0 0,0 2 0 15,-3-2 0-15,-1 2 0 16,-4-2 0-16,-2 0 0 16,-2 3 0-16,-4-4 0 15,-1 1 0-15,-3 1 0 16,-3-2 0-16,-4 3 0 0,-3-1 0 16,-2-2 0-16,-4 1 0 15,-1-3 0-15,-1 1 0 16,-3-3 0-16,-2 2 0 0,1-2 0 15,-7 0 0-15,5-1 0 16,0-4 0-16,-3 0 0 16,2 0 0-16,2 0 0 15,3 0 0-15,3-6 0 0,1 3 0 16,4 1 0-16,5-1 0 16,7 3 0-16,-13-4 0 15,13 4 0-15,0 0 0 16,-13-3-50-16,13 3-38 0,0 0-2 15</inkml:trace>
  <inkml:trace contextRef="#ctx0" brushRef="#br1" timeOffset="90418.0769">16467 11041 383 0,'0'0'6'0,"0"0"3"15,0 0 3-15,0 0 2 16,0 0 1-16,0 0 1 15,0 0 1-15,0 0 1 0,12-11-7 16,6 4-1-16,7-1-10 16,10-1 0-16,7 2 0 15,5-6 0-15,8 3 0 16,-3-2 0-16,1 3 0 16,-4 1 0-16,-8 3 0 0,-11 0 0 15,-7-1 0 1,-6 4 0-16,-6-1 0 0,-11 3 0 15,0 0 0-15,0 0 0 0,0 13-77 16,0-13-12 0</inkml:trace>
  <inkml:trace contextRef="#ctx0" brushRef="#br1" timeOffset="94163.9933">16594 10555 331 0,'0'0'7'0,"0"0"3"0,0 0 3 16,0 0 3-16,0 0 2 15,0 0 0-15,0 0 1 16,0 0 1-16,1-9-7 15,13-9-2-15,2-5-3 0,14-6-2 16,14-8 0-16,10-11-1 16,18-3 0-16,13-7 0 15,17 0-5-15,15-5 0 16,9 6 0-16,7 3 0 0,8 1 0 16,-3 12 0-16,4 7 0 15,-4 1 0-15,-7 8 0 16,-8 5 0-16,-10 8 0 15,-9 2 0-15,-14 6 0 0,-13 1 0 16,-12 0 0-16,-16 3 0 16,-11 0 0-16,-11 0 0 15,-10 0 0-15,-10 0 0 16,-7 0 0-16,0 0 0 16,0 0 0-16,0 0 0 0,0 0 0 15,0 0 0-15,0 0 0 16,-7 13 0-16,-2-11 0 15,-1 8 0-15,-13 7-69 16,3-7-22-16</inkml:trace>
  <inkml:trace contextRef="#ctx0" brushRef="#br1" timeOffset="94748.5463">16741 10157 371 0,'0'0'6'0,"0"0"6"16,0 0 1-16,2-10 2 15,-2 10 0-15,0 0 1 0,2-11 0 16,-2 11 1-16,0 0-5 15,0 18-4-15,-4 4-3 16,-1 3-2-16,-2 10-1 16,-2 2-2-16,0 0 0 0,-1 5 0 15,-1-3 0-15,-1-6 0 16,-1-6 0-16,3-2 0 16,1-11 0-16,4-1 0 15,5-13 0-15,-8 12 0 0,8-12 0 16,8 0 0-16,9-2 0 15,13-6 0-15,5-4 0 16,12 0 0-16,11-5 0 0,4 0 0 16,5 2 0-16,4-3 0 15,-3 5 0-15,-6 3 0 16,-8 4 0-16,-1 6 0 0,-19 0 0 16,5-3-43-16,-15 7-45 15,-11 4-2-15</inkml:trace>
  <inkml:trace contextRef="#ctx0" brushRef="#br1" timeOffset="110894.2298">13606 12518 184 0,'0'0'4'0,"0"0"2"0,0 0 0 16,0 0-2-1,0 0 4-15,0 0 3 0,0 0 5 16,0 7 1-16,12-5 0 16,18 4 2-16,15-4 0 0,22 0 2 15,25-2-1-15,31 0-2 16,30 0-3-16,28-4-3 16,17-7-3-16,27 7-2 0,14-5-1 15,4 3-1-15,3 0-1 16,3 4 0-16,-8-1 2 15,-9 3-3-15,-9 0 2 16,-14 0 0-16,-17 0 1 0,-16 5-1 16,-22-2 0-16,-25 2-1 15,-24-3-1-15,-27 0 1 16,-15 4 1-16,-23-3-1 16,-16-3 0-16,-24 0 0 15,0 0-1-15,-9 0-4 0,-24 0-10 16,-6 0-69-16,-26 4-4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08:40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18292 4563 219 0,'0'0'8'16,"-12"3"6"-16,12-3 4 0,-13 12 4 16,13-12 2-16,-15 14 3 15,4-8-1-15,11-6 4 16,-11 12-7-16,11-12-3 16,0 0-1-16,17-2-2 0,13-21-1 15,17-12-2-15,30-11 0 16,85-31-14-1,7-15 0-15,39-17 0 16,26-5-6-16,67-7-69 0,-301 121 75 16,272-120-77-16</inkml:trace>
  <inkml:trace contextRef="#ctx0" brushRef="#br0" timeOffset="25387.4355">3963 4291 300 0,'0'0'7'16,"0"0"3"-16,0 0 4 16,0 0 1-16,-5-13 1 15,5 2 5-15,0-6-2 0,5-7 2 16,7-9-5-16,9-6-3 15,8-12-3-15,10-7 0 16,11-8-3-16,5-4 0 16,5-5-1-16,7 4-1 15,-6 1-1-15,-3 8 0 0,-5 6-2 16,-9 6 0-16,-12 13 0 16,-4 8-2-16,-8 5 0 15,-10 12 0-15,-10 12 0 0,9-13 0 16,-9 13 0-16,0 0 0 15,-7 11-3-15,1 1-8 16,-3-3-12-16,1 12-39 16,-1 1-24-16,-6 7-4 15</inkml:trace>
  <inkml:trace contextRef="#ctx0" brushRef="#br0" timeOffset="25809.1738">3804 4199 348 0,'0'0'6'0,"0"0"3"0,0-10 3 15,0 10 1-15,0 0-1 16,0-9-1-16,0 9 0 16,0 0 0-16,0 0-5 15,0 7-4-15,1 2-2 0,3 6 0 16,2 2-1-16,0 5 2 16,2-2 0-16,-3-2-1 15,4-1 1-15,-1-5-1 16,0-1 2-16,1-4 0 15,3-5 3-15,6-4 0 16,5-10 1-16,12-6 0 16,5-9 1-16,12-5 1 0,7-5-2 15,8-1-1-15,0 1-1 16,2 3-2-16,-1 9-10 16,-10 0-39-16,-9 13-37 0,-9 4-3 15</inkml:trace>
  <inkml:trace contextRef="#ctx0" brushRef="#br0" timeOffset="32003.2766">4636 4518 180 0,'0'0'7'16,"0"0"4"-16,0 0 4 15,0 0 2-15,0 0 3 16,0 0 0-16,0 0 0 0,0 0 1 16,0 0-4-16,-2-12-5 15,2 12-2-15,0-18-1 16,2 8-2-16,3-5 1 15,3 1-2-15,-3-1 2 0,5-2-2 16,-3 0-1-16,4 5-1 16,-2-6 0-16,3 3-1 15,-1 5 0-15,-4 0-1 16,0 0-1-16,-7 10 0 16,13-12-1-16,-13 12 1 0,15-2-1 15,-15 2-1-15,15 0 1 16,-3 0 0-16,0 5-1 15,4-1 1-15,3 1 1 16,0 0-1-16,0 0 1 0,6-3-1 16,2 3 1-16,-3 0 0 15,6-2 0-15,3-1 1 16,-1 1 0-16,3-1 0 0,1-2 0 16,4 2 0-16,4-2 1 15,0 0-1-15,6 0 0 16,-1 0 0-16,4 0 0 15,-1-2-1-15,3 2 0 16,-1 0-1-16,1 0 1 0,0 0-1 16,2 2 0-16,-4 3 0 15,3-2 1-15,4 0-1 16,-1-2 0-16,7-1 1 16,-2 6 0-16,8-6-1 15,0 2 1-15,3-2-1 0,-1 0 0 16,1 3 0-16,-1-3 0 15,4 6 0-15,-8-5 1 16,7 2-1-16,-6-1 0 0,1 1 0 16,3 0 0-16,-1 2 1 15,4-3-1-15,-4 0 0 16,6-2 0-16,-6 3 1 0,6-1-1 16,2-2 0-16,-3 0 1 15,1 3-1-15,-2-3 0 16,3 0 1-16,-4 0-1 15,5 0 1-15,-2 0 0 16,-3 0-1-16,2 0 1 16,3 0 0-16,1 0-1 15,-2 0 0-15,-1 0 1 0,5 0-1 16,-4 0 0-16,1-3 1 16,1 1-1-16,-2-1 0 15,1 1 0-15,1 0 1 0,-4-3-1 16,1 5 0-16,2-3 0 15,-3 0 1-15,1 1-1 0,-5-1 1 16,-1 2-1-16,0-3 0 16,-3 2 0-16,-5 2 1 15,-1-3-1-15,-3 3 0 16,-2 0 0-16,-3 0 1 0,0 0-1 16,1 0 0-16,-6 0 1 15,8 0-1-15,-4 0 0 16,4-2 1-16,-3 2-1 15,3-3 1-15,-1 0-1 16,-1 3 0-16,-3 0 0 16,-4-1 1-16,2 1-1 0,-3 0 0 15,-4 0 0-15,2 0 0 16,-4 0 0-16,-1 0 0 16,-1 0 0-16,0 0 0 0,1 0-1 15,1-3 2-15,1 3-1 16,-3-3 0-16,1 3 0 15,-1 0 1-15,1-2-1 0,-1 2 0 16,-3 0 0-16,2 0 0 16,-3 0 0-16,2 0 0 15,-2 0 1-15,2 0-1 16,4-3 0-16,-4 1 0 16,5 2 0-16,-1-2 0 0,-1 2 1 15,6-3-1-15,-1 1 0 16,2-1 0-16,2 1 0 15,0-1 0-15,1-2 0 16,1 3 1-16,0-3-1 16,-1 0 0-16,-1 3 0 15,1-4 0-15,-4 2 0 0,-2 2 0 16,0-1 0-16,-2 0 0 16,0 1 0-16,-2-1 0 15,-4 1 0-15,5 0 0 0,-3-1 0 16,0 3 0-16,-1-2 1 15,1-1-1-15,-2 3 0 16,-2-3 0-16,1 3 0 0,-6 0-1 16,1 0 1-16,-6 0 0 15,3 0 0-15,-4 0 0 16,4-1 0-16,-5 1 0 16,3 0 0-16,2 0-1 0,-1 0 1 15,1-4 0-15,3 4-1 16,-4-2 1-16,4 2-1 15,-1-3 0-15,-5 3 1 16,3-2 0-16,2 2-1 16,-2-3 1-16,0 0-1 15,2 3 1-15,-2-1-1 0,5-2 0 16,-3 0 0-16,4 1 0 16,-2-1 0-16,0 1 0 15,4-3 0-15,-6 3 1 0,1-1-1 16,1 1 1-16,-4-1 0 15,0 0 0-15,0-1 0 16,-3 1 0-16,3 1 0 0,-3 0 0 16,3-1 0-16,-4 0 0 15,3-2 0-15,1 5 0 16,2-2 0-16,1 0 0 16,1 0 0-16,-1 2 0 15,1 0-1-15,-1-3 0 0,2 3 1 16,-3-3-1-16,-2 1 0 15,0 2 0-15,-6 0 1 16,3-3-1-16,1 3 1 16,-6-3 0-16,1 2 0 0,1-2-1 15,-6 3 1-15,5-2 0 16,-4-2 0-16,1 2 0 16,-4 1 0-16,2-2-1 15,1 3 1-15,-5-3 0 0,2 3 0 16,-2-3 0-16,3 3-1 15,-2-2 1-15,3 2 0 0,0 0 0 16,1-3 0-16,1 3 0 16,1-3 0-16,-1 3-1 15,2 0 1-15,-2 0 0 16,-2 0 0-16,2 0 0 16,0 0 0-16,-2 0-1 15,5 0 1-15,-6 0-1 0,3 0 1 16,0 0-1-16,2-1 0 15,-1-2 1-15,3 0-1 16,1 1 0-16,0 2 1 16,-1-5 0-16,4 2 0 0,-6 0 0 15,3 2 0-15,0-2 0 16,-3 1 0-16,1-1 0 16,2 1 0-16,-3 2 0 0,2-2 0 15,-1 2 0-15,1 0-1 16,-3 0 1-16,4-3 0 15,-5 3 0-15,0 0 0 16,-3 0 0-16,0 0 0 16,1 0-1-16,-1 0 1 0,-1 0 0 15,-2 0 0-15,-1 3 0 16,-1-3 1-16,-1 2-2 16,3 0 1-16,-2 1 0 15,-2-3 0-15,3 2-1 0,-2 1 1 16,3-3 0-16,-5 1-1 15,3-1 0-15,-1 3 1 16,-1 0 0-16,3-1 0 16,-4 1-2-16,3-1 2 0,1 1-1 15,-1 1 1-15,0-1 0 16,4 0 0-16,-2-1 0 16,4 1 0-16,-3 0 0 15,0 0 0-15,0-3 0 0,2 0 0 16,1 1 0-16,-4-1 0 15,2 0 0-15,-4 0 0 16,3 2-1-16,-5-2 1 16,-1 0-1-16,2 4 1 0,-11-4-1 15,15 2 1-15,-15-2-1 16,9 4 0-16,-9-4 0 16,11 3 0-16,-11-3 0 15,0 0 0-15,9 11 1 0,-9-11-1 16,0 0 0-16,12 6 1 15,-12-6-1-15,6 11 0 16,-6-11 1-16,12 7 0 16,-12-7-1-16,15 12 2 0,-15-12-1 15,17 15 0-15,-9-7 0 16,0-1 0-16,2 0 1 16,-2 1-1-16,2 0 1 15,0-4 0-15,0 4 0 0,-2 0 0 16,3-1 0-16,0 0 0 15,-1 0 0-15,3 3 1 16,-1 0-1-16,-1-3-1 16,-1 3 1-16,-1 4-1 0,2-5 0 15,-1 1 1-15,-3 0-1 16,3 0 0-16,-2-1 0 16,-1 1 0-16,2 0 0 0,-4 0 0 15,3-1 0-15,-3 2 0 16,1 1 0-16,0-1 0 15,5 1 0-15,-6 0 0 16,2 0 1-16,0-2-1 16,-3 2 2-16,8 1-2 15,-8-3 1-15,4 0 1 16,-2 0-1-16,3 0 0 0,-2 2 0 16,3-2 0-16,-6-3 0 15,7 3-1-15,-4-1 1 16,-7-9-1-16,12 16 1 0,-12-16-1 15,13 12 0-15,-13-12 1 16,10 10 0-16,-10-10-1 16,0 0 2-16,7 14 0 0,-7-14 1 15,0 0 1-15,0 0 1 16,0 0 1-16,0 0 0 16,0 0 0-16,0 0 0 15,0 0-1-15,0 0 0 0,9 6-2 16,-9-6-1-16,0 0-2 15,0 0-2-15,0 0-8 16,0 0-21-16,0 0-54 16,0 0-2-16</inkml:trace>
  <inkml:trace contextRef="#ctx0" brushRef="#br0" timeOffset="63216.1166">3737 7773 194 0,'0'0'0'0,"0"0"-6"16,0 0 0-16,0 0 5 16,0 0 2-16,7-7 3 15,10 5 2-15,18 2-1 16,10 0 3-16,12 0 6 0,13 0-1 15,12 0-3-15,8 0-2 16,9 0-2-16,8 0 0 16,-3 0-3-16,3 0 1 15,-3 0-1-15,-2 0 0 0,3 0 0 16,-6 2 0-16,-6 0-1 16,-7 1-1-16,-8-1 0 15,-9 3 0-15,-12-2 0 16,-6-1-1-16,-15 3-1 15,-9-3 1-15,-9 1 0 0,-11-1 0 16,-7-2 0-16,13 3 1 16,-13-3 0-16,0 0 1 15,0 0 0-15,0 0-2 16,-11 9-4-16,11-9-5 0,-7 11-15 16,5 1-27-16,6 1-16 31</inkml:trace>
  <inkml:trace contextRef="#ctx0" brushRef="#br0" timeOffset="64383.9961">6884 7766 118 0,'0'0'2'0,"0"0"-1"0,0 0 1 16,3 2 2-16,-3-2 3 15,17 3 2-15,3 1 3 16,3-4 2-16,6 3-2 16,11-3 3-16,4 0 0 0,11 0-3 15,5 0-2-15,7 0-1 16,2 0-2-16,1-3-3 15,8 1-1-15,6-3 0 16,-2 3 0-16,2 0-2 0,-2-4 1 16,-4 6-1-16,-9-2-1 15,-7 2 0-15,-12 0-1 16,-13 0-1-16,-9 0-1 16,-9 2 1-16,-6 1 1 15,-13-3 0-15,0 0 1 0,0 12 1 16,0-12 1-16,-7 8 1 15,7-8-2-15,-13 9-6 16,13-9-11-16,-12 10-21 16,12-10-25-16,-3 13-3 0</inkml:trace>
  <inkml:trace contextRef="#ctx0" brushRef="#br0" timeOffset="65235.3267">9447 7800 84 0,'10'0'6'0,"8"3"1"0,11 1 3 16,5-4-1-16,14 8 1 15,4-5 0-15,15 3 3 16,6-6 2-16,1 0-6 16,4 0 0-16,0 0-2 0,0 0 0 15,-4 0-3-15,-7 0-6 16,-5 0-6-16,-7 1-6 15,-10 2-13-15,-10 7-13 16,-10-3-7-16</inkml:trace>
  <inkml:trace contextRef="#ctx0" brushRef="#br0" timeOffset="66329.7895">11923 7766 88 0,'0'0'2'0,"10"0"3"16,7 0 4-16,3-2 1 0,12 2 2 16,6-3-1-16,9 3 3 15,7-3-1-15,8 1-1 16,6 2-3-16,9 0-2 16,7 0-3-16,8 0-2 0,7 0 1 15,8 0-1-15,6 0-1 16,11 0 0-16,5 0 1 15,3 0 0-15,0 0-1 16,7 0-1-16,8 0 1 16,-3 0 0-16,3-3-1 0,4 3 0 15,1-1 1-15,2-2-1 16,-1 3 0-16,7-3 0 16,1 1-1-16,6-1 1 15,4-2 1-15,1 1 1 0,0 1-1 16,-1-2 2-16,-2 2-1 15,1-3 0-15,-6 0 4 16,-10 0 1-16,-3 2 2 0,-11-4 2 16,-3 0 1-16,-14 2-1 15,-1-1 0-15,-23-1 0 16,-9 0 0-16,-15-1-1 0,-13 4-2 16,-15-3 0-16,-14 1 2 15,-9 2 0 1,-6 0 2-16,-6 0-1 0,-12 5 0 15,10-5-3-15,-10 5-2 16,0 0-1-16,0 0-2 16,0 0-2-16,0 0 0 0,0 0-2 15,0 0 0-15,0 0-1 16,0 0 0-16,0 0 1 16,0 0-1-16,0 0 0 15,0 0 0-15,0 0 1 0,0 0 0 16,0 0 0-16,10-3 0 15,-10 3 1-15,0 0-1 16,0 0-1-16,0 0-1 16,0 0-1-16,0 0 0 0,0 0-2 15,0 0-1-15,0 0 0 16,0 0-2-16,0 0-1 0,0 0-4 16,0 0-9-16,-5 13-23 15,5-13-25-15,-2 13-4 16</inkml:trace>
  <inkml:trace contextRef="#ctx0" brushRef="#br0" timeOffset="271925.9413">3451 7807 233 0,'0'0'6'0,"0"0"0"15,0 0 4-15,0 0 0 0,0 0 0 16,0 0 2-16,-5 8-1 16,5-8-1-16,0 0-3 15,0 0 0-15,7 5-1 16,8-5 0-16,10 4 0 0,10-4 2 16,17 0 1-16,13 0 2 15,21 0-1-15,14 0 0 16,14 0-1-16,14-4-2 15,5 2-1-15,7-1 0 16,-1-2-1-16,0 2-1 0,-7 2-1 16,-3-5 0-16,-10 4 0 15,-7 2-1-15,-13-3 1 16,-7 3-1-16,-9-2 0 0,-16 2-1 16,-15 0 1-16,-12 0-1 15,-8 0 1-15,-12 0-1 16,-9 0 0-16,-11 0 1 15,0 0-1-15,0 0-1 16,0 0-1-16,-13 5-2 0,-5-3-4 16,-4 4-5-16,-3 1-9 15,-2 0-31-15,-16 3-28 16,-4-2-5 0</inkml:trace>
  <inkml:trace contextRef="#ctx0" brushRef="#br0" timeOffset="272227.1108">3622 7983 220 0,'0'0'3'16,"0"0"4"-16,0 0 5 15,8 0 2-15,10 0 1 0,9 0 2 16,17 0 0-16,14-2 0 16,16 2-3-16,18-2-3 15,20 0-4-15,7 2-7 16,10 0-29-16,11 0-39 15,-11 2-4-15</inkml:trace>
  <inkml:trace contextRef="#ctx0" brushRef="#br0" timeOffset="295525.3536">14935 17616 417 0,'0'0'2'0,"0"0"1"15,0 0 4-15,0 0 3 16,0 0 1-16,4 9 1 16,-2-1 0-16,0 2 1 0,1 2-1 15,-1 3-3-15,-2-15-6 16,7 35-3-16,-7-35 0 15,0 0 0-15,10 30 0 16,-2-3 0-16,-3-6-8 16,2 2-10-16,-3 0-37 15,5-1-33-15,-4 0 1 16</inkml:trace>
  <inkml:trace contextRef="#ctx0" brushRef="#br0" timeOffset="367646.0986">1047 15228 459 0,'0'0'4'0,"0"0"3"15,0 0 1-15,0 0 1 0,0 0 0 16,0 0 0-16,0 0-3 16,0 0-6-16,0 0 0 15,18 5 0-15,-1 7 0 16,5 8 0-16,1-1 0 0,3 9 0 16,4 1 0-16,0 9 0 15,-8-5 0-15,-2 5 0 16,-14 4 0-16,-6-1 0 15,-10 0 0-15,-10-7 0 16,-10 4 0-16,-6-6 0 16,0-7 0-16,-4-5 0 0,0-10 0 15,3-8 0-15,7-2 0 16,5-6 0-16,5-12 0 16,7-2 0-16,12-5 0 0,1-4 0 15,11-1 0-15,9 2 0 16,8-1 0-16,7 3 0 15,4 4 0-15,4 4 0 0,2 7 0 16,-6-1 0-16,6 6 0 16,-5 6-53-16,-3 0-37 15,-4 0-3-15</inkml:trace>
  <inkml:trace contextRef="#ctx0" brushRef="#br0" timeOffset="369126.497">973 15973 339 0,'0'0'6'0,"-20"8"4"15,1-6 5-15,5 3 3 16,-4-5 1-16,2 2 1 0,3-2 0 16,13 0 1-16,7-20-3 15,26 4-5-15,23-10-1 16,24-6-12-16,22-5 0 15,15 2 0-15,15-5 0 16,9 4 0-16,-1-1 0 16,-1 4 0-16,-5 4 0 0,-14 0 0 15,-11 8 0-15,-12 1 0 16,-15 6 0-16,-18-1 0 0,-11 5 0 16,-14 4 0-16,-11 2 0 15,-11 1 0-15,-17 3 0 16,0 0 0-16,0 7 0 0,-15 1 0 15,-3 4 0-15,-2 1-32 16,-10-1-58-16,8 3-4 16</inkml:trace>
  <inkml:trace contextRef="#ctx0" brushRef="#br0" timeOffset="373940.8233">1599 15151 369 0,'0'0'5'15,"0"0"2"-15,0 0 6 16,0 0 0-16,0 0 2 0,0 0 1 16,0-7-1-16,0 7 1 15,0 0-4-15,0 0-4 16,2 4-3-16,0 9-2 0,1 4-2 15,5 7 0-15,-1 4 0 16,-2 1 0-16,2 3 0 16,1 2 0-16,0-5 1 15,-6-4-1-15,3-6 0 0,-5-1 1 16,0-8 0-16,0-10-2 16,0 12 0-16,0-12 0 15,-5-9 0-15,0-8 0 16,-5-2 0-16,2-13 0 15,-1-7 0-15,2-11 0 16,1-7 0-16,3 0 0 0,1-3 0 16,4 2 0-16,7 5 0 15,3 6 0-15,5 7 0 16,5 12 0-16,6 9 0 0,1 7 0 16,4 7 0-16,1 5 0 15,-1 7 0-15,-1 8 0 16,-7 7 0-16,-4 6 0 0,-4 7 0 15,-10-2 0-15,-7 5 0 16,-13-1 0-16,-4 0 0 16,-10-4 0-16,-8-3 0 15,-2-6 0-15,1-4 0 16,-1-5 0-16,10-5-11 0,-3-2-9 16,11-8-43-16,6 0-24 15,13 0-4-15</inkml:trace>
  <inkml:trace contextRef="#ctx0" brushRef="#br0" timeOffset="374788.1372">1224 16177 410 0,'0'0'6'0,"0"0"3"16,0 0 2-16,0 0 0 15,0 0 0-15,0-11 1 16,0 11 0-16,7-3 1 0,5 3-6 16,8 6-3-16,5 2-2 15,3 3 1-15,4 7-3 16,0 1 0-16,3 4 0 15,-8 2 0-15,-4 4 0 16,-6 1 0-16,-7-1 0 0,-7 1 0 16,-8 0 0-16,-13-3 0 15,-2 1 0-15,-10-3 0 16,-5-6 0-16,-2-2 0 16,3-5 0-16,-1-4 0 15,3-5 0-15,4-3 0 0,6-12 0 16,12-3 0-16,2-10 0 15,10 0 0-15,14-7 0 16,4-3 0-16,14 1 0 0,3-1 0 16,5-2 0-16,11 8-10 15,-3-1-21-15,-13 4-55 16,15 7-5-16</inkml:trace>
  <inkml:trace contextRef="#ctx0" brushRef="#br0" timeOffset="375228.4891">1803 16097 431 0,'0'0'5'0,"0"0"3"16,0 0 1-16,0 0 0 15,0 0 0-15,0 0 0 16,-13 15 1-16,8 2 0 0,-5 4-5 15,3 8-3-15,-1 3 0 16,3 2 0-16,3 2-2 16,2-2 0-16,4-2 0 15,12-9 0-15,-4-6 0 0,8-5 0 16,5-7 0-16,0-5 0 16,-1-7 0-16,1-8 0 15,3-6 0-15,-8-6 0 0,-4-7 0 16,-2-3 0-16,-5-3 0 15,-9-6 0-15,-4 0 0 16,-12 2 0-16,-1 6 0 16,-5 9 0-16,-3 4 0 0,-3 11 0 15,4 11 0-15,-1 8 0 16,5 12 0-16,10 10 0 16,5 4 0-16,5 3 0 15,8 3 0-15,12 0 0 16,9-2-10-16,9 0-19 0,17-8-58 15,-13-4-3-15</inkml:trace>
  <inkml:trace contextRef="#ctx0" brushRef="#br0" timeOffset="375691.8153">2198 16261 434 0,'0'0'5'16,"0"0"2"-16,-10-7 3 15,10 7-1-15,0 0 2 0,-8-11-1 16,8 11 0-16,0-10 0 16,11 2-5-16,3 1-5 15,6 0 0-15,3 0 0 16,3-1 0-16,-1 3 0 0,-2 5 0 16,0 0 0-16,-9 3 0 15,-3 7 0-15,-6 2 0 16,-5 5 0-16,0 1 0 15,-5 1 0-15,-3 1 0 16,-2 2 0-16,3 0 0 0,-1-1 0 16,3-1 0-16,0-4 0 15,5-1 0-15,0-2 0 16,5-1 0-16,8 1 0 0,-1-6 0 16,-3 4 0-16,7-10 0 15,-4 7 0-15,1-3 0 16,-3 0 0-16,-10-5 0 15,13 10 0-15,-13-10 0 0,-6 15 0 16,-6-5 0-16,-6-1 0 16,-6 3 0-16,-4 0 0 15,-1-1 0-15,-7-3 0 16,-2-1-4-16,7-7-11 0,3 3-22 16,11-6-53-16,-1-12 0 15</inkml:trace>
  <inkml:trace contextRef="#ctx0" brushRef="#br0" timeOffset="375909.4728">2949 15625 489 0,'0'0'1'0,"0"0"3"16,0 0 0-16,0 0 2 15,0 0-1-15,0 0-3 16,13 0-2-16,-2 0 0 0,4 0 0 16,6-5 0-16,2-4 0 15,10-3-58-15,-3 7-30 16,-5-1-3-16</inkml:trace>
  <inkml:trace contextRef="#ctx0" brushRef="#br0" timeOffset="376056.9667">2874 15812 470 0,'0'0'2'0,"0"0"1"16,0 0 1-16,0 9 2 16,0-9 0-16,22 3 1 15,-1-3-1-15,5 0-1 16,12-9-8-16,13-2-31 0,5-6-50 16,3-5-4-16</inkml:trace>
  <inkml:trace contextRef="#ctx0" brushRef="#br0" timeOffset="377223.5983">3951 13491 337 0,'0'0'7'15,"0"-10"2"-15,0 10 1 16,0-15 1-16,-8 5 1 15,-4-2-1-15,-11 4 0 16,-10 1 0-16,-8 7-6 16,-4 0-2-16,-10 9-1 0,1 9-1 15,-6 15 1 1,10 8-1-16,6 9 2 16,11 14 0-16,11 6 0 15,17 14 0-15,5 10 0 16,7 13 2-16,16-3 0 15,-2 12 0-15,2 8 0 0,-3 7 0 16,-3 6 1-16,-9 1 0 16,-5 11 0-16,-3 2 0 15,-14 2 0-15,-5 4-1 0,-5 8-2 16,-6-3-3-16,-3 4 0 16,-1-6 0-16,-2 7 0 15,-1-5 0-15,-1 0 0 16,7-9 0-16,15-78 0 15,-1 9 0-15,1 0 0 0,3 8 0 16,0-3 0 0,-4 0 0-16,4 0 0 0,-2 8 0 15,6-10 0-15,-4 5 0 16,3-7 0-16,3 1 0 16,-1-5 0-16,-2 1 0 0,7-10 0 15,-4 5 0-15,3-13 0 16,1-9 0-16,0-4 0 15,3-10 0-15,0-41 0 16,0 32 0-16,0-3 0 16,3-7 0-16,0 1 0 0,-3-23 0 15,0 0 0 1,14 7 0-16,-2-2 0 0,48 10 0 16,24-22 0-16,-19-3 0 15,10-2 0-15,18-1-31 16,12-2-58-16,11-5-2 15</inkml:trace>
  <inkml:trace contextRef="#ctx0" brushRef="#br0" timeOffset="379553.6872">4987 14246 413 0,'0'0'5'16,"3"-12"2"-16,-3 0 3 0,2-3 2 16,-2-3 2-16,0 1 0 15,-5-5 1-15,-2-1-1 16,-8 6-7-16,-8 5-7 15,-2 5 0-15,-10 4 0 0,1 6 0 16,-11 9 0-16,0 12 0 16,1 3 0-16,-2 8 0 15,2 2 0-15,7 7 0 0,10-1 0 16,4 2 0-16,14-3 0 16,9-5 0-16,4 0 0 15,16-4 0-15,9-6 0 16,9-6 0-16,4-3 0 0,4-4 0 15,3-2 0 1,-2-10 0-16,-1-2 0 0,-2 0 0 16,-7 0 0-16,-7 0 0 15,-5-2 0-15,-13-1 0 16,0 3 0-16,-12 0 0 0,8-3 0 16,-8 3 0-16,0 0 0 15,0 0 0-15,0 0 0 16,0 0 0-16,0 0 0 15,0 0 0-15,0 0 0 16,0 0 0-16,0 0 0 0,0 0 0 16,0 0 0-16,0 0 0 15,0 0 0-15,0 0 0 16,-5-2-29-16,5 2-62 16,0 0-2-16</inkml:trace>
  <inkml:trace contextRef="#ctx0" brushRef="#br0" timeOffset="379869.3314">5330 14521 467 0,'0'0'2'0,"0"0"2"0,0 0 0 16,0 0 2-16,0 5 2 15,0-5 0-15,0 20 1 16,0 0-6-16,0 0-3 16,0 5 0-16,0 2 0 15,0 0 0-15,0 5 0 0,0-7 0 16,0 0 0-16,0-6 0 16,1 1 0-16,3-2 0 0,-4-8 0 15,2 2 0-15,-2-12 0 16,3 10 0-16,-3-10 0 15,0 0-11-15,1 17-62 16,-1-17-16-16</inkml:trace>
  <inkml:trace contextRef="#ctx0" brushRef="#br0" timeOffset="380905.1437">6106 13805 393 0,'0'0'6'15,"0"-12"2"-15,2 2 4 0,1-2 1 16,-3 0 1-16,0-6 1 15,0-2 0-15,-5 0-1 16,-3 6-5-16,-4 2-3 16,-6 4-3-16,-9 3-2 15,0 5-1-15,-5 2 0 0,2 10-1 16,-3 3 1-16,1 8 0 16,-2-1 0-16,11 6 0 15,3 4 1-15,7-1-1 0,3 5 2 16,8 1-2-1,2 2 0-15,7 6 0 0,9-1 0 16,-2 3 0-16,9 5 0 16,-3-2 0-16,2 4 0 15,-6 4 0-15,3-2 0 16,-7 4 0-16,-3-1 0 0,-3 3 0 16,-3 3 0-16,-3-4 0 15,-3 2 0-15,-3-4 0 16,-3 0 0-16,2-2 0 0,-1-7 0 15,-4 0 0-15,2-6 0 16,2-4 0-16,1-1 0 16,-3-8 0-16,3-5 0 15,1-9 0-15,0 0 0 0,5-3 0 16,1-14 0-16,-3 10 0 16,3-10 0-16,0 0 0 15,0 0 0-15,0 0 0 0,0 0 0 16,0 0 0-16,0 0 0 15,8 2 0-15,7 1 0 16,5-3 0-16,10 0 0 16,5 0 0-16,9 0 0 15,4-3 0-15,9 1 0 0,-3-1 0 16,0-2 0-16,-3 3 0 16,-9 2 0-16,-5-3 0 15,-10 3 0-15,-6 0 0 16,-9 0 0-16,-2 0 0 0,-10 0 0 15,0 0 0-15,0 0 0 16,0 0 0-16,0 0 0 16,0 0 0-16,0 0 0 15,-2 7 0-15,2-7-76 0,0 0-17 16</inkml:trace>
  <inkml:trace contextRef="#ctx0" brushRef="#br0" timeOffset="383396.7334">6320 14353 330 0,'0'0'7'0,"0"0"4"16,0 0 3-16,0 0 3 16,0 0 2-16,0 0 0 0,0 0 0 15,0 0 1-15,0 0-6 16,0 0-4-16,0 0-2 15,0 0-2-15,0 0 0 0,9 0 1 16,9 0-3-16,4 0-4 16,3 2 0-16,6-2 0 15,5 0 0-15,4 0 0 16,0 0 0-16,-3 0 0 16,-5 0 0-16,-2-2 0 0,-7-1 0 15,-1 3 0-15,-5 0 0 16,-6 0 0-16,-2 0 0 15,-9 0 0-15,10-3 0 16,-10 3 0-16,0 0 0 16,0 0 0-16,0 0 0 0,0 0 0 15,0 0 0-15,0 0 0 16,0 0 0-16,0 0 0 16,0 0 0-16,0 0 0 15,0 0 0-15,0 0 0 0,0 0 0 16,0 0 0-16,0 0 0 15,0 0 0-15,0 0 0 0,0 0 0 16,0 0 0-16,0 0 0 16,0 0-21-16,0 0-68 15,0 0-3-15</inkml:trace>
  <inkml:trace contextRef="#ctx0" brushRef="#br0" timeOffset="384335.4902">7254 14071 375 0,'0'0'6'16,"0"0"5"-16,5-10 2 0,-5 10 3 15,8-11 1-15,-8 11 1 16,7-12 2-16,-7 12-1 16,0 0-6-16,5-8-10 15,-5 8-3-15,0 8 0 16,0 13 0-16,-3-1 0 0,-4 6 0 16,0 3 0-16,-7 9 0 15,3-3 0-15,-4 4 0 0,0-1 0 16,-4-9 0-16,6 3 0 15,-4-7 0-15,2 0 0 16,-1-3 0-16,2-2 0 16,-4-6 0-16,6 1 0 0,-1-4 0 15,3-5 0-15,10-6 0 16,-14 14 0-16,14-14 0 16,0 0 0-16,0 0 0 15,0 0 0-15,7 7 0 16,5-7 0-16,8 0 0 0,3 0 0 15,1 0 0-15,8 0 0 16,1 0 0-16,2-3 0 16,-3 2 0-16,-2 1 0 15,-2 0 0-15,-7 0 0 0,-3 0 0 16,-6 0 0-16,-1 0 0 16,-11 0 0-16,7 0 0 15,-7 0 0-15,0-8-51 16,0 8-38-16,0 0-3 0</inkml:trace>
  <inkml:trace contextRef="#ctx0" brushRef="#br0" timeOffset="384870.5548">7644 14415 476 0,'0'0'4'0,"0"0"2"0,0 0 0 16,0 0 2-16,0 0-1 15,0-15-3-15,0 15-4 16,18-12 0-16,-6 1 0 16,8 4 0-16,1-4 0 0,3 7 0 15,-2 2 0-15,1-1 0 16,-1 3 0-16,-7 8 0 15,-6-1 0-15,0 3 0 0,-7 6 0 16,-2-4 0-16,0 2 0 16,-7 3 0-16,-1 0 0 15,-2 1 0-15,0 0 0 0,0-4 0 16,3 4 0-16,2-5 0 16,0 1 0-16,5-5 0 15,0 4 0-15,7 0 0 16,3-3 0-16,5 0 0 0,2 0 0 15,3-3 0-15,-2 3 0 16,-1 0 0-16,-2-1 0 16,-3-1 0-16,-2 2 0 15,-10-10 0-15,8 17 0 16,-10-9 0-16,-9 2 0 16,-3-2 0-16,-6-4 0 0,-5 1 0 15,-5 0 0-15,-3-2 0 16,-4-3 0-16,5 0 0 0,0-8-7 15,12-1-55-15,-3-2-26 16,6-1-2-16</inkml:trace>
  <inkml:trace contextRef="#ctx0" brushRef="#br0" timeOffset="385302.9454">8345 14080 478 0,'0'0'3'0,"0"0"1"15,0 0 0-15,-5-9 1 0,-2 3 0 16,-5 3 1-16,-3 2 0 16,-6 1-6-16,-1 4 0 0,0 4 0 15,-3 10 0-15,5-1 0 16,1 5 0-16,3 5 0 15,9-1 0-15,2-2 0 0,5 0 0 16,5 3 0-16,10-4 0 16,2 0 0-16,6 1 0 15,7-5 0-15,-3 1 0 16,8 1 0-16,-8-6 0 0,1-3 0 16,-7 0 0-16,-3-2 0 15,-6 0 0-15,-6 0 0 16,-6-1 0-16,-13 2 0 15,-4-1 0-15,-8 3 0 0,-5-1 0 16,-5-3 0-16,-6 2 0 16,0-4 0-16,2 0 0 15,4-2 0-15,2-2 0 16,11-2 0-16,-3-1-56 16,12 0-33-16,13 0-2 15</inkml:trace>
  <inkml:trace contextRef="#ctx0" brushRef="#br0" timeOffset="385736.4086">8522 14405 504 0,'0'0'3'0,"0"0"1"16,0 0-4-16,0 0 0 15,0-8 0-15,0 8 0 0,0-12 0 16,0 12 0 0,5-15 0-16,2 7 0 0,6 1 0 15,-1 2 0-15,3 0 0 16,2 3 0-16,-1 2 0 16,-2 4 0-16,-1 8 0 15,-3 2 0-15,-6 4 0 0,-4 1 0 16,0 5 0-16,-4 1 0 15,-8 3 0-15,-1-3 0 16,-4-1 0-16,-1-5 0 16,3 1 0-16,-1-2 0 0,5-6 0 15,3-1 0-15,8-11 0 16,-11 9 0-16,11-9 0 16,0 0 0-16,14 5 0 0,1-5 0 15,5 0 0-15,2-5 0 16,8-4 0-16,10 1-12 15,7-4-78-15,-5-9-3 16</inkml:trace>
  <inkml:trace contextRef="#ctx0" brushRef="#br0" timeOffset="386219.1176">9004 14375 487 0,'0'0'5'15,"0"0"0"-15,0 0 2 16,-9-13 0-16,9 13-7 16,0 0 0-16,-10-9 0 0,10 9 0 15,5-13 0-15,1 8 0 16,12 3 0-16,0-1 0 16,-1 1 0-16,3 2 0 15,0 0 0-15,0 7 0 16,-8 3 0-16,-5 3 0 0,-4 2 0 15,-3 3 0-15,0 1 0 16,-5 1 0-16,0-3 0 16,-2 2 0-16,-2 2 0 15,5-7 0-15,2 1 0 16,-1-2 0-16,3-3 0 16,3 2 0-16,3-2 0 0,5-3 0 15,1 0 0-15,6 1 0 16,1 0 0-16,-1 0 0 0,0-2 0 15,-1 0 0-15,-2-1 0 16,-5-3 0-16,-10-2 0 16,12 7 0-16,-12-7 0 15,-12 11 0-15,-6-7 0 0,-6 1 0 16,-8 2 0-16,-4 0 0 16,-3-1 0-16,-3-1 0 15,5 2 0-15,-1 1-47 0,3-6-40 16,10 1-4-16</inkml:trace>
  <inkml:trace contextRef="#ctx0" brushRef="#br0" timeOffset="388052.7956">9899 14091 401 0,'0'0'6'15,"0"0"5"-15,5-16 1 16,-5 16 3-16,5-10 0 0,-5 10 0 16,7-12 0-16,-7 12 0 15,0 0-9-15,5 8-6 16,-5 10 0-16,0 3 0 15,0 6 0-15,3 3 0 0,-1 8 0 16,4-2 0-16,-1 2 0 16,2-6 0-16,0 0 0 15,-2-6 0-15,1 6 0 16,-6-11-37-16,0 1-49 16,0-5-3-16</inkml:trace>
  <inkml:trace contextRef="#ctx0" brushRef="#br0" timeOffset="388260.1043">9721 14296 409 0,'0'0'5'0,"0"0"3"16,0 0 0-16,0 0 2 16,0 0 0-16,9-9 1 0,7 6 1 15,3-5 0-15,13 2-4 16,5 3-3-16,8-3 0 15,2 0-2-15,6 2-2 16,-2 4-7-16,-3-2-18 0,-18 2-59 16,15 0-4-16</inkml:trace>
  <inkml:trace contextRef="#ctx0" brushRef="#br0" timeOffset="388656.9506">10804 14023 452 0,'0'0'2'0,"0"0"0"16,0 0 3-16,2 7 0 16,-2 4 2-16,0 1 1 15,0 6-1-15,-2 4 0 0,-5 3 0 16,-7-1-2-16,2 3-1 15,-2-1-4-15,-4-2 0 16,-3 0 0-16,-2 0 0 16,0-4 0-16,3-3 0 15,0-1 0-15,3-1 0 16,4-5 0-16,-1 3 0 0,6-4 0 16,8-9 0-16,0 13 0 15,8-5 0-15,6-5 0 16,9-1 0-16,4-2 0 0,3 0 0 15,6 0 0-15,-2 0 0 16,1-2 0-16,-3-1 0 16,-4 0 0-16,-6-2 0 15,2 5-12-15,-11 0-74 0,-1 0-2 16</inkml:trace>
  <inkml:trace contextRef="#ctx0" brushRef="#br0" timeOffset="389068.0997">11167 14243 474 0,'0'0'3'0,"0"0"-1"16,0 0 2-16,-13 0 0 15,3 0 1-15,-2 0-1 0,2 3 1 16,-5 5 0-16,2-1-2 16,2 2-1-16,3 5-2 15,1 1 0-15,4-1 0 0,3 3 0 16,3 0 0-16,6 1 0 16,4 0 0-16,4-1 0 15,3 0 0-15,3-2 0 16,1 0 0-16,-1-3 0 15,-1 3 0-15,-4-6 0 16,-6 5 0-16,-2-7 0 0,-5 5 0 16,-5-4 0-16,-5 2 0 15,-10 2 0-15,-5-4 0 16,-3 4 0-16,-5-5-18 16,-1 3-23-16,7-6-46 0,-7-4-1 15</inkml:trace>
  <inkml:trace contextRef="#ctx0" brushRef="#br0" timeOffset="389239.1156">11154 14318 409 0,'0'0'4'16,"0"0"4"-16,15-5 1 0,-2 0 3 16,4 1 0-16,3-1 0 15,8-3 1-15,1 1-1 16,4-1-3-16,-1 1-9 15,0-4-12-15,3 7-71 16,-3-1-3-16</inkml:trace>
  <inkml:trace contextRef="#ctx0" brushRef="#br0" timeOffset="390879.0307">11995 13791 317 0,'0'0'6'0,"0"0"4"0,3-11 2 15,-3 11 4-15,9-9 2 16,-9 9 2-16,7-12 1 16,-7 12 1-16,11-13-5 0,-11 13-3 15,0 0-4-15,0 0-2 16,0 0-3-16,0 0-1 15,0 0-2-15,0 0-2 16,0 0 0-16,0 0 0 16,0 0 0-16,0 0-1 0,0 0 1 15,0 0-1-15,0 0 1 16,0 0 0-16,0 0 0 16,0 0 0-16,0 0 1 15,0 0 0-15,0 0-1 0,0 0 1 16,0 0 0-16,0 0-1 15,0 0 1-15,0 0-1 16,0 0 1-16,0 0-1 0,0 0 0 16,0 0 0-16,0 0 0 15,0 0 0-15,0 0 0 16,0 0 0-16,0 0 1 16,0 0-1-16,0 0 0 0,0 0 1 15,0 0-1-15,0 0 0 16,0 0 0-16,0 0 1 15,0 0-1-15,0 0 0 16,0 0 0-16,0 0 0 16,0 0 0-16,0 0 0 0,0 0 0 15,0 0 0-15,0 0 2 16,0 0-2-16,0 0 0 16,0 0 0-16,0 0 0 15,0 0 0-15,0 0 0 0,0 0 0 16,0 0 0-16,0 0 0 15,0 0 0-15,0 0 0 16,0 0 0-16,0 0 0 0,0 0 0 16,-8 13 0-16,-2 7 0 15,-8 4 0-15,-1 10 0 16,-1 12 0-16,-3 5 0 16,-3 9 0-16,1 5 0 15,2-4 0-15,1 6 0 0,7-5 0 16,5 2 0-16,2-4 0 15,8-6 0-15,0 1 0 16,13-5 0-16,2-4 0 16,12-6 0-16,3-3 0 0,2-5 0 15,8-4 0 1,0-6 0-16,0-5 0 0,-3-2 0 16,0-5 0-16,-7-3 0 15,-5-1 0-15,-5-4 0 16,-3-1 0-16,-4-1 0 0,-13 0 0 15,12 0 0-15,-12 0 0 16,0 0-38-16,0 0-51 16,0 0-3-16</inkml:trace>
  <inkml:trace contextRef="#ctx0" brushRef="#br0" timeOffset="396434.2785">12102 14273 361 0,'0'0'7'16,"0"0"2"-16,0 0 3 0,0 0 2 15,-10 6 0-15,10-6 1 16,0 0 1-16,0 0 2 16,-11 8-4-16,11-8-2 15,16 4-2-15,2-4-1 0,8 0-9 16,6 0 0-16,11 0 0 16,4-2 0-16,3 0 0 15,-2-4 0-15,-4 1 0 16,-7 2 0-16,-7-1 0 0,-8 4 0 15,-4-2 0-15,-18 2 0 16,12 0 0-16,-12 0 0 16,0 0 0-16,0 0 0 15,0 0 0-15,-9 2 0 0,-2-1 0 16,11-1-41-16,-15 11-49 16,8-5-2-16</inkml:trace>
  <inkml:trace contextRef="#ctx0" brushRef="#br0" timeOffset="396805.4308">13146 14055 443 0,'0'0'4'15,"0"0"2"-15,0-14 1 16,0 14 1-16,-5-15 1 0,0 5-1 16,-5 2 1-16,-3 4 0 15,-6 1-4-15,-6 8-2 16,-3 10-3-16,-6 7 0 0,1 8 0 16,-4 5 0-16,5 4 0 15,2 3 0-15,8-5 0 16,6 4 0-16,9-7 0 15,7-5 0-15,5-1 0 16,10-6 0-16,8-5 0 0,7-4 0 16,2-3 0-16,4-5 0 15,4-3 0-15,2-2 0 16,-4-2 0-16,2-1-21 16,8-4-65-16,-19 0-4 15</inkml:trace>
  <inkml:trace contextRef="#ctx0" brushRef="#br0" timeOffset="397164.5076">13409 14239 473 0,'0'0'3'0,"0"0"1"15,0 0 1-15,0 0 0 0,0 4 2 16,0-4-1-16,-6 20 2 15,0-7-8-15,-7 2 0 16,-4 5 0-16,-1-3 0 16,-1 0 0-16,-3 3 0 15,-1-2 0-15,0-4 0 0,3-1 0 16,0-1 0-16,6-4 0 16,1-4 0-16,4 1 0 15,9-5 0-15,0 0 0 16,0 0 0-16,6 3 0 15,10-3 0-15,8-3 0 0,4-2 0 16,4 3 0-16,6-5 0 16,-1 2 0-16,-2 0 0 0,-4 5 0 15,-5-7-12-15,-3 4-74 16,-9 3-3-16</inkml:trace>
  <inkml:trace contextRef="#ctx0" brushRef="#br0" timeOffset="397361.3771">13429 14308 428 0,'0'0'2'0,"0"0"0"15,0 0 4-15,0 0 0 16,0 5 1-16,0 8 2 16,0-1 1-16,0 5-1 0,0 5 0 15,3 1-2-15,2 2-2 16,-1-3-3-16,1 2-6 15,-1-3-15-15,-4-1-63 16,9-3-4-16</inkml:trace>
  <inkml:trace contextRef="#ctx0" brushRef="#br0" timeOffset="397770.6235">14015 14061 478 0,'0'0'3'16,"0"-8"1"-16,0 8 1 0,-2-15 1 16,-2 5 0-16,4 10 0 15,-21-17-3-15,7 10-3 16,-6 7 0-16,-1 0 0 16,-3 4 0-16,4 9 0 15,0 1 0-15,1 6 0 16,3 4 0-16,9 0 0 0,2 0 0 15,5 1 0-15,12 3 0 16,8-4 0-16,6 1 0 0,1-5 0 16,8 0 0-16,-2-2 0 15,1-4 0-15,-5-2 0 16,-4-2 0-16,-5-3 0 0,-5 1 0 16,-15-8 0-16,10 12 0 15,-10-12 0-15,-12 15 0 16,-6-7 0-16,-5-1 0 15,-1 4 0-15,-8-5 0 16,0 2 0-16,-2-1 0 0,2-4-2 16,8 4-34-16,16-4-50 15,-7-3-4-15</inkml:trace>
  <inkml:trace contextRef="#ctx0" brushRef="#br0" timeOffset="398187.1701">14280 14270 465 0,'0'0'5'15,"0"0"1"-15,0 0 4 16,0 0 1-16,-8-7 3 16,8 7-14-16,0 0 0 0,-6-12 0 15,6 4 0-15,9 1 0 16,5-3 0-16,9 6 0 15,2-4 0-15,0 6 0 16,1-1 0-16,-1 3 0 0,-2 5 0 16,-5 7 0-1,-11 5 0-15,-5 1 0 0,-4 5 0 16,-8 1 0-16,-5 1 0 16,-3 0 0-16,-1 0 0 15,-4-5 0-15,3-1 0 16,3-4 0-16,2-2 0 15,5-4 0-15,10-9 0 0,-12 10 0 16,12-10 0-16,0 0 0 16,12 2 0-16,0-2 0 0,11-2 0 15,0-8 0-15,4 2 0 16,8 4 0-16,-6-9-8 16,-3 4-82-16,2-1-2 0</inkml:trace>
  <inkml:trace contextRef="#ctx0" brushRef="#br0" timeOffset="399117.9452">14672 14258 479 0,'0'0'4'0,"0"0"1"0,0 0 3 15,-4-12-1-15,4 12 1 16,0-12-8-16,0 12 0 16,9-12 0-16,3 6 0 15,4 2 0-15,6-1 0 0,-2 0 0 16,5 3 0-16,-3 2 0 16,3 0 0-16,-6 0 0 15,-3 2 0-15,-6 3 0 16,-10-5 0-16,9 17 0 15,-9-5 0-15,-2 1 0 0,-5 5 0 16,-1-4 0-16,1 1 0 16,-4 0 0-16,7 0 0 15,-4-3 0-15,6 0 0 0,2 0 0 16,0 1 0-16,2 0 0 16,8-4 0-16,3-1 0 15,-1 2 0-15,6-3 0 0,-1 1 0 16,3-1 0-16,-6-2 0 15,4 3 0-15,-6-1 0 16,1-2 0-16,-13-5 0 16,12 15 0-16,-12-15 0 0,0 18 0 15,0-18 0-15,-20 17 0 16,3-10 0-16,-5 3 0 16,-6 2 0-16,-6 1 0 15,1-4 0-15,-4 1 0 16,3 0 0-16,1-2 0 15,6 0 0-15,-1-8-29 0,-4 0-58 16,19 0-4-16</inkml:trace>
  <inkml:trace contextRef="#ctx0" brushRef="#br0" timeOffset="401026.9211">15323 14192 403 0,'0'0'6'0,"0"0"3"15,0 0 2-15,0 0 1 16,-7-5 1-16,7 5 1 15,0 0 2-15,0 0 0 16,18-7-5-16,-4 4-11 0,11 1 0 16,5-1 0-16,7-3 0 15,3 3 0-15,0-3 0 16,0 3 0-16,-6-1 0 16,-7 1 0-16,-4 1 0 0,-6-1 0 15,-4 0 0-15,-13 3 0 16,0 0 0-16,0 0 0 15,0 0 0-15,0 0 0 16,0 0 0-16,0 0 0 0,0 0 0 16,-7 0 0-16,7 0-41 15,0 0-49-15,-16 8-2 16</inkml:trace>
  <inkml:trace contextRef="#ctx0" brushRef="#br0" timeOffset="401550.5023">16278 13987 431 0,'0'0'4'0,"0"-11"1"0,0 4 3 16,-2-4 0-16,-4-3 1 15,-1-1 1-15,0 3 0 16,-5-5-1-16,-6 4-3 16,0 6-2-16,-6 5-2 0,-1 2-1 15,-2 5 0-15,2 7-1 16,-1 5 0-16,5 0 1 16,3 5 1-16,8-2-2 15,5 3 0-15,5-1 0 16,10 3 0-16,13-1 0 0,3-1 0 15,7-1 0-15,9 0 0 16,0 0 0-16,6-4 0 16,-5 2 0-16,1-8 0 15,-8 0 0-15,-5 1 0 0,-6-6 0 16,-11 0 0-16,-1-1 0 16,-13-6 0-16,3 14 0 15,-8-8 0-15,-10 1 0 0,-6 1 0 16,-3-1 0-16,-6 3 0 15,-5-3 0-15,-5-2 0 16,-1 2 0-16,2-4 0 16,2 0 0-16,0-1 0 15,4-2 0-15,3 0 0 0,10 0 0 16,2-2-21-16,2-4-65 16,16 6-2-16</inkml:trace>
  <inkml:trace contextRef="#ctx0" brushRef="#br0" timeOffset="401936.8423">16870 14157 491 0,'0'0'2'16,"0"0"-1"-16,0 0 1 0,0 0 1 15,0 0-1-15,-12 9 1 16,-4 0 0-16,-1 5 1 16,-8 1-4-16,-2 3 0 15,-5 1 0-15,-1 3 0 16,1-1 0-16,0-4 0 16,7 0 0-16,1-5 0 0,8 1 0 15,1-3 0-15,5-4 0 16,10-6 0-16,-5 11 0 15,5-11 0-15,12 5 0 0,4-3 0 16,8-2 0-16,6 0 0 16,4 0 0-16,7 0 0 15,-2-2 0-15,-2 0 0 16,1-1 0-16,-12-5 0 0,0 8-31 16,4-3-56-16,-17-1-3 15</inkml:trace>
  <inkml:trace contextRef="#ctx0" brushRef="#br0" timeOffset="402129.3658">16855 14243 442 0,'0'0'1'0,"0"0"0"16,0 0 2-16,0 0 2 16,0 12 1-16,-2 2 0 15,2 4 1-15,0 2 0 16,-3 3 0-16,3 2 0 0,0 3-3 15,0-1-2-15,5-3-5 16,-2-4-11-16,-3-20-56 0,12 23-13 16</inkml:trace>
  <inkml:trace contextRef="#ctx0" brushRef="#br0" timeOffset="402702.3066">17469 13884 395 0,'0'0'4'0,"0"0"2"15,7-12 4-15,-7 12 1 16,5-18 3-16,-3 11 0 15,-2-3 1-15,0 3 1 0,0 7-4 16,0-15-2-16,0 15-6 16,-12-5-4-16,3 5 0 0,-2 0 0 15,1-2 0-15,-2 2 0 16,4 0 0-16,-1 0 0 16,1 2 0-16,8-2 0 0,-13 3 0 15,13-3 0-15,-13 0 0 16,13 0 0-16,-16 9 0 15,-1 2 0-15,-3 3 0 16,-10 4 0-16,0 7 0 16,-7 7 0-16,2 1 0 15,-2 6 0-15,7 0 0 0,5 3 0 16,7-2 0-16,11-3 0 16,7-2 0-16,7-6 0 15,14 4 0-15,6-12 0 16,8 0 0-16,2-5 0 0,6-5 0 15,-2-6 0-15,-1-2 0 16,-3-1 0-16,-4-2 0 16,-9 0 0-16,-4-5 0 0,-7 2 0 15,-13 3 0-15,13-7 0 16,-13 7 0-16,0 0 0 16,0-9 0-16,0 9 0 15,0 0 0-15,0 0-87 0,-13-8-6 16</inkml:trace>
  <inkml:trace contextRef="#ctx0" brushRef="#br0" timeOffset="403170.4259">17566 14216 482 0,'0'0'4'16,"0"0"2"-16,0 0 1 0,0-9 3 16,0 9-8-16,2-12-2 15,5 4 0-15,2-4 0 0,0 2 0 16,7-1 0-16,-2 4 0 16,6-1 0-16,-1 6 0 15,2 2 0-15,-4 0 0 16,-2 8 0-16,-5-1 0 0,0 7 0 15,-7 0 0-15,-3 6 0 16,-3-4 0-16,-5 11 0 16,-4-7 0-16,-3 6 0 15,2-4 0-15,-1 0 0 0,0-2 0 16,1-3 0-16,4-2 0 16,1-5 0-16,7 0 0 15,1-10 0-15,-3 10 0 16,3-10 0-16,0 0 0 15,12 10 0-15,-1-8 0 0,3-2 0 16,-1 0 0-16,4 0 0 16,1-5 0-16,5 0 0 15,-7 0 0-15,7 3 0 0,5-3-75 16,-9-3-18-16</inkml:trace>
  <inkml:trace contextRef="#ctx0" brushRef="#br0" timeOffset="403725.3652">17986 14197 495 0,'0'0'3'0,"0"0"1"16,0 0 3-16,0 0-5 0,0-10-2 15,0 10 0-15,2-10 0 16,-2 10 0-16,16-14 0 0,-2 8 0 16,6 1 0-16,2 0 0 15,1 3 0-15,-1 2 0 16,3 0 0-16,-8 2 0 0,-4 3 0 16,-2 2 0-16,-11-7 0 15,6 18 0-15,-6-8 0 16,-7 0 0-16,-3 0 0 15,-3 5 0-15,4-6 0 0,-3 3 0 16,-1-1 0-16,5 2 0 16,-1-4 0-16,5 2 0 15,2-2 0-15,2 2 0 16,2-2 0-16,4 1 0 16,4-1 0-16,2 1 0 0,6 0 0 15,-6-3 0 1,5 4 0-16,1-4 0 0,-2 1 0 15,-2-1 0-15,-2 1 0 16,-5-3 0-16,-7-5 0 0,10 12 0 16,-10-12 0-16,-5 12 0 15,-7-7 0-15,-4 0 0 16,-3 3 0-16,-6-4 0 0,-2 1 0 16,-5 2 0-16,0 1 0 15,-1-3 0-15,3-1 0 16,5 5 0-16,-4 6-82 15,8-13-7-15</inkml:trace>
  <inkml:trace contextRef="#ctx0" brushRef="#br0" timeOffset="404206.2372">18372 13568 461 0,'0'0'3'0,"0"0"0"15,0 0 1-15,0 0 1 16,7 3 1-16,5 11 3 16,8 10-1-16,5 11 2 15,7 10-8-15,3 12-2 16,2 7 0-16,4 13 0 0,-7 0 0 15,-4 2 0-15,-13-2 0 16,-10 0 0-16,-7-5 0 16,-17-6 0-16,-5-4 0 0,-15-5 0 15,-5 1 0-15,-6-15 0 16,-4 6 0-16,2-10 0 16,3-7 0-16,5 1 0 15,1-9 0-15,17-9-45 0,7 4-47 16</inkml:trace>
  <inkml:trace contextRef="#ctx0" brushRef="#br0" timeOffset="406047.6665">18399 13334 255 0,'0'0'5'0,"0"0"4"15,0 0 4-15,2-12 4 0,-2 12 2 16,11-13 3-16,-1 6 0 16,7-2 4-16,7 1-6 15,6-2-3-15,7 1-3 0,10 1-4 16,8 4-3-16,0-2-2 16,5 6-2-16,-8 3-1 15,-3 7-1-15,-8 7 0 0,-12 7 0 16,-9 6 1-16,-13 10 0 15,-7 4 1-15,-1 6 2 16,-12 5 0-16,3 2 2 16,-1 5-1-16,4-3 0 0,2 3 0 15,5 4-6-15,0-1 0 16,3 4 0-16,4-4 0 16,3 2 0-16,-2 3 0 15,4-7 0-15,-2 2 0 16,2-1 0-16,0-4 0 15,1-1 0-15,-1-4 0 0,1-3 0 16,-1-5 0-16,1-5 0 16,-5-4 0-16,-1-9 0 0,-5-2 0 15,-2-5 0-15,-2-4 0 16,-5-3 0-16,-6-2 0 16,-2-4 0-16,-3 1 0 15,-1-3 0-15,-8 3 0 0,-1 0 0 16,-4-2 0-16,-5-1 0 15,-8 4 0-15,-2-2 0 16,-13 6 0-16,-5-3 0 16,-4 3 0-16,-6 2 0 0,7 1 0 15,2-6 0-15,17 3-28 16,8 2-61-16,9-7-4 16</inkml:trace>
  <inkml:trace contextRef="#ctx0" brushRef="#br0" timeOffset="407813.7523">5166 15768 403 0,'0'0'5'0,"0"0"2"16,0-13 1-16,0 13 2 16,-2-14 0-16,2 14 1 15,-20-16-1-15,4 11 1 0,-3 2-4 16,-6 3-3-16,-2 8-2 16,-3 2 0-16,0 5-1 15,0 3-1-15,5 1 1 16,6 1-1-16,1 0 0 0,13 3 0 15,5-4 1-15,5 3-1 16,15-2 1-16,8-3 0 16,6 0 1-16,6 1-1 15,2 0 1-15,3-4 0 0,-3-1-1 16,-2-1 0-16,-8-3 0 16,-6 5 0-16,-7-4-1 15,-6-1 1-15,-6 4 0 0,-7-3 0 16,-2 2 1-16,-14 3-2 15,-1-3 0-15,-5-3 0 16,-6 5 0-16,-2-4 0 16,-2-1 0-16,0-1 0 15,0-1 0-15,2-2 0 0,0-3 0 16,5 4-5-16,2-6-22 16,4 0-59-16,8 0-3 15</inkml:trace>
  <inkml:trace contextRef="#ctx0" brushRef="#br0" timeOffset="408068.953">5524 16067 446 0,'0'0'1'0,"0"0"1"15,0 0 2-15,0 8 2 16,0 2 1-16,0 2 0 0,0 7 1 15,0 4 0-15,-3 4 0 16,1 1-1-16,-3 3-3 16,5 1-1-16,-2-3-3 15,-3-3 0-15,5 2 0 16,0-7 0-16,0 0-8 16,0-6-9-16,0-15-41 15,9 19-30-15,-9-19-2 0</inkml:trace>
  <inkml:trace contextRef="#ctx0" brushRef="#br0" timeOffset="408766.0004">6354 15661 431 0,'0'0'4'0,"0"0"3"16,0-15 1-16,0 7 1 16,0-2 1-16,-4-2-1 15,-7 0 1-15,-3-1 1 16,-4 4-5-16,-7 6-2 0,-5 1-2 15,0 2-2-15,-5 10 0 16,1-1 0-16,-1 9 0 16,8 2 0-16,-1 2 0 0,9 5 0 15,4 2 0-15,5 2 0 16,8 3 0-16,2-2 0 16,4 9 0-16,11 0 0 0,3 1 0 15,2-2 0-15,-1 7 0 16,4 0 0-16,-4-2 0 15,-1 5 0-15,-3 1 0 16,-8-1 0-16,-4 2 0 0,-3 3 0 16,0-1 0-1,-7 1 0-15,-4-1 0 0,-1-1 0 16,-1-5 0-16,1 0 0 16,0-7 0-16,-1-1 0 0,3-8 0 15,3-2 0 1,0-6 0-16,1-4 0 0,4-6 0 15,-1-2 0-15,3-12 0 16,-2 12 0-16,2-12 0 16,0 0 0-16,9 5 0 15,2-2 0-15,2-3 0 0,11 0 0 16,6-5 0-16,2-1 0 16,8 1 0-16,7 1 0 0,-2-4 0 15,5 4 0-15,-7 1 0 16,3 1 0-16,-9-2 0 15,-2 2 0-15,-10 2 0 16,-2 0 0-16,-9 0 0 16,-3 6 0-16,-9 3-73 0,-2-9-19 15</inkml:trace>
  <inkml:trace contextRef="#ctx0" brushRef="#br0" timeOffset="410879.6254">6616 16286 343 0,'0'0'7'0,"0"0"3"0,0 0 3 16,0 0 1-16,0 0 1 16,-8-8 0-16,8 8 0 15,0 0 1-15,0 0-4 16,5 3-3-16,5-1-2 16,7 2 0-16,3-1 0 0,10 2 0 15,5-2-1-15,4-1 0 16,4-2-4-16,6 2-2 15,-6-2 0-15,-1 0 0 16,-6 0 0-16,-6-2 0 0,-2 2 0 16,-10 0 0-16,-4 0 0 15,-14 0 0-15,13 0 0 16,-13 0 0-16,0 0 0 16,0 0 0-16,0 0 0 15,0 0 0-15,0 0 0 0,-8-2 0 16,8 2 0-16,-9 0 0 15,9 0 0-15,-10 0 0 16,10 0-39-16,0 0-52 16,0 0-1-16</inkml:trace>
  <inkml:trace contextRef="#ctx0" brushRef="#br0" timeOffset="411334.9903">7605 16075 414 0,'0'0'5'0,"0"0"1"16,0 0 2-16,0 0-1 16,0 0 2-16,2 10 1 15,-2-1-1-15,-5 9 2 16,-2-1-5-16,-4 5-2 0,-3 4-1 15,-1 1 1-15,-2-1-2 16,-1-1 0-16,-2 1-1 16,0-7 1-16,-1 1-1 15,5-3-1-15,1-5 1 0,1 0-1 16,1-3 1-16,13-9-2 16,-12 9 1-16,12-9 1 15,0 0-1-15,7 8 1 0,7-5 0 16,5-3 0-16,7 0 1 15,2 0-2-15,4 0 0 16,-2 0 0-16,2-5 0 16,-2 2 0-16,-7 0 0 0,2 1 0 15,-8 2 0-15,-2 0 0 16,-8-2 0-16,3 2-2 16,-10 0-7-16,6 0-6 15,-6 0-18-15,-4 0-54 16,4 0-3-16</inkml:trace>
  <inkml:trace contextRef="#ctx0" brushRef="#br0" timeOffset="411910.4439">7933 16281 436 0,'0'0'4'15,"0"0"3"-15,0 0 1 0,0-11 1 16,0 11 1-16,-2-15 0 16,2 8 0-16,0-4 1 15,4 2-5-15,4-1-6 16,5 0 0-16,4 3 0 15,0 2 0-15,4 3 0 16,0-1 0-16,-1 3 0 0,-1 3 0 16,-5 4 0-16,-5 3 0 15,-4 2 0-15,-5-2 0 16,0 5 0-16,0 0 0 0,0 0 0 16,-5 0 0-16,1-3 0 15,-1 3 0-15,2-3 0 16,3 1 0-16,0-3 0 0,0 0 0 15,0-10 0-15,10 17 0 16,-3-8 0-16,6-1 0 16,-1-1 0-16,1-1 0 15,2 1 0-15,-1-2 0 0,-3 0 0 16,1-1 0-16,-12-4 0 16,14 12 0-16,-14-12 0 15,4 14 0-15,-4-14 0 16,-16 15 0-16,2-10 0 15,-7 5 0-15,2-5 0 16,-11-1-3-16,3 1 0 0,-3-2 0 16,2-3-4-16,1 0-4 15,9 0-18-15,18 0-57 16,-16-12-1-16</inkml:trace>
  <inkml:trace contextRef="#ctx0" brushRef="#br0" timeOffset="412366.1395">8636 15981 450 0,'0'0'3'0,"0"0"1"15,0 0 1-15,0-11 1 16,0 11 0-16,-12-9 1 15,-1 4 0-15,-1 3-1 16,-4 2-2-16,-2 0-2 16,1 7 0-16,-4 5-1 15,3 3 0-15,1 5-1 0,3 1 0 16,2 3 1-16,5 0-1 16,7 5 1-16,2-4 0 0,6 1-1 15,8-2 0-15,3 1 0 16,8-1 0-16,-1-3 0 15,6-2 1-15,1-2-1 16,-4 1 0-16,1-6 0 0,-8 0 0 16,-1-1 0-16,-6-4 0 15,-13-7 0-15,10 12 0 16,-10-12 0-16,-12 16 1 16,-6-9-1-16,-5 2 0 0,-4-1 0 15,-8-1-2-15,2 3-1 16,-3-5-3-16,4 0-5 15,2-2-11-15,7-6-58 16,6 3-8-16</inkml:trace>
  <inkml:trace contextRef="#ctx0" brushRef="#br0" timeOffset="412790.0248">8892 16283 454 0,'0'0'4'16,"0"0"3"-16,0 0 1 0,0 0 0 15,0-13 2-15,0 13 0 16,0-9 0-16,0 9-10 16,8-18 0-16,-3 11 0 15,7-1 0-15,-5 3 0 16,9 0 0-16,-2 3 0 0,4 2 0 15,-6 2 0-15,3 5 0 16,-3 4 0-16,-1 4 0 16,-7 0 0-16,-1 2 0 15,0 2 0-15,-3 1 0 0,-3 3 0 16,-2-3 0-16,1-3 0 16,-2 0 0-16,1-4 0 15,3-1 0-15,2-3 0 16,0-9 0-16,0 11 0 0,0-11 0 15,17 1 0-15,-5-1 0 16,1-1 0-16,7-5 0 16,2-6 0-16,3 7-2 15,-2-7-48-15,7 2-38 0,-4-4-3 16</inkml:trace>
  <inkml:trace contextRef="#ctx0" brushRef="#br0" timeOffset="413304.2039">9305 16198 432 0,'0'0'4'0,"0"0"2"16,0 0 2-16,0 0 2 16,0 0 0-16,0 0 0 0,0 0 0 15,0-7 1-15,0 7-5 16,11-10-2-16,6 6-4 15,-4 1 0-15,6-2 0 0,-1 2 0 16,-2 0 0-16,0 3 0 16,-2 3 0-16,-4 5 0 15,-4 2-3-15,-4 0 1 0,-2 4 0 16,0 1 1-16,-6-1-1 16,2 3 0-16,-4-1 1 15,3 0 0-15,-2 0 1 16,5-1-1-16,2-3 1 15,0 4 0-15,0-6 1 16,5 0 0-16,2 0 0 16,3 0 0-16,3-4 0 0,-4 2 0 15,3-1-1-15,1-4 1 16,-6 4 0-16,3-2-1 16,-10-5 0-16,13 8 0 0,-13-8 0 15,5 9 1-15,-5-9-1 16,-7 10 1-16,-4-5 0 15,-1 4 0-15,-6-2 0 0,-1 0 1 16,-9 0-2-16,-1-1 0 16,1-1 0-16,-4 2 0 15,0-5-2-15,7 1-3 16,-3-3-7-16,14 0-21 0,14 0-53 16,-13 0-2-16</inkml:trace>
  <inkml:trace contextRef="#ctx0" brushRef="#br0" timeOffset="413716.989">10208 15976 464 0,'0'0'3'0,"0"0"2"0,0 0 1 16,0 0 0-16,0 0 0 15,0 10 1-15,-3 2 0 0,1 7 0 16,2 1-7-16,-3 5 0 16,3 3 0-16,0 6 0 0,0-1 0 15,0 1-11-15,3-9-12 16,2-8-53-16,-3 5-13 15</inkml:trace>
  <inkml:trace contextRef="#ctx0" brushRef="#br0" timeOffset="413880.2692">10041 16213 419 0,'0'0'4'0,"0"0"-1"15,0 0 1-15,0 0 1 16,15-5 0-16,2 1-1 15,6 1 1-15,6 0-1 0,6-4-8 16,5 2-15-16,10 0-60 16,0-2-1-16</inkml:trace>
  <inkml:trace contextRef="#ctx0" brushRef="#br0" timeOffset="414204.9481">10893 15970 458 0,'0'0'2'0,"0"0"1"0,0 0 1 16,0 0 1-16,0 6 1 16,-7 6 1-16,0 0 1 15,-3 5 0-15,-6 1-1 0,-3 5-4 16,-3-1-3-16,-1 4 0 16,-2-1 0-16,0-5 0 15,0 0 0-15,6-3 0 16,1-1 0-16,6-7 0 15,1-2 0-15,11-7 0 16,-7 13 0-16,7-13 0 0,7 3 0 16,11-2 0-16,2-1 0 15,10 0 0-15,3 0 0 16,4-1 0-16,2-2 0 0,3-2 0 16,-4 2 0-16,-1 1 0 15,-7-5-13-15,-7-3-74 16,4 8-2-16</inkml:trace>
  <inkml:trace contextRef="#ctx0" brushRef="#br0" timeOffset="414595.3476">11351 16055 469 0,'0'0'3'0,"0"0"1"16,0 0 2-16,0 0 0 15,0 0 1-15,0 0-1 16,-10 0 1-16,10 0-4 16,-12 4-3-16,12-4 0 0,-15 18 0 15,7-5 0-15,-1-1 0 16,1 5 0-16,5-3 0 16,3 4 0-16,3-3 0 0,7 3 0 15,5-1 0-15,0 0 0 16,4-2 0-16,1-5 0 15,1 2 0-15,-5-4 0 16,2-1 0-16,-6 1 0 0,-4-3 0 16,-8-5 0-16,3 10 0 15,-9-5 0-15,-9-1 0 16,-2 4 0-16,-6-3 0 0,-1 2 0 16,-6-2-5-1,5 2-13-15,-5-4-12 0,10-11-34 16,8 1-25-16,5-5-3 15</inkml:trace>
  <inkml:trace contextRef="#ctx0" brushRef="#br0" timeOffset="414718.0851">11378 16119 409 0,'0'0'5'0,"0"0"1"16,0 0 1-16,17-13 0 16,-7 7 1-16,8-2 0 15,7 1-2-15,-3-8-8 0,16-2-43 16,-6 4-34-16,3-2-5 15</inkml:trace>
  <inkml:trace contextRef="#ctx0" brushRef="#br0" timeOffset="414962.8774">12055 15569 484 0,'0'0'1'16,"0"0"1"-16,-8 13 1 15,-2 4 1-15,-4 10 1 0,-4 13 1 16,-5 6 0-16,-4 15-6 16,2 8 0-16,1 2 0 15,8 6 0-15,7 0 0 16,5-5 0-16,8-7 0 0,10-6 0 16,14-7 0-16,6-9 0 15,14-7 0-15,-4-9-48 16,18-12-41-16,4-7-3 0</inkml:trace>
  <inkml:trace contextRef="#ctx0" brushRef="#br0" timeOffset="415383.2723">12253 15963 436 0,'0'0'4'16,"0"0"2"-16,0 0 1 0,0 0 2 16,13-5 1-16,-1 3 0 15,9-3 1-15,6-1 0 16,8-1-4-16,7 2-7 15,4 0 0-15,4 0 0 16,5 5 0-16,-11-7-28 16,-3 7-57-16,-2-3-4 0</inkml:trace>
  <inkml:trace contextRef="#ctx0" brushRef="#br0" timeOffset="415681.9623">12941 15755 438 0,'0'0'4'0,"0"0"4"16,0-10 2-16,0 10 0 15,0-12 1-15,0 12 1 16,-17-10-1-16,1 10-4 16,-11 7-7-16,-1 8 0 15,-5 10 0-15,-4 5 0 0,2 4 0 16,0 6 0-16,8 5 0 15,11-6 0-15,12 1 0 16,4-3 0-16,12-5 0 16,13-5 0-16,12-5 0 15,9-5 0-15,0-9 0 0,9 2-2 16,-5 1-58-16,-1-11-29 16,2-5-2-16</inkml:trace>
  <inkml:trace contextRef="#ctx0" brushRef="#br0" timeOffset="415993.8262">13275 15978 453 0,'0'0'4'0,"0"0"0"0,0 0 1 16,-10 3 2-16,10-3 1 15,-10 17 0-15,-3-5 1 16,1 5 1-16,-2 3-7 15,-4 0-3-15,1 0 0 0,-3-1 0 16,-3 2 0-16,6-9 0 16,-1 2 0-16,4-4 0 15,3-2 0-15,11-8 0 16,-9 15 0-16,9-15 0 0,0 0 0 16,20 12 0-16,-1-12 0 15,11 0 0-15,8 0 0 0,-2 0 0 16,7-2 0-16,-3-6-4 15,5 4-38-15,2-3-45 16,-18-4-3-16</inkml:trace>
  <inkml:trace contextRef="#ctx0" brushRef="#br0" timeOffset="416181.6854">13372 16029 453 0,'0'0'2'0,"0"0"2"0,-2 14 1 15,2-4 2-15,0 4 0 16,0 4 0-16,2 1 0 0,3 8 1 16,5-1-3-16,0 1-1 15,2 2-4-15,1-6-3 16,4 4-8-16,-6-7-21 0,-11-3-53 16,12 0-3-16</inkml:trace>
  <inkml:trace contextRef="#ctx0" brushRef="#br0" timeOffset="416686.4721">13933 15782 439 0,'0'0'5'0,"11"-12"1"15,-4 3 2-15,-3-4 2 0,4 0 0 16,-2-2 1-16,-6-2-1 16,0 5 2-16,-8 1-12 15,-8 9 0-15,-8 2 0 0,-1 5 0 16,-5 5 0-16,-2 8 0 15,2 1 0-15,3 4 0 16,8 4 0-16,5-3 0 0,10 3 0 16,4-1 0-16,13-4 0 15,6 0 0-15,11 0 0 16,2-2 0-16,9-2 0 16,-2-1 0-16,-2-2 0 0,-3-3 0 15,-4 0 0-15,-7 0 0 16,-6-4 0-16,-7 2 0 15,-10-2 0-15,0-8 0 16,-17 18 0-16,-5-9 0 16,-5-1 0-16,-5 2 0 15,-4-4 0-15,-3 4 0 0,1-5 0 16,4 1-2-16,2-4-10 16,4 0-13-16,8 6-55 0,8-8-8 15</inkml:trace>
  <inkml:trace contextRef="#ctx0" brushRef="#br0" timeOffset="417097.3746">14215 15986 480 0,'0'0'3'0,"0"0"2"16,0 0 1-16,0 0 2 15,0 0 1 1,-11-13-9-16,11 13 0 0,0-10 0 16,0 10 0-16,6-12 0 15,6 4 0-15,6 3 0 16,-2 0 0-16,4 0 0 0,0 5 0 16,-2 0 0-16,0 3 0 15,-4 4 0-15,-4 6 0 16,-2-1 0-16,-8 6 0 0,0 1 0 15,0 1 0-15,-2 0 0 16,-9-2 0-16,4 1 0 16,-3-4 0-16,2-3 0 0,-2 0 0 15,6-1 0-15,4-11 0 16,-3 12 0-16,3-12 0 16,5 8 0-16,7-8 0 15,8 3 0-15,-2-3 0 16,12 0-10-16,5-6-77 15,-3-5-2-15</inkml:trace>
  <inkml:trace contextRef="#ctx0" brushRef="#br0" timeOffset="417553.6147">14580 15954 438 0,'0'0'4'0,"0"0"2"15,0 0 2-15,0 0 1 16,0 0 1-16,0 0-1 15,0 0 1-15,0 0 0 0,0 0-3 16,10-11-7-16,3 11 0 16,6 0 0-16,2 0 0 15,1 0 0-15,0 2 0 16,-2 4 0-16,-6-1 0 0,-3 2-3 16,-5 3 1-16,-2 5 0 15,-4-1 0-15,-5 4 1 16,-5-3-1-16,2-1 2 15,-3 2 0-15,5-4 0 16,1 3 0-16,-3-5 0 0,8 0 1 16,0-1 0-16,0-9 0 15,8 15 1-15,2-7-1 16,2-2 1-16,1-3-1 0,2 3 0 16,2-2 1-16,-5-1-2 15,0 2 0-15,1-2 0 16,-13-3 0-16,12 7 0 15,-12-7 0-15,4 10 0 0,-4-10 0 16,-13 13 0-16,3-1 0 16,-8-3 0-16,-1 3 0 15,-8 2 0-15,2-2-6 0,-5-2-4 16,5 3-13-16,-3 3-50 16,6-13-14-16</inkml:trace>
  <inkml:trace contextRef="#ctx0" brushRef="#br0" timeOffset="417785.032">15256 15784 498 0,'0'0'0'0,"0"0"1"0,0 0 1 16,0 0 1-16,0 0 1 15,10 8-1-15,1-5-3 16,10-3 0-16,4 0 0 0,5 0 0 16,7 0 0-16,11 0 0 15,-6 2-77-15,5-7-11 16</inkml:trace>
  <inkml:trace contextRef="#ctx0" brushRef="#br0" timeOffset="418396.1712">16236 15510 439 0,'0'0'5'0,"2"-10"1"16,-2 0 2-16,0 0 1 16,-2-2 0-16,-8-1 1 15,-6 2 0-15,-5 3 0 16,-7 2-5-16,-9 6-5 0,2 8 0 16,-2 4 0-16,4 8 0 15,8 2 0-15,6 2 0 16,6 5 0-16,13 0 0 0,8-2 0 15,12 3 0-15,7-3 0 16,8 1 0-16,8-3 0 16,1-3 0-16,3-2 0 0,-5-3 0 15,0 0 0-15,-9-4 0 16,-3-1 0-16,-13-3 0 16,-10 1 0-16,-7 4 0 15,-13-5 0-15,-11 2 0 16,-8-2 0-16,-3 3 0 0,-10-4 0 15,1 2 0-15,-4-6 0 16,9 1 0-16,2-5-7 16,9 3-5-16,6-3-14 15,10-12-50-15,12 12-11 16</inkml:trace>
  <inkml:trace contextRef="#ctx0" brushRef="#br0" timeOffset="418746.2046">16649 15676 456 0,'0'0'3'0,"0"0"1"15,0 0 2-15,0 0 1 16,0 0 2-16,0 4 0 0,0-4 1 16,-8 18-3-16,-5-5-7 15,-6 1 0-15,-1 4 0 16,-5 0 0-16,2-2 0 15,-1-1 0-15,2 0 0 0,1-3 0 16,4-2 0-16,7-2 0 16,10-8 0-16,-10 10 0 15,10-10 0-15,7 5 0 16,9-5 0-16,6 2 0 16,3-2 0-16,7 0 0 0,0-2 0 15,6-3 0-15,-6 3 0 16,-4-1 0-16,-4 0 0 15,-9-5-17-15,-3 4-37 0,1 4-35 16,-13 0-2-16</inkml:trace>
  <inkml:trace contextRef="#ctx0" brushRef="#br0" timeOffset="418904.8496">16695 15762 427 0,'0'0'5'0,"0"0"3"0,0 0 0 16,0 0 1-16,-10 0 1 15,10 0 0-15,-7 18 1 16,0-1 0-16,7 2-4 15,-2 7-2-15,2 1-5 16,0 5 0-16,2-2 0 16,3 0 0-16,2-1-10 0,0 6-51 15,2-15-25-15,0-6-2 16</inkml:trace>
  <inkml:trace contextRef="#ctx0" brushRef="#br0" timeOffset="419196.5651">17407 15448 500 0,'0'0'3'0,"0"0"1"16,-8-10 0-16,8 10-4 15,-17 0 0-15,-1 0 0 0,-4 10 0 16,-3 7 0-16,-2 5 0 15,-1 11 0-15,3 6 0 16,-2 6 0-16,10 2 0 16,4 2 0-16,8-1 0 0,5-4 0 15,13-5 0-15,6-5 0 16,9-5 0-16,2-10 0 16,15 1-12-16,2-10-76 15,0-8-4-15</inkml:trace>
  <inkml:trace contextRef="#ctx0" brushRef="#br0" timeOffset="419568.6461">17675 15819 476 0,'0'0'4'16,"0"0"2"-16,-13 0 2 15,13 0 1-15,-9 0-1 16,9 0-8-16,-10 0 0 15,10 0 0-15,0 0 0 0,0-10 0 16,12 8 0-16,6-1 0 16,-2-1 0-16,5 1 0 15,-1 3 0-15,-1 0 0 16,-8 0 0-16,1 7 0 0,-7 5 0 16,-5 3 0-16,-7 4 0 15,-6 0 0-15,-2 3 0 16,0 0 0-16,1-2 0 0,-2 3 0 15,-1-6 0-15,4 0 0 16,8-2 0-16,-2-3 0 16,7-2 0-16,0-10 0 15,7 10 0-15,6-7 0 16,7-3 0-16,4-5 0 0,2-3 0 16,11 1-2-16,3 4-83 15,-5-16-7-15</inkml:trace>
  <inkml:trace contextRef="#ctx0" brushRef="#br0" timeOffset="420070.3032">18041 15777 462 0,'0'0'5'16,"0"0"1"-16,0 0 1 0,0 0 2 15,-7-7 0-15,7 7 1 16,0 0-7-16,0-8-3 15,0 8 0-15,14-1 0 0,2 1 0 16,0-3 0-16,5 3 0 16,-5 0 0-16,5 3 0 15,-4-2 0-15,-5 5 0 16,-2 1 0-16,-10-7 0 16,4 17 0-16,-4-5 0 0,-2 0 0 15,-2 1 0-15,-4 3 0 16,1-2 0-16,2 1 0 15,-3-1 0-15,2-1-2 16,6 2 2-16,0-3-1 16,0 1 1-16,4 0 1 0,6-6-1 15,0 2 0-15,4 2 0 16,2-2 2-16,0 1-2 16,3 0 0-16,-2 0 0 0,0-3 0 15,-4 1 0-15,-3-3 0 16,-1 2 0-16,-9-7 0 15,3 11 0-15,-3-11 0 0,-12 12 0 16,-6-5 0-16,-4 1 0 16,-5-1 0-16,-5 3 0 15,-6 0 0-15,1-1 0 16,0-1 0-16,2-1 0 16,0-2-12-16,13 1-28 0,6-2-45 15,-1-4-4-15</inkml:trace>
  <inkml:trace contextRef="#ctx0" brushRef="#br0" timeOffset="420445.1294">18431 15429 489 0,'0'0'2'16,"0"0"1"-16,0 0 1 0,0 0 0 16,0 0 0-16,10 9 1 15,0 3-5-15,2 11 0 16,5 4 0-16,1 10 0 16,1 8 0-16,2 7 0 15,-1 5 0-15,-6 5 0 0,-1 4 0 16,-5-1 0-16,-6-4 0 15,-4 2 0-15,-6-4 0 16,-7-5 0-16,-2-4 0 16,-8-1 0-16,0-8 0 15,-2-7 0-15,-3-2 0 0,2-4 0 16,-2-6 0-16,4-2 0 16,-2-8-58-16,4-5-32 15,3-7-1-15</inkml:trace>
  <inkml:trace contextRef="#ctx0" brushRef="#br0" timeOffset="421818.5446">18572 15250 368 0,'0'0'7'16,"0"0"4"-16,0 0 2 15,9-10 2-15,-9 10 2 16,9-10 0-16,-2 5 1 0,6-2 1 16,4-1-6-16,3 2-4 15,5 2-5-15,5-1-4 16,5 2 0-16,4 3 0 15,-1 0 0-15,-1 8 0 0,-2 4 0 16,-3 6 0-16,-10 7 0 16,-6 7 0-16,-8 6 0 15,0 3 0-15,-8 5 0 0,0 5 0 16,0 1 0-16,-4 0 0 16,0-3 0-16,4 1 0 15,4-4 0-15,3 0 0 16,3-2 0-16,2-1 0 15,1-2 0-15,4-2 0 16,1-1 0-16,-1-1 0 0,1-2 0 16,0-3 0-16,-6-2 0 15,0 0 0-15,-7-7 0 16,3 1 0-16,-6-4 0 16,-2 2 0-16,0-5 0 0,-2 1 0 15,-3-1 0-15,-3-2 0 16,0-3 0-16,-4 1 0 15,-1-1 0-15,-3-5 0 0,-7 3 0 16,-7-2 0-16,-5-4 0 16,-5 2 0-16,-7-2 0 15,-3 2 0-15,-4-1 0 0,4 0 0 16,-2-3 0-16,12 6 0 16,-2-6-12-16,7 2-77 15,13-1-3-15</inkml:trace>
  <inkml:trace contextRef="#ctx0" brushRef="#br0" timeOffset="426709.6949">7710 17236 158 0,'0'0'9'0,"0"0"5"16,0 0 6-16,0 0 1 15,5 5 3-15,-5-5 2 16,0 0 1-16,0 0 1 16,0 0-8-16,0 0-1 0,0 0-1 15,2 10-4-15,-2-10-2 16,0 0-1-16,0 0 1 15,0 0-3-15,0 0 0 16,0 0-2-16,0 0-1 0,10 0-1 16,-10 0-1-16,0 0-1 15,0 0 0-15,0 0-1 16,0 0 0-16,0 0-1 16,0 0 0-16,0 0-1 15,0 0 1-15,0 0-1 0,0 0 0 16,0 0 0-16,0 0 0 15,0 0 0-15,0 0 0 16,0 0 0-16,0 0 0 16,0 0 0-16,0 0-1 0,0 0 0 15,0 0 1-15,0 0-2 16,0 0-1-16,0 0-1 16,0 0-2-16,0 0-4 0,0 0-13 15,0 0-29-15,0 0-31 16,0 0-2-16</inkml:trace>
  <inkml:trace contextRef="#ctx0" brushRef="#br0" timeOffset="428411.0633">7764 17254 341 0,'0'0'7'0,"0"0"4"15,0 0 4-15,4-8 4 16,-4 8-1-16,0 0 1 15,0 0 0-15,0 0 0 16,0 0-4-16,2 3-7 0,-2 6-3 16,0 3-2-16,-4 5 0 15,-3 0-2-15,2 5 1 16,-5 0 0-16,0 0-1 16,-5 2 2-16,0 5-3 0,0-3 0 15,-2 4 0-15,-5 0 0 16,4 0 0-16,-2-1 0 15,-3-2 0-15,4-2 0 16,-1-2 0-16,3-6 0 16,-1 0 0-16,6-3 0 0,-3-2 0 15,5 2 0-15,2-4 0 16,8 0 0-16,0-10 0 16,8 7 0-16,7-4 0 0,2-1 0 15,6 1 0-15,-1-1 0 16,5 0 0-16,1 1 0 15,1 0 0-15,1-1 0 16,-2 0 0-16,4-2 0 16,-7 0 0-16,5 0 0 15,-5 0-7-15,-4 3-35 0,5-1-45 16,-11 3-1-16</inkml:trace>
  <inkml:trace contextRef="#ctx0" brushRef="#br0" timeOffset="428978.3177">8080 17685 442 0,'0'0'4'16,"0"0"2"-16,0 0 3 15,0 0 2-15,0-13 1 16,0 13 0-16,2-7 0 15,-2 7-9-15,3-13-3 0,-3 13 0 16,5-9 0-16,-5 9 0 16,14-12 0-16,-3 4 0 15,-2 4 0-15,4-2 0 16,-1 1 0-16,0 5 0 16,-1 0 0-16,1 0 0 0,0 3 0 15,1 2 0-15,-6 4 0 16,-1 4 0-16,1-3 0 15,-3 0 0-15,-1-1 0 0,-3 6 0 16,0 0 0-16,-3 0 0 16,-1 0 0-16,1-2 0 15,-2-1 0-15,3 2 0 16,2 1 0-16,0-5 0 16,0-10 0-16,0 0 0 0,13 28 0 15,-13-28 0-15,19 14 0 16,-19-14 0-16,0 0 0 15,0 0 0-15,12 8 0 16,1-3 0-16,-4 2 0 16,4 1 0-16,-13-8 0 15,0 0 0-15,5 12 0 16,2-2 0-16,-2 0 0 0,1 2 0 16,-15-4 0-16,-2-2 0 15,-1 3 0-15,-33 13-13 16,17-12-51-16,8-5-25 15,-20 0 2-15</inkml:trace>
  <inkml:trace contextRef="#ctx0" brushRef="#br0" timeOffset="429443.6167">8845 17336 430 0,'0'0'5'0,"0"0"3"16,5-10 3-16,-5 0 1 0,0 10 1 16,0-17 0-16,0 6 1 15,-2 1-9-15,2 10-5 16,-18-5 0-16,11 5 0 0,-5 10 0 15,-6 8 0-15,0 1 0 16,4 4 0-16,-7 4 0 16,2-3 0-16,4 12 0 15,0-2 0-15,2-1 0 16,4 4 0-16,4 2 0 0,5-4 0 16,0 2 0-16,7-3 0 15,6-4 0-15,6-2 0 16,6-6 0-16,2-2 0 0,3-5 0 15,3-6 0-15,-1 1 0 16,-2-4 0-16,0-4 0 16,0 1 0-16,-3-3 0 15,-4 0 0-15,-4 0 0 0,-4-3 0 16,-5 1 0-16,-10 2-5 16,0 0-35-16,11-6-48 15,-11 6-1-15</inkml:trace>
  <inkml:trace contextRef="#ctx0" brushRef="#br0" timeOffset="430094.6526">9158 17623 445 0,'0'0'3'0,"0"0"3"16,0 0 2-16,0 0 1 15,0 0 1-15,0 0 0 16,5-10 0-16,-5 10 0 16,0 0-10-16,15-5 0 15,-5 2 0-15,-3 3 0 0,6 0 0 16,-1 0 0-16,4 0 0 15,-2 0 0-15,2 8 0 16,-4-2 0-16,3 3 0 16,-3 3 0-16,-2 0 0 0,-2 6 0 15,-1 2 0 1,-4-5 0-16,-3-15 0 0,0 0 0 16,-3 57 0-16,3-57 0 15,0 0 0-15,-9 27 0 16,-2-3 0-16,11-24 0 0,-15 23 0 15,0-3 0-15,15-20 0 16,0 0 0-16,0 0 0 16,0 0 0-16,0 0 0 15,0 0 0-15,2 5 0 16,2 0 0-16,3-3 0 16,46 23 0-16,-22-25 0 0,-11 0 0 15,0 0 0 1,2 0-22-16,23 0-65 0,-45 0-4 15</inkml:trace>
  <inkml:trace contextRef="#ctx0" brushRef="#br0" timeOffset="430646.2719">9723 17667 474 0,'0'0'4'15,"0"0"1"-15,0 0 2 0,0 0 2 16,0 0-1-16,0 0-4 16,0-9-4-16,0 9 0 15,7-8 0-15,0 1 0 16,4 4 0-16,1-1 0 0,0-1 0 15,5-1 0-15,-2 1 0 16,3 1 0-16,-2 4 0 16,-2-3 0-16,6 3 0 15,-8 6 0-15,0 0 0 16,1 5 0-16,-6 3 0 16,-2-2 0-16,0 8 0 15,-5-3 0-15,0-1 0 0,0 1 0 16,-5 0 0-16,5-17 0 15,0 0 0-15,-5 27 0 16,1-2 0-16,4-25 0 0,0 23 0 16,2-1 0-16,-2-22 0 15,0 0 0-15,7 10 0 16,2 2 0-16,0-2 0 16,1 2 0-16,0-7 0 0,0 2 0 15,2-2 0 1,-1 3 0-16,-11-8 0 0,0 10 0 15,-3 0 0-15,-27 17 0 16,13-19 0-16,-11-1 0 16,1-2-11-16,-1 3-75 15,1-4-2-15</inkml:trace>
  <inkml:trace contextRef="#ctx0" brushRef="#br0" timeOffset="433451.7152">10824 17392 438 0,'0'0'5'0,"0"0"3"16,0 0 0-16,0 0 1 0,0 0 0 15,0 0 0-15,0 0 1 16,0 13 1-16,0 0-7 16,0 1-4-16,0 6 0 15,0 2 0-15,0 1 0 16,-2 7 0-16,2-1 0 0,0 3-2 16,0-32-20-16,0 37-36 15,-3 0-29-15,3-2-2 16</inkml:trace>
  <inkml:trace contextRef="#ctx0" brushRef="#br0" timeOffset="433660.8528">10571 17616 449 0,'0'0'4'0,"0"0"1"16,0 0 2-16,0 0 0 15,0 0-1-15,0 0 2 0,5-11 0 16,4 7 1-16,7 2-4 15,-2-4-2-15,9-1-3 16,-1 2 0-16,6-1 0 16,4 1 0-16,-2 1-10 15,3 1-26-15,10 1-49 16,-7-3-2-16</inkml:trace>
  <inkml:trace contextRef="#ctx0" brushRef="#br0" timeOffset="434083.113">11632 17236 468 0,'0'0'4'0,"0"0"0"0,0 0 1 15,0 0 1-15,0 5 2 16,0-5-2-16,-7 17 0 15,4-5-2-15,-2 1-4 0,-2 8 0 16,-3-2 0-16,-3 3 0 16,1 3 0-16,-6-3 0 15,4 6 0-15,-7-1 0 16,1 3 0-16,1-3 0 16,-1 3 0-16,0-6 0 15,0 1 0-15,2 0 0 0,4-2 0 16,1-9 0-16,0-1 0 15,9-1 0-15,4-3 0 16,0-9 0-16,12 8 0 0,4-5 0 16,3-3 0-16,6 0 0 15,5 0 0-15,-3-3 0 16,5-2 0-16,-2 2 0 16,5 3 0-16,-5-2 0 0,2-1-7 15,-5 3-37-15,-4 0-42 16,2 0-3-16</inkml:trace>
  <inkml:trace contextRef="#ctx0" brushRef="#br0" timeOffset="434529.9578">12106 17563 455 0,'0'0'3'16,"0"0"3"-16,0 0 0 16,0 0 2-16,0-7 0 15,0 7 0-15,0 0 0 0,0 0 1 16,-7-8-9-16,7 8 0 16,-20 0 0-16,13 0 0 15,-3 6 0-15,1-4 0 16,0 5 0-16,0 0 0 0,-1 4 0 15,4-2 0-15,-1 3 0 16,2 5 0-16,3 0 0 16,2-1 0-16,0-1 0 15,2 5 0-15,8-4 0 16,1 4 0-16,-11-20 0 0,21 33 0 16,-8-18 0-16,-13-15 0 15,0 0 0-15,17 24 0 16,3 0 0-16,-20-24 0 15,7 20 0-15,4 2 0 16,-11-22 0-16,0 0 0 0,-2 12 0 16,-4-2-2-16,-1 2-27 15,-21 10-57-15,1-11-4 16</inkml:trace>
  <inkml:trace contextRef="#ctx0" brushRef="#br0" timeOffset="434711.741">12097 17590 454 0,'0'0'3'16,"0"0"3"-16,0 0 1 15,9-2 2-15,-9 2 0 16,18-5 1-16,-6 3 1 16,6-4-9-16,-1 4-2 0,3-3 0 15,3-2 0-15,4 7 0 16,-2-5-86-16,5 0-2 15</inkml:trace>
  <inkml:trace contextRef="#ctx0" brushRef="#br0" timeOffset="436262.7863">12718 7683 219 0,'0'0'5'0,"0"0"2"16,0 0 3-16,0 0 1 15,0 0 1-15,-10-4-2 0,10 4 0 16,0 0-1-16,0 0-2 16,0 0-3-16,7 3-1 15,14-3-1-15,9 4 2 16,14-4 1-16,13 3 2 16,23-3 0-16,19 0 0 15,13 0 0-15,12 0-2 0,14 0-2 16,3 0 0-16,2 0 0 15,0 2-1-15,-11 1 1 16,-8-3-2-16,-7 5 1 16,-11-2 1-16,-19-3-1 0,-9 1 0 15,-18-1 1-15,-11 0 2 16,-14 0 0-16,-11 0 1 16,-8 0 1-16,-16 0 0 15,9 0 0-15,-9 0-1 16,0 0 0-16,0 0-2 0,-7 0-2 15,7 0-2-15,-9 3-3 16,9-3-5-16,-16 5-10 0,7-2-20 16,-12 4-38-16,12 1-5 15</inkml:trace>
  <inkml:trace contextRef="#ctx0" brushRef="#br0" timeOffset="436759.6431">12790 7860 188 0,'0'0'7'0,"10"0"4"0,10-4 5 16,10 4 3-16,23-3 3 16,23 0 1-16,19-4 0 15,26 2 1-15,12 0-5 0,15-3-3 16,10 1-4-16,0-1-2 15,-6 1-3-15,-8-1 0 16,-12 1-1-16,-13 2-1 16,-10 0 0-16,-22 0-1 15,-12 0 0-15,-20 3 0 0,-12 0-1 16,-13 2 0-16,-11-3-1 16,-19 3 0-16,0 0-1 15,3 7-2-15,-8-2-9 16,-2 10-21-16,-3 3-47 0,10-18-1 47</inkml:trace>
  <inkml:trace contextRef="#ctx0" brushRef="#br0" timeOffset="438032.9088">12820 16976 322 0,'0'0'8'0,"3"-10"3"0,-3 0 5 15,2 0 4-15,-2 1 1 16,3-1 0-16,-3 0 1 15,0 0-1-15,0 10-6 0,-15 10-3 16,-3 17-3-16,-7 11-2 16,13-14-1-16,-3 8-6 15,-2 10 0-15,-1 3 0 16,4 2 0-16,-2 12 0 16,2 0 0-16,3 9 0 0,4-2 0 15,0 1 0 1,7 3 0-16,0 0 0 0,10-7 0 15,5 2 0-15,4-3 0 16,6 0 0-16,5-8 0 16,0 0 0-16,5-11 0 15,-1 2-22-15,-34-45-66 16,30 29-3-16</inkml:trace>
  <inkml:trace contextRef="#ctx0" brushRef="#br0" timeOffset="441503.85">13335 17251 384 0,'0'0'6'0,"5"-7"3"16,-5 7 2-16,7-20 3 15,0 8 2-15,-4-3 1 16,0-3 1-16,-3 1 1 0,0 2-6 16,0-2-9-16,-11 7-4 15,2 1 0-15,-9 6 0 16,-4 3 0-16,-6 10 0 0,-2 7 0 16,13-5 0-1,-5 3 0-15,1 7 0 0,5 1 0 16,-4 4 0-16,5 0 0 15,3 2 0-15,1 1 0 16,6 0 0-16,3 2 0 16,4-2 0-16,6 0 0 0,7-3 0 15,0 1 0-15,6-4 0 16,3 1 0-16,2-8 0 16,4 1 0-16,0-6 0 15,3-3 0-15,-5 2 0 16,1-5 0-16,-1-5 0 0,-6 2 0 15,-2-3 0-15,-2 2 0 16,-9-2-6-16,-9 0-75 16,12 0-9-16</inkml:trace>
  <inkml:trace contextRef="#ctx0" brushRef="#br0" timeOffset="441878.9216">13742 17447 400 0,'0'0'5'16,"0"0"3"-16,0 0 2 15,0 0-1-15,0 0 1 0,0 0 0 16,0 0 2-16,5 5 0 16,-5-5-4-16,-5 14-3 15,-4-3-2-15,-1-2 1 16,-1 3 0-16,-1 2-1 15,-1 1-1-15,0-3 0 16,-1 3-1-16,0-1 0 0,-2 1 1 16,4-3-2-16,-2 4 0 15,1-4 0-15,5 1 0 0,8-13 0 16,-4 14 0-16,4-14 0 16,14 5 0-16,1-2 0 15,5-3 0-15,2 0 0 16,1 0 0-16,4 0 0 0,-4 0 0 15,4 0-5-15,0-3-27 16,5 3-51-16,-9 0-4 16</inkml:trace>
  <inkml:trace contextRef="#ctx0" brushRef="#br0" timeOffset="442107.1989">13779 17554 441 0,'0'0'1'16,"0"0"1"-16,0 0 2 16,0 0 3-16,0 0 0 0,0 7 2 15,0 0 0-15,3 6 1 16,0-4 0-16,2 6-2 16,-1 3-5-16,-1 2-3 0,0-3 0 15,-3-17 0-15,9 43 0 16,-9-43 0-16,6 24-23 15,3 18-57-15,-9-42-7 16</inkml:trace>
  <inkml:trace contextRef="#ctx0" brushRef="#br0" timeOffset="443094.4435">14456 17239 342 0,'0'0'7'15,"0"-8"5"-15,0 8 4 16,7-16 3-16,-4 5 0 0,-2 2 1 15,3-2 2-15,-4-4-1 16,0 5-5-16,0 10-6 16,-17-10-3-16,-3 10-7 0,-5 3 0 15,-5 11 0-15,-3 9 0 16,13-10 0-16,0 1 0 16,0 9 0-16,0-1 0 15,4 0 0-15,0 6 0 16,2-3 0-16,4 1 0 0,4 3 0 15,4-5 0-15,4 1 0 16,7-3 0-16,4 0 0 16,4-2 0-16,4-3 0 15,1 1 0-15,1-3 0 16,7-6 0-16,-5 1 0 0,5-5 0 16,-6 0 0-16,4-2 0 15,-3-1 0-15,-3-2 0 16,-1 0-28-16,-2 0-59 15,-6 0-3-15</inkml:trace>
  <inkml:trace contextRef="#ctx0" brushRef="#br0" timeOffset="443609.0039">14655 17536 462 0,'0'0'4'16,"0"0"2"-16,0 0 3 16,0 0 1-16,0-5 1 0,0 5-2 15,-3-10-9-15,3 10 0 16,0-14 0-16,0 14 0 16,3-18 0-16,1 10 0 15,7 1 0-15,-4-3 0 0,3 3 0 16,0-1 0-16,0 3 0 15,0 3 0-15,0 2 0 16,1 0 0-16,2 5 0 16,-13-5 0-16,16 15 0 0,-15-3 0 15,3 3 0-15,-4 3 0 16,0 2 0-16,-8-3 0 16,1 2 0-16,-6-1 0 15,4 2 0-15,-1-2 0 16,-3-1 0-16,3-3 0 0,0-4 0 15,2 2 0-15,4-2 0 16,4-10 0-16,0 15 0 16,0-15 0-16,12 6 0 15,-2-6 0-15,5 0 0 0,0 0 0 16,1-4 0-16,3 4 0 16,-5 0 0-16,3-5 0 15,-2 2 0-15,0 3 0 0,0-1 0 16,-2-2 0-16,-5 1-15 15,-8 2-67-15,13-11-8 16</inkml:trace>
  <inkml:trace contextRef="#ctx0" brushRef="#br0" timeOffset="444512.6086">14923 17430 425 0,'0'0'5'0,"0"0"3"16,0 0 2-16,0 0 1 15,-5-10 2-15,5 10 0 16,0 0 1-16,-2-9-2 15,2 9-12-15,0-14 0 0,0 14 0 16,5-10 0-16,-5 10 0 16,14-13 0-16,-3 9 0 15,-2-1 0-15,4 1 0 16,2 1 0-16,0 0 0 16,-4 3 0-16,8 0 0 15,-8 0 0-15,2 6 0 0,-2-2 0 16,-2 4 0-16,-4-1 0 15,0 5 0-15,-5 1 0 16,0 0 0-16,-3-1 0 0,-1 0 0 16,-3 3 0-16,-1-3 0 15,3 3 0-15,-3-2 0 16,4 2 0-16,0-3 0 0,3-2 0 16,1 0 0-16,0 2 0 15,1-2 0-15,5-1 0 16,-6-9 0-16,18 18 0 15,-9-9 0-15,-2 0 0 0,4 0 0 16,-4 2 0-16,3-4 0 16,-10-7 0-16,10 17 0 15,-10-7 0-15,0-1 0 16,-3 2 0-16,-6-2 0 0,-3 3 0 16,-6-3 0-1,1 3 0-15,-3-2 0 0,-3 0 0 16,3-3 0-16,1 3 0 15,-2-5 0-15,1 5 0 16,1-3 0-16,-1 1 0 0,3-4 0 16,4-1-58-16,1 2-30 15</inkml:trace>
  <inkml:trace contextRef="#ctx0" brushRef="#br0" timeOffset="448303.4309">15551 17489 420 0,'0'0'5'16,"0"0"2"-16,0 0 1 0,0 0 1 15,0 0 1-15,0 0 0 16,0 0 1-16,0 0 1 15,0 0-4-15,10 2-1 16,-10-2-3-16,20 0-4 0,-7 4 0 16,5-2 0-16,1-2 0 15,4 1 0-15,0-1 0 16,-1 3 0-16,6-3 0 16,-4 3 0-16,-3-3 0 0,8 3 0 15,-4-3 0-15,-2 0 0 16,0 0 0-16,-3 0 0 15,-1 0 0-15,-5 0 0 16,-4 0 0-16,-10 0 0 16,15 0 0-16,-15 0 0 0,0 0 0 15,0 0 0-15,0 0 0 16,0 0-12-16,0 0-73 16,0 0-6-16</inkml:trace>
  <inkml:trace contextRef="#ctx0" brushRef="#br0" timeOffset="448831.3868">16594 17236 431 0,'0'0'4'0,"0"-7"1"16,0 7 2-16,-10-17 1 15,-1 9 0-15,2-4 0 16,-6 3 1-16,-5-5 0 0,-2 10-3 16,-3 1-3-16,0 3 0 15,-4 7-2-15,1 7 0 16,2 0 0-16,14-4-2 15,3 2 0-15,-1 3 0 0,3 0 0 16,4-1 1-16,3 4 0 16,5 0-1-16,5 2 2 15,4-3 0-15,4 2 1 16,2-1-1-16,5 1 1 16,-1 1-2-16,4 0 1 15,-3-3 0-15,2 3-1 0,3-5 0 16,-5 2 0-16,0-2 1 15,-3-2 1-15,-7-1-2 16,-3 1 0-16,-7-4 0 0,-5 1 0 16,-8 0 0-16,-6 0 0 15,-3-2 0-15,-8-4 0 16,-1 4 0-16,5-2 0 0,-4-2 0 16,0 1-7-16,-3-2-18 15,3-1-37-15,8-2-24 16,-1 0-3-16</inkml:trace>
  <inkml:trace contextRef="#ctx0" brushRef="#br0" timeOffset="449195.8333">17024 17435 440 0,'0'0'3'0,"0"0"2"16,0 0 1-16,0 0 0 0,0 0 1 15,0 0 1-15,0 0 0 16,-5 7 2-16,5-7-4 16,-15 15-1-16,2-6 0 0,1 2-3 15,-5-4-2-15,0 6 0 16,-2-3 0-16,-1 2 0 16,1-2 0-16,-2 2 0 15,1 1 0-15,4-4 0 0,-4 3 0 16,3-1 0-16,4-4 0 15,13-7 0-15,-7 12 0 16,7-12 0-16,5 8 0 16,8-8 0-16,2 0 0 0,7 0 0 15,-4 0 0-15,6 0 0 16,1 0 0-16,-3 0-2 16,3 0-35-16,-8 0-49 15,8-2-3-15</inkml:trace>
  <inkml:trace contextRef="#ctx0" brushRef="#br0" timeOffset="449404.9677">17016 17527 440 0,'0'0'1'16,"0"0"0"-16,0 0 2 0,0 0 2 16,0 0 1-16,-2 9 1 15,2-1 1-15,0 2 0 16,0 2 1-16,0 3-2 0,0 3-1 15,2-1-2-15,-2 3-1 16,3-1-2-16,-1 3-5 16,3 0-9-16,-3 2-25 15,-2-24-47-15,9 39 0 16</inkml:trace>
  <inkml:trace contextRef="#ctx0" brushRef="#br0" timeOffset="449826.5134">17531 17224 482 0,'0'0'3'0,"0"-8"1"16,0 8 1-16,0-14 0 16,-5 4 1-16,0 2 0 15,-10-2-6-15,-2 2 0 0,-5 8 0 16,-11 0 0-16,6 8 0 15,-5 7 0-15,19-7 0 16,-2 2 0-16,6 5 0 0,-4-1 0 16,5 1 0-16,3 0 0 15,5 2 0-15,0 4 0 16,8-2 0-16,4 1 0 16,3-1 0-16,0 1 0 15,7 3 0-15,-2-4 0 16,3 1 0-16,-4 0 0 0,6 0 0 15,-2-6 0-15,0 4 0 16,-4-5 0-16,-4 2 0 16,-5-3 0-16,-5 0 0 15,-3-2 0-15,-2 0 0 0,-10-3 0 16,1 0 0-16,-9-1 0 16,0 2-13-16,-3-5-40 15,-2-2-35-15,0 2-1 0</inkml:trace>
  <inkml:trace contextRef="#ctx0" brushRef="#br0" timeOffset="450290.1809">17740 17432 486 0,'0'0'3'16,"0"0"3"-16,0 0 1 0,0 0 2 16,0 0-9-16,0-8 0 15,0 8 0-15,0 0 0 16,2-13 0-16,-2 13 0 0,12-14 0 16,-1 8 0-16,1 0 0 15,3 1 0-15,0-1 0 16,3 5 0-16,-4-2 0 15,4 3 0-15,-5 0 0 0,4 0 0 16,-4 7 0-16,-3 3 0 16,1 0 0-16,-6 8 0 15,-2-3 0-15,-3-1 0 16,0 4 0-16,-8-1 0 16,-3 2 0-16,1 2 0 0,-1-4 0 15,-2 1 0-15,4-4 0 16,-3 1 0-16,3-5 0 15,5-1 0-15,4-9 0 16,0 14 0-16,10-14 0 0,5 0 0 16,-2 3 0-16,7-3 0 15,1-3 0-15,5-2-70 16,3-4-21-16</inkml:trace>
  <inkml:trace contextRef="#ctx0" brushRef="#br0" timeOffset="450807.0808">18257 17462 447 0,'0'0'4'15,"0"0"3"-15,0 0 2 16,0 0 2-16,0 0 2 16,0 0 0-16,-2-5-6 15,2 5-7-15,0 0 0 16,0-13 0-16,0 13 0 15,9-9 0-15,-2 4 0 0,4-1 0 16,-1 5 0-16,-1-4 0 16,4 2 0-16,-3 0 0 15,3 3 0-15,-3 0 0 0,2 0 0 16,-4 6 0-16,1-1 0 16,-9-5 0-16,15 19 0 15,-14-9 0-15,-1 2 0 0,0 1 0 16,0 1 0-16,-1 2 0 15,-2-2 0-15,-1 1 0 16,4 0 0-16,-3 0 0 0,3 0 0 16,0-1 0-16,3-1 0 15,1-1 0-15,4 1 0 16,2-3 0-16,-4 2 0 16,7-2 0-16,-2 2 0 15,1 1 0-15,-1-4 0 16,-2-2 0-16,1 4 0 15,-10-11 0-15,11 20 0 0,-11-10 0 16,0-10 0-16,-9 17 0 16,0-5 0-16,-10-5 0 15,19-7 0-15,-36 18 0 0,12-10 0 16,1-1-39-16,-4-4-47 16,7-1-4-16</inkml:trace>
  <inkml:trace contextRef="#ctx0" brushRef="#br0" timeOffset="451159.4746">18512 17014 478 0,'0'0'2'0,"0"0"1"0,0 0 1 15,11-3 0-15,1 6 3 16,9 12 0-16,4 4-1 16,4 7-6-16,-12-2 0 0,3 1 0 15,2 4 0-15,1 5 0 16,2 7 0-16,-3 2 0 16,-2 6 0-16,0 2 0 0,-5 2 0 15,-3 1 0-15,-4 3 0 16,-1-3 0-16,-4 6 0 15,-3-5 0-15,-6 1 0 16,-1 1 0-16,-2-3 0 16,-5-5 0-16,0-3 0 15,-7-2-44-15,21-44-46 16,-19 31-3-16</inkml:trace>
  <inkml:trace contextRef="#ctx0" brushRef="#br0" timeOffset="453259.0973">19815 13100 321 0,'0'0'5'0,"-4"-16"1"15,1 4 1-15,1-2 2 0,-1-6 2 16,-2-1 2-16,5 1 1 16,-2-4 0-16,2 6-3 15,0 4-3-15,7-2-1 16,5 10-1-16,4 0-2 0,9 6-2 16,1 3-1-16,10 10-2 15,3 7 1-15,8 11 0 16,3 4-2-16,0 17 2 15,-1 7-1-15,1 13 1 0,0 10 1 16,-8 15 2-16,8 31 1 16,-8 11 1-1,0 13 0-15,-1 9 2 16,-2 7-1-16,1 8 1 16,0 2-1-16,9 43 3 15,-4-21-3 1,0 4 1-16,-1-4-1 15,-1-4-2-15,-43-196-4 0,43 193 0 16,-1 0 0-16,-5-9 0 0,-8-41 0 16,-4-7 0-16,-4-6 0 15,-1-11 0-15,-6-6 0 16,-2-6 0-16,-8-10 0 0,-4-51 0 16,4 7 0-16,-4-9 0 15,0 6 0-15,-4-9 0 16,0 5 0-16,0-5 0 15,-1-1 0-15,-1-2 0 0,-1-2 0 16,2-6 0-16,-2 2 0 16,-4-4 0-16,0-4 0 15,0-4 0-15,-6 5 0 16,-3-7 0-16,-5-6 0 16,-2-3 0-16,-8 1 0 0,-4-5 0 15,-6-2 0-15,-8 1 0 16,-3-1 0-16,-4-1 0 15,-4 4 0-15,0-1 0 16,-2 2 0-16,3 2-11 0,4 5-65 16,0-5-2-16</inkml:trace>
  <inkml:trace contextRef="#ctx0" brushRef="#br0" timeOffset="673587.0117">1706 10265 187 0,'0'0'-1'0,"0"0"-1"0,0 0-1 15,0 0 4-15,0 0 2 16,0 16 0-16,-2-4 4 0,2 13 1 15,0 4 2-15,0 6 4 16,0 1-2-16,0 5 0 16,-4 5-3-16,4-3 1 15,0 1-2-15,-2-1-2 0,2-2-1 16,0 1-1-16,0-4 1 16,0-1-2-16,0-3-1 15,2-4 1-15,5-2-1 16,3-3 1-16,3-6 2 15,7 1 1-15,5-2 0 16,12-4 3-16,13 4 2 16,8-6-1-16,4 0 0 15,10-5 0-15,10-2-1 16,3-2-3-16,11 0 1 0,-4-3-4 16,-1 0 0-16,0 0 0 15,6 0 0-15,2 0 0 0,-5 0 1 16,9 0 0-16,-2 0 0 15,4 0-1-15,4 0 1 16,1 0 0-16,7 2-3 16,2-2 1-16,-3 3 0 15,1 0-1-15,0-1 0 16,-2 0 0-16,2 4-1 0,-7-1 1 16,1-1 0-16,1 4 0 15,-4-6-1-15,2 5 1 0,-1-2 0 16,6 1 0-1,-3-4-1-15,0 0 1 0,-1 1-1 16,1-3 1-16,-2 0-1 16,-3 0 0-16,-2 0 0 15,-4 0 1-15,-2 0-1 16,4-3 0-16,-6 1 1 0,2 2-1 16,-2-5 1-16,-1 5-1 15,2-5 1-15,-4 2-1 0,-2 1 1 16,0-1-1-16,-5 1 0 15,-3 2 1-15,1 0-1 16,-8-2 1-16,2 2-1 16,-4 0 0-16,0 0 1 15,-6 0-1-15,1 0 0 0,-3 0 1 16,-5 0-1-16,-2 0 0 16,-10 0 0-16,-3 0 0 15,-2 0-1-15,-8 0 1 16,-5 0 0-16,-2 0 0 15,-2 0 0-15,-6 0 0 16,-5 0 0-16,1 0 0 0,-6 2 0 16,-2-2 0-16,-10 0 0 15,15 2 0-15,-15-2 0 16,0 0 0-16,7 3 0 0,-7-3 1 16,0 0-1-16,0 0 0 15,0 0 1-15,0 0-1 0,11 0 0 16,-11 0 1-16,0 0 0 15,9 0-1-15,-9 0 1 16,10-5 1-16,-10 5-1 16,13-7 0-16,-13 7 1 0,14-20-1 15,-4 10-1-15,-2-5 0 16,2-5 0-16,-2 0-1 16,3-5 0-16,0 1 0 15,1-9 0-15,-5 4 0 16,4-9 1-16,-3-3 1 15,1-6-1-15,1-3 0 16,-3-6 1-16,0-5-1 0,1-6 0 16,-3 3 0-16,0-2 0 15,2-1 0-15,-2-3 0 16,1 3 0-16,-4-2 0 0,3 2 1 16,0-3 1-16,0-1-1 15,0-1 0-15,3-3 0 0,-6 3 0 16,3-2 0-16,0-2 0 15,-3 1 0-15,1 4 1 16,-1 1-1-16,-2 3 0 16,0 4 0-16,0-2 0 0,0 8 0 15,0 2-1-15,0 6 1 16,-2 1-1-16,-1 4 0 16,1 1-1-16,-3 7 1 15,3 0 0-15,-1 4 0 16,1 1 0-16,2 1 0 15,-3 5-1-15,3 2 1 16,0 1 0-16,0 3 1 0,0 2 0 16,3 0 0-16,2 5 0 15,-3 0 0-15,1 3 0 0,-3 9 0 16,2-15 1-16,-2 15-2 16,0 0 0-16,2-12 0 15,-2 12-1-15,0-8 1 16,0 8-1-16,-12-10 0 0,-3 2 0 15,-4 4 0-15,-11-4 0 16,-8 2 0-16,-11 0 0 16,-11 0 0-16,-13 2 1 0,-10 1-1 15,-13 1 1-15,-10-3 0 16,-11 2 0-16,-12 1 0 16,-4 0-1-16,-10-1 1 15,-4 0 0-15,-5 1 0 16,-6 0-1-16,-7-3 1 15,-1 2-1-15,-6 1 0 16,-6-3 1-16,6 3-1 0,-7 2 0 16,0 0 1-16,-3 0-1 15,3 0 0-15,3 2 1 16,-2 1-1-16,10 1 1 0,-3 4-1 16,1-4 1-16,4 4 0 15,-2-3 0-15,7 2 0 0,-2-2 0 16,1-3-1-16,-2 4 1 15,5-4-1-15,3 1 1 16,2-3-1-16,7 0 1 16,2 0-1-16,12 0 0 0,3 0 1 15,13 0-1-15,5 0 1 16,10 0-1-16,10 0-1 16,11 0-3-16,5 1-3 15,10 10-8-15,7 2-30 16,16 7-35-16,5-3-3 0</inkml:trace>
  <inkml:trace contextRef="#ctx0" brushRef="#br1" timeOffset="831633.163">2003 11289 246 0,'0'0'1'0,"0"0"1"16,-9 0-1-16,9 0-1 16,0 0 1-16,0 0-1 15,0 0 2-15,0 0 2 16,9 0 2-16,0 0 2 0,7 0 2 16,-5 0 1-16,6 3 3 15,3-3-1-15,-1 4 1 16,9-2-4-16,-1 1-1 0,1 0-1 15,2-1-2-15,1 3 1 16,4-3-3-16,4 0 2 16,0 1-3-16,5 0 1 15,2-3 0-15,6 0 0 0,4 0-1 16,-1 0 0 0,7 0-1-16,-2 0 1 0,2 0-1 15,4-3 1-15,1-2-1 16,-1 3 0-16,-2-3 0 15,6 0 0-15,3-3 0 0,3 1 0 16,2 0 0-16,7-3 0 16,-5 2-1-16,10 1 1 15,5-1 0-15,-3 1-1 0,0-1 1 16,2 3-2-16,-1 2 1 16,-4-1-1-16,4 2 1 15,-8-1-1-15,1 3 0 16,-4-3 1-16,0 3-1 0,-3 0 1 15,1-2-1-15,-1 2 0 16,1 0 0-16,0 0 0 16,4 0 1-16,-4 0-1 15,4 0 1-15,1 0-1 16,-2-2 0-16,7 2 1 0,-3 0-1 16,-3-3 1-16,0 3-1 15,-3-2 1-15,1 2-1 16,3-2 0-16,-3-1 1 15,0 0-1-15,0 3 1 0,5-2-1 16,-2-1 1-16,2 1-1 16,1 0 1-16,5-1-1 15,-4 3 1-15,1-2-1 0,-2-1 1 16,3 3-1-16,-2-2 1 16,1-1-1-16,-3 3 1 15,5-3-1-15,-3 2 0 16,6-2 1-16,-3 1-1 0,2-1 0 15,4 0 0-15,-4 1 0 16,5-2 1-16,-2 3-1 16,-5-4 0-16,5 2 1 15,-1 0-1-15,5 1 0 16,-5 0 1-16,1-3-1 0,0 2 0 16,3-2 0-16,-1 2 0 15,-2 2 0-15,2-2 0 16,-1 0 0-16,-4 1 1 0,3-1-1 15,-3 3 0-15,1-2 0 16,-1 0 0-16,-2 2 0 16,2-3 1-16,3 1-1 0,-4 2 0 15,1 0 0-15,3-2 0 16,-5-1 0-16,0 3 1 16,-2 0-1-16,-1-3 0 15,-4 3 0-15,-1 0 1 16,-2 0-1-16,-2 0 0 0,1 0 0 15,-1 0 0-15,3 0 1 16,-5-2-1-16,2 2 0 16,3-3 0-16,-4 3 0 15,1-2 0-15,2 2 1 16,-1-3-1-16,-1 3-1 0,3 0 2 16,-2-2-1-16,1 2 0 15,-2-2 0-15,-1 2 0 16,-1-3 0-16,-2 1 0 15,4-1 0-15,-2 3 1 0,-2-4-1 16,4 1 0-16,-6 1 0 16,4 2 0-16,-2-6 0 0,-3 4 0 15,-1 2 0-15,-1-2 0 16,0 2 0-16,-1-3 0 16,-4 3 0-16,-2-3 0 15,-2 3 0-15,-2 0 1 16,2 0-1-16,-7 0 0 0,2-2 0 15,-2-1 1-15,-6 0-1 16,-1 1 0-16,2-1 1 16,-6 1 0-16,-1-3-2 15,-1 0 0-15,2 2 1 16,-2-1-1-16,4-1 0 16,1 0 1-16,0 3-1 0,3-3 0 15,-2 3 2-15,-2-1-1 16,0 0 1-16,-5 1-1 15,1-1 1-15,-1 1-1 0,-9-1 1 16,0 2 0-16,-4-2 0 16,-3 0 0-16,-1 1 0 0,-4-1 0 15,-2 0-1-15,-1 2 1 16,-2-2 0-16,0 1-1 16,-6 2 1-16,4-3 0 15,-13 3-1-15,12 0 1 0,-12 0 0 16,0 0 0-16,0 0-1 15,0 0 1-15,0 0 0 16,0 0-1-16,0 0 1 16,0 0-1-16,0 0 0 15,0 0 1-15,0 0-1 16,0 0 1-16,0 0 0 0,0 0 0 16,0 0 0-16,0 0 0 15,0 0 1-15,0 0-1 16,8-3 1-16,-8 3-1 0,0 0 0 15,0 0 0-15,0 0-1 16,0 0 1-16,0 0-1 16,0 0-1-16,0 0 1 15,0 0 0-15,10 0-1 0,-10 0 1 16,0 0 0-16,7 0-1 16,-7 0 1-16,13 0 0 15,-13 0 1-15,15 3-1 0,-3-3 0 16,1 0 0-16,1 3 0 15,6-3 0-15,1 0 0 16,3 0 0-16,3 0 0 16,3 0 0-16,-3 2 0 15,2-2 1-15,0 0-1 16,-2 0 0-16,1 0 0 0,-2 0 0 16,-2 0 0-16,0 0 0 15,-2 0 0-15,-1 0 0 16,-2 0 0-16,-1 0 0 15,-3-2 0-15,-3 2 0 0,0 0-1 16,1 0 1-16,-3 0 0 16,-10 0 0-16,15 0 0 0,-15 0 0 15,10 0 0-15,-10 0 0 16,0 0 1-16,9 0-1 16,-9 0 0-16,0 0 0 15,0 0 0-15,0 0 0 0,0 0 0 16,0 0 0-16,0 0 1 15,0 0-1-15,0 0 0 16,0 0 1-16,0 0 0 0,0 0 0 16,0 0-1-16,0 0 1 15,0 0 1 1,0 0-1-16,0 0 0 0,0 0 0 16,0 0 1-16,0 0 0 15,0 0-2-15,0 0 0 16,0 0 0-16,0 0 0 15,0 0 0-15,0 0 0 0,0 0 0 16,0 0 0-16,0 0 0 16,0 0 0-16,3-8 0 15,-3 8 0-15,0 0 0 0,0 0 0 16,0 0 0-16,0 0 0 16,0 0 0-16,0-10 0 15,0 10 0-15,0 0 0 16,0 0 0-16,0 0 0 0,0 0 0 15,0 0 0-15,0 0 0 16,0 0 0-16,0 0 0 0,0 0 0 16,0 0 0-1,0 0 0-15,0 0 0 0,0 0 0 16,0 0 0-16,0 0 0 16,0 0 0-16,0 0 0 15,0 0 0-15,0 0 0 16,0 0 0-16,0 0 0 0,0 0 0 15,0 0 0-15,0 0 0 16,0 0 0-16,0 0 0 16,0 0 0-16,0-8 0 0,0 8 0 15,0-10 0-15,2 1 0 16,-2-2 0-16,2-1 0 16,2 2 0-16,-2-4 0 15,1-1 0-15,-2 0 0 0,-1-3 0 16,4-1 0-16,-4 1 0 15,2-1 0-15,-2-1 0 16,2-1 0-16,-2 2 0 16,2-1 0-16,1-2 0 15,0 2 0-15,-1 0 0 0,0 0 0 16,4 3 0-16,-3-3 0 16,2 3 0-16,-3-4 0 15,2 7 0-15,-1-4 0 16,2 2 0-16,3-4 0 0,-3 2 0 15,0 0 0-15,2-3 0 16,0 3 0-16,1-4 0 16,0 3 0-16,-1-1 0 0,0-4 0 15,1 3 0-15,-1-1 0 16,1-1 0-16,1-1 0 16,0 1 0-16,-5-4 0 15,4 5 0-15,-4-4 0 0,7 5 0 16,-4-4 0-16,-1 0 0 15,0 1 0-15,1 1 0 16,4 0 0-16,-5-1 0 16,2-1 0-16,1 1 0 0,-2 1 0 15,2-2 0-15,-4 3 0 16,4-6 0-16,-2 6 0 16,-1-3 0-16,2 4 0 15,0-8 0-15,-3 8 0 0,2-4 0 16,-2 0 0-16,0 1 0 15,-3-2 0-15,4 2 0 16,-1-3 0-16,0 5 0 0,-3-6 0 16,3 1 0-16,0 0 0 15,-3 2 0-15,3 0 0 16,1-2 0-16,-4 2 0 16,3-2 0-16,-3 2 0 15,3 0 0-15,-2-2 0 0,1 2 0 16,-1-2 0-16,0 2 0 15,0-2 0-15,2 1 0 16,-3-3 0-16,0 2 0 0,1 3 0 16,-1-3 0-16,1-2 0 15,1 3 0-15,-1-4 0 16,0 6 0-16,2-5 0 16,-3 8 0-16,1-4 0 15,-1 3 0-15,1 3 0 16,-1-5 0-16,0 7 0 0,-2-2 0 15,3 1 0-15,-1 4 0 16,-2-2 0-16,0 2 0 0,0-2 0 16,0 4 0-16,0 0 0 15,3-1 0-15,-3 4 0 16,0-2 0-16,0 1 0 16,0 1 0-16,0 1 0 15,-3-2 0-15,3 10 0 0,0-17 0 16,0 17 0-16,-5-15 0 15,5 15 0-15,0-12 0 16,0 12 0-16,-2-9 0 16,2 9 0-16,-2-14 0 0,2 14 0 15,-3-10 0-15,3 10 0 16,-5-9 0-16,5 9 0 16,-7-11 0-16,7 11 0 15,-10-12 0-15,10 12 0 16,-12-9 0-16,1 3 0 0,-4 2 0 15,-2-1 0-15,-3 0 0 16,-5 3 0-16,-4-3 0 16,-6 2 0-16,-6-2 0 0,0 2 0 15,-6 2 0-15,-3-2 0 16,-3 0 0-16,-2 1 0 16,2-1 0-16,-7 0 0 0,0 2 0 15,0-2 0-15,-2 1 0 16,3-2 0-16,-12 2 0 15,4-4 0-15,-2 6 0 16,2-4 0-16,-6 4 0 16,-1-2 0-16,-1-1 0 15,-4 3 0-15,2-3 0 0,0 3 0 16,0-2 0-16,-2 2 0 16,-1 0 0-16,2-3 0 15,-1 3 0-15,1-2 0 16,2 2 0-16,-1-2 0 0,0 2 0 15,2-3 0-15,-1 3 0 16,-2 0 0-16,2 0-2 16,-7 0 2-16,3 0 0 0,-4 0 0 15,2 0 0-15,0 0 0 16,-3 3 0-16,-2-1 0 16,6-2-1-16,-5 2 1 0,2 1 0 15,2-3 0-15,1 0-1 16,-3 2 1-16,1-2 0 15,0 0 0-15,2 0-1 16,-4 0 1-16,0 0 0 0,-2 0 0 16,-2 0 0-16,-1 0 0 15,2 0 0-15,-5 0-1 16,-2 3 1-16,3-3 0 16,-2 0 0-16,-3 0 0 15,3 0 0-15,-3 0 0 16,-3 0 0-16,3 0 0 0,-4 0 0 15,1 0 0-15,-2-3 0 16,-3 1 0-16,-1 2 0 0,-1-3 0 16,5 3-1-16,-5-2 1 15,0 0 0-15,3-1-1 16,-3 1 1-16,0-1 0 16,6-1 0-16,-4-2-1 0,3 2 1 15,-3 1-1-15,1-2 1 16,5 0 0-16,-6 3-1 15,6-3 1-15,-3 2 0 16,5 1 0-16,-5-1 0 0,5 3 0 16,0-1-1-1,-3-2 1-15,4 0 0 0,-1 1-1 16,-2-1 1-16,-4 3 0 16,9-3 0-16,-6 2-1 15,4 1 1-15,-1-3 0 16,-3 3 0-16,8-2-1 15,-5 2 1-15,5 0 0 0,-2-4 0 16,4 4 0-16,-4 0-1 0,4-2 1 16,1 2 0-16,-3 0 0 15,2 0 0-15,-2 0 0 16,3 0 0-16,-5 0-1 16,2 0 2-16,2 0-2 0,0 2 1 15,-1-2 0-15,1 0 0 16,3 0 0-16,-5 0 0 15,2 0 0-15,0 0 0 0,0 0 0 16,2 0 0-16,-5 0 0 16,3 0 0-1,-3 0 0-15,1 0-1 0,-2 4 1 16,2-4 0-16,0 2 0 16,-3-2-1-16,-1 3 1 15,1-3 0-15,0 1 0 16,0-1 0-16,0 0 0 0,2 0 0 15,1 0 0-15,0-1 0 16,2 1 0-16,1-3 0 16,2 1 0-16,0-2 0 0,3 4 0 15,1-2 0-15,-1 0 0 16,5-1 0-16,-1 0 0 16,-2 3 0-16,5-4 0 0,4 1 0 15,2 0 0-15,-1 1-1 16,4-4 1-16,5 5 0 15,-1-2 0-15,5 1 0 16,-1-3 0-16,7 3 0 0,0-4 0 16,0 4 0-16,8-3 0 15,-4 2 0-15,6-1 0 16,6 1 0-16,0-1 0 16,2 1 0-16,5-2 1 15,8 1-1-15,1 1 1 0,7 0-1 16,2 1 1-16,12 2-1 15,-18-6 0-15,18 6-2 16,0 0 0-16,0 0 0 16,0 0-1-16,-7 14 0 0,7-14 1 15,-3 16-1-15,1-1 1 16,0 5 1-16,-2 2 1 16,4 6 0-16,-2 6 1 0,-3 1 1 15,5 7-2-15,-7 5 1 16,1 8 0-16,0-1 0 15,-2 6 0-15,-2 1 0 16,3 4 0-16,-4-1 0 0,2 2 1 16,0 4-1-16,0-2 0 15,1-2 0-15,4 1 0 16,-1 3 0-16,1-2 0 16,4-3-1-16,0 4 0 15,4 1 1-15,1-1 0 0,2 1-1 16,-2-1 1-16,3 3-1 15,-1-4 0-15,-3 3 0 16,4-4 0-16,-2 2 0 16,0-3-1-16,0 2 0 0,-2-2 2 15,2-1-1-15,2 2 0 16,-2-6 0-16,0 4 1 0,-2-3-1 16,-1 4 1-16,2-3 0 15,-3-2-1-15,-2 4 1 16,0 0-2-16,0-3 3 15,-2 0 0-15,-1-1 0 16,1-4 0-16,-1 0 0 0,-1 0-1 16,-3-6 2-16,2 0-3 15,-1-4 0-15,4-3 0 16,-4-6 0-16,4-4 0 16,0-6 0-16,2-4 0 15,0-9 0-15,0 0 0 0,0-15 0 16,-2 15 0-16,2-15 0 15,0 0 0-15,0 0 0 16,0 0 0-16,0 0-17 0,6 6-67 16,-6-6-2-16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08:53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813 3953 284 0,'0'0'8'0,"0"0"3"0,0 0 4 16,0 0 4-16,-12-10 0 16,12 10 3-16,-10-12 0 15,10 12-1-15,-22-13-4 16,9 9-8-16,-4-4-1 0,-3 4-4 15,-10-2-1-15,0 5-1 16,-6-2-2-16,-2 0 1 16,-5 3 0-16,1 0-1 15,-3 0 1-15,2 0 0 16,3 0 0-16,7 3 0 0,-3 0 1 16,10-3 0-16,1 1-1 15,7-1 1-15,5 3-1 16,13-3 0-16,-12 3 0 15,12-3-1-15,-3 14 1 0,3-2-1 16,3 6 0-16,3 7 1 16,0 4-1-16,2 6 2 15,-1 5-1-15,4 2 0 0,-2 10 0 16,-1-3 1-16,-1 8-1 16,-1 0 1-16,-2 3-1 15,-1 4 0-15,2 1 0 16,-3-1 1-16,3 3 0 15,0 1 0-15,0-5-1 0,3 2 0 16,-1 0 0-16,3-7 0 16,0 5-1-16,0-6 0 15,2 2 0-15,-4-2-1 16,-1 2 2-16,0 1 0 0,-4-1 0 16,-1 3 1-16,-2 0 0 15,0 5-2-15,-8 0 0 16,7 2 0-16,-4 5 0 0,-2-1 0 15,-4-3 0-15,5 8 0 16,0-6 0-16,1 5 0 16,0-1 0-16,-3-1 0 15,1 2 0-15,0-4 0 0,2 2 0 16,-3 2 0-16,3-2 0 16,-5-2 0-16,5-1 0 15,-3 1 0-15,1-2 0 16,0 1 0-16,2 3 0 15,-2-2 0-15,-1-1 0 16,3 3 0-16,0 0 0 0,3 0 0 16,-4 2 0-16,4 3 0 15,-2-6 0-15,4 5 0 16,-4 0 0-16,2-1 0 0,2 1 0 16,-3 0 0-16,1-2 0 15,2 3 0-15,0-3 0 16,0-2 0-16,0 2 0 15,-3 3 0-15,3-3 0 0,0-3 0 16,-4 3 0-16,1-3 0 16,-2 0 0-16,3 1 0 15,0-6 0-15,-2 1 0 16,4-1 0-16,0 1 0 0,0-4 0 16,0 1 0-16,0-3 0 15,4 1 0-15,0-1 0 16,-2-3 0-16,1-1 0 15,0 2 0-15,-3-3 0 0,4 4 0 16,-4-4 0-16,3 3 0 16,-1 3 0-16,1-2 0 15,-1 5 0-15,-2-3 0 16,0 1 0-16,4 1 0 0,-4-1 0 16,0 4 0-16,2 0 0 15,0-2 0-15,3 5 0 16,-2-1 0-16,-1 0 0 0,3-1 0 15,-3 1 0-15,1 1 0 16,-1-2 0-16,4 3 0 16,-6-2 0-16,2 5 0 15,1-3 0-15,1 0 0 16,1 3 0-16,-2 0 0 0,1-5 0 16,-1 2 0-16,3-3 0 15,-4 4 0-15,3-3 0 16,-3-3 0-16,3 1 0 15,0 0 0-15,2-6 0 16,-1 0 0-16,1 3 0 0,0-5 0 16,1 5 0-16,0-2 0 15,-3-2 0-15,2 3 0 16,0-3 0-16,-5 2 0 0,4-3 0 16,-3-1 0-16,0 2 0 15,1-4 0-15,-4 5 0 16,0-4 0-16,0 2 0 0,0-3 0 15,0-2 0-15,0 5 0 16,-5-3 0-16,0 1 0 16,5-2 0-16,0 0 0 15,-3 4 0-15,-2-2 0 0,5 0 0 16,0-2 0 0,0 2 0-16,0 1 0 0,0-3 0 15,-2 0 0-15,2-2 0 16,0 1 0-16,0 2 0 15,0-4 0-15,-4 5 0 16,4-6 0-16,0 1 0 0,0-1 0 16,4 3 0-16,-2-2 0 15,0 2 0-15,1 0 0 16,3-3 0-16,-4 3 0 0,3 1 0 16,0-4 0-16,-4 3 0 15,7-5 0-15,-5 2 0 16,2-3 0-16,-1 2 0 15,0-2 0-15,-2 2 0 0,-2-2 0 16,2 2 0-16,-2-1 0 16,0 0 0-16,0 0 0 15,0 3 0-15,0-1 0 16,0-2 0-16,0 1 0 16,0-2 0-16,0-1 0 0,2 0 0 15,-2-1 0-15,0-2 0 16,0 3 0-16,0-3 0 15,3-1 0-15,0 2 0 16,-3-4 0-16,0 4 0 0,0-4 0 16,0 0 0-16,2-1 0 15,-2-2 0-15,0 5 0 16,0-7 0-16,0 3 0 0,0 1 0 16,0-4 0-16,2 3 0 15,-2-5 0-15,3 0 0 16,-3-1 0-16,0-7 0 0,0-2 0 15,3 0 0-15,-3-4 0 16,3-4 0-16,-3-11 0 16,0-8 0-16,0 15 0 15,0-15 0-15,4 16 0 16,-4-16 0-16,0 11 0 16,0-11 0-16,0 0 0 15,0 9 0-15,0-9 0 16,0 0 0-16,0 0 0 15,0 0 0-15,0 0 0 16,0 0 0-16,0 0 0 0,0 0 0 16,-7 0 0-16,7 0 0 15,0 0 0-15,0 0 0 16,12-3 0-16,10-3 0 16,14-5 0-16,21-3 0 15,17-3 0-15,23-6 0 0,25-4 0 16,14-3 0-16,26 6 0 15,0 4-55-15,16-4-36 16</inkml:trace>
  <inkml:trace contextRef="#ctx0" brushRef="#br0" timeOffset="4613.7131">351 9985 129 0,'0'0'6'0,"0"0"2"15,12 3 4-15,3-1 2 0,8 1-1 16,7-3 3-16,7 4 0 16,18-1 0-16,7-1-5 15,6 2-5-15,18-4 0 16,6 2-3-16,1-2-1 0,18 3-1 16,7-3 0-16,7 0 3 15,3 1-1-15,18-1 1 16,8 3 0-16,7-3 2 0,13 3 0 15,13-3 0-15,6 0 1 16,19-3-2-16,10-1 1 16,11-5-2-16,8 3 0 15,15-2 1-15,10-2-2 16,7 0 0-16,11 0-1 0,-1 1-1 16,0 1 0-16,13 1 0 15,0-1 0-15,10 4 0 16,6-4 1-16,3 5-1 15,5-2 0-15,6 1 1 16,9-2-1-16,1 3 1 0,7 2 0 16,1-2-1-16,1 0 0 15,40 3 0-15,-32 0 1 16,0 6-1-16,-2-2 0 0,1 2 0 16,2-2-1-16,-4 4 1 15,0-3 0-15,-32 0 0 16,36 2 0-16,2-4-1 0,7 2 1 15,-6-3 0-15,3 0 0 16,38 4-1-16,-33-4 2 16,-6 0-2-16,-6 3 0 15,3 0 0-15,-9 0 0 0,1 2 0 16,-4-1 0-16,-41 1 0 16,30 1 0-16,3-2 0 15,-6 3 0-15,1 0 1 16,-5-1 1-16,-1 2-1 15,-4 2 0-15,-6 0 0 16,-4-2 0-16,-5 4 0 0,-8 0 0 16,-7 1-1-16,-5 0 0 15,-15-1 1-15,-3 1-1 16,-17 0-1-16,-2 0 1 0,-18-3 0 16,-10 1 1-16,-9 1 0 15,-8-3 0-15,-16 1 1 16,-6 0 2-16,-10 0-1 15,-16-2 0-15,-11-1 1 0,-12 2 0 16,-16 2-1-16,-13-6 1 16,-14 0-1-16,-12-1 2 15,-14-1-1-15,-16-4 1 0,-9 2 0 16,-12 0 0-16,-7-3 0 16,-7 2 0-16,-13-2-1 15,12 0 0-15,-12 0-1 16,0 0-3-16,0 0-12 15,0 0-48-15,0 0-19 16</inkml:trace>
  <inkml:trace contextRef="#ctx0" brushRef="#br0" timeOffset="24929.9761">1927 1563 395 0,'0'0'5'0,"0"0"3"16,0 0 2-16,-5-11 1 16,5 11 2-16,0 0-1 15,-5-12 1-15,5 12 1 16,0-9-6-16,0 9-3 0,10-10-1 16,2 7-2-16,1 1-1 15,3 2 0-15,7 0-1 16,-2 2 0-16,-2 8 0 0,-6-5 3 15,34 25-1-15,3 3 0 16,-11 6 0-16,-7 8-2 16,-19 2 0-16,-17-3 0 15,-14-5 0-15,-14-7 0 16,-3-9 0-16,-2 0 0 16,-1-7 0-16,5-8 0 0,1-8 0 15,4-4 0-15,10-11 0 16,7-6 0-16,4-4 0 15,7-7 0-15,9-5 0 0,2 17 0 16,-1 3 0-16,6-3 0 16,4 0 0-16,0 1-5 15,3 2-7-15,3-2-11 16,0-1-57-16,1 6-11 16</inkml:trace>
  <inkml:trace contextRef="#ctx0" brushRef="#br0" timeOffset="26206.8544">2396 1392 381 0,'0'0'6'15,"0"0"2"-15,0 0 2 0,0 0 2 16,0 0 1-16,0 0-1 15,-2-10 1-15,2 10 0 16,0 0-5-16,0 0-3 16,0 10-3-16,0-10-1 0,10 17 0 15,-5-5-1-15,5 1 1 16,-3 1-1-16,4 4 1 16,-2-3-1-16,3 8 1 15,0-6-1-15,1 2 1 0,0-1 0 16,-1 2 1-16,-2-5-1 15,2 0 1-15,-2-6 0 16,0-1 0-16,-10-8 0 16,13 0-1-16,-13 0 2 0,5-15-2 15,-3 3-1-15,1-3 1 16,-3-4 0-16,0 3-1 16,0-1 1-16,0 2-2 15,0-3 0-15,5 4 1 0,-3 4 0 16,4 0-1-16,-6 10-1 15,12-8 1-15,-5 8 1 16,6 0 0-16,-1 4-1 16,1 8 1-16,2-3 0 15,0 6 0-15,2-5 0 0,1 0 1 16,-1 0-1-16,-2-1 1 16,2-4 0-16,-3-2 1 15,2-3 0-15,-3-10 0 16,-2-2-2-16,3-5 0 0,-7-3 0 15,0-5 0-15,-5 0 0 16,3-2 0-16,-2 0 0 16,-3-1 0-16,0 3 0 15,0 1 0-15,0-1 0 16,-3 7 0-16,1 1-6 0,-3 5-11 16,5 12-27-16,0 0-47 15,-9 0 0-15</inkml:trace>
  <inkml:trace contextRef="#ctx0" brushRef="#br0" timeOffset="26555.9984">1750 2230 398 0,'0'0'5'15,"0"0"1"-15,0 0 0 16,0 0 0-16,0 0 1 16,0 0 1-16,25-11 2 0,3-9 1 15,21-2-3-15,16-13-1 16,12-6 1-16,17-9 1 16,16-2-1-16,7-3 0 0,2 1-2 15,-3 2-6-15,-61 24 0 16,7 4 0-16,-2 4 0 15,2-2 0-15,-5 2 0 16,1 1 0-16,-11 2 0 0,2 3 0 16,-8 2 0-16,-2 2 0 15,-9 2-7-15,-7 8-8 16,12 11-61-16,-13-4-13 16</inkml:trace>
  <inkml:trace contextRef="#ctx0" brushRef="#br0" timeOffset="26977.8934">2250 2331 421 0,'0'0'6'0,"0"0"3"0,0 0 1 15,0 0 0-15,-11 0 1 16,11 0 0-16,0 0 0 16,16 0 1-16,3 0-5 0,11 0-4 15,3 5-3-15,5 2 0 16,6 3 0-16,-5 2 0 16,-1 8 0-16,-10-2 0 15,-9 9 0-15,-12-2 0 0,-7 4 0 16,-4-1 0-16,-13 2 0 15,-8-3 0-15,-3-6 0 16,-6 3 0-16,-1-7 0 16,-2-10 0-16,7-2 0 0,3-5 0 15,1-9 0-15,11-9 0 16,5-2 0-16,10-7 0 16,7-3 0-16,16-2 0 15,2-6 0-15,17 4-27 16,1-1-60-16,9-2-5 0</inkml:trace>
  <inkml:trace contextRef="#ctx0" brushRef="#br0" timeOffset="27376.6959">2871 2140 426 0,'0'0'4'16,"0"0"1"-16,0 0 2 16,-9 2 0-16,4 8 1 15,-3 5 0-15,-4 2 1 16,0 9 2-16,-2 1-3 0,5 0-1 15,2 5-1-15,1-2-1 16,6-3-5-16,2-3 0 16,12-4 0-16,0-8 0 15,6-3 0-15,3-4 0 16,4-5 0-16,1-3 0 0,-4-11 0 16,3-3 0-16,-4-4 0 15,-5-4 0-15,-5-1 0 16,-7-7 0-16,-6-2 0 0,-10 3 0 15,-8 2 0-15,-7 3 0 16,-7 7 0-16,0 3 0 16,-5 12 0-16,4 5 0 15,3 5 0-15,6 12 0 0,7 3 0 16,4 0 0-16,13 5 0 16,4-3 0-16,19 0 0 15,4-2 0-15,8-4 0 16,8-2 0-16,9-8-5 0,-2-6-28 15,-9 0-55-15,17-6-5 16</inkml:trace>
  <inkml:trace contextRef="#ctx0" brushRef="#br0" timeOffset="27524.4983">3347 2080 423 0,'0'0'5'16,"0"0"1"-16,0 0 2 0,0 11 0 15,0 1 0-15,0 3 1 16,0 9 0-16,2 1 3 15,2 3-5-15,6 7-3 0,-1-4-7 16,7 11-28-16,0-7-50 16,-2 0-4-16</inkml:trace>
  <inkml:trace contextRef="#ctx0" brushRef="#br0" timeOffset="28797.3868">664 4516 392 0,'0'0'5'0,"0"0"4"0,0 0 2 16,0 0 1-16,0 0 1 15,0 0 1-15,0 0 2 16,0 0 0-16,13-7-3 0,-1 4-3 16,2 1-10-16,9-1 0 15,2 0 0-15,7-2 0 16,0 0 0-16,9 0 0 15,-4-3 0-15,0 4 0 16,-5-1 0-16,0 0 0 0,-4 0 0 16,-8 3 0-16,-6-1 0 15,-3 3 0-15,-11 0 0 16,10-2 0-16,-10 2 0 16,0 0 0-16,0 0 0 15,0 0 0-15,0 0 0 0,0 0 0 16,0 0 0-16,0 0 0 15,0 0 0-15,-5 0 0 16,5 0 0-16,-11 0 0 0,11 0 0 16,-9 2 0-16,9-2 0 15,-12 12-12-15,12-12-79 16,-3 15-2-16</inkml:trace>
  <inkml:trace contextRef="#ctx0" brushRef="#br0" timeOffset="30044.3868">1482 4320 350 0,'0'0'6'0,"0"0"3"16,0-9 3-16,0 9 1 16,-3-11 2-16,3 11 1 15,-3-16 1-15,-1 7 0 16,2 0-4-16,-2-2-2 0,0 2-3 15,-1 1-1-15,5 8-2 16,-15-14-1-16,6 6 0 16,-2 5-2-16,-1 1 0 0,-6 0-2 15,1 2 0-15,-1 0 0 16,-1 2 0-16,1 5 0 16,0 1 0-16,2 1 0 15,0 4 0-15,7-1 0 0,1 3 0 16,4-2 0-16,4-1 0 15,0 4 0-15,4 0 0 16,6-1 0-16,2 0 0 16,8 2 0-16,1-2 0 15,4-2 0-15,-1 0 0 0,3 1 0 16,3 1 0-16,-6-5 0 16,4 2 0-16,-3-2 0 15,-2 2 0-15,-4-1 0 16,-3 1 0-16,-4 0 0 0,-3-2 0 15,0 2 0-15,-7-2 0 16,-2 2 0-16,-2-2 0 16,-7 4 0-16,-5-5 0 15,-2 3 0-15,-3-1 0 16,-4-4 0-16,-1 0 0 16,-4-2 0-16,1-3 0 0,0 1 0 15,5-3 0-15,-1 0 0 16,3 0 0-16,5-3 0 0,3-1 0 15,12 4 0-15,-15-8 0 16,15 8 0-16,0 0 0 16,-7-12 0-16,7 12 0 15,4-9-22-15,4 1-66 0,5 2-3 16</inkml:trace>
  <inkml:trace contextRef="#ctx0" brushRef="#br0" timeOffset="31192.5204">1828 4320 375 0,'0'0'9'0,"0"0"1"0,0-9 4 15,0 9 0-15,0 0 2 16,0-13 0-16,0 13-1 16,0 0 1-16,0 0-7 15,-11 10-4-15,4 5-2 16,0 4-1-16,2 3-1 0,0 6-1 16,2 1 1-16,0 1 0 15,3 2-1-15,0-4 1 16,6-3 0-16,4-3-1 0,-1-5 2 15,2-2-2-15,3-5 0 16,4-2 0-16,-6-8 0 16,8 0 0-16,-3-3 0 15,6-4 0-15,-5-11 0 16,3 1 0-16,-3-8 0 0,1-2 0 16,-1-3 0-16,-8-5 0 15,-2-2 0-15,-8 2 0 16,0 3 0-16,-8 1 0 15,-5 0 0-15,-2 9 0 16,-4 2 0-16,1 6 0 0,-1 3 0 16,-1 7 0-16,-5 2 0 15,10 2 0-15,-2 6 0 16,2 5 0-16,0 3 0 0,3 3 0 16,7 6 0-16,2-1 0 15,3 1 0-15,5 1 0 16,7-1 0-16,6-1 0 15,-1-7 0-15,6-2 0 0,2-4 0 16,0-2 0-16,5-4 0 16,-4-3 0-16,-3 0 0 15,1-3 0-15,-1-1 0 16,-8-1 0-16,3 2-11 0,11-1-77 16,-17-2-3-16</inkml:trace>
  <inkml:trace contextRef="#ctx0" brushRef="#br0" timeOffset="31591.2735">2228 4459 455 0,'0'0'5'0,"0"0"1"16,0 0 1-16,0 0 0 0,1 4 0 15,-1-4 0-15,6 18 1 16,-4-6 1-16,0 6-9 0,4 2 0 16,-1 4 0-16,0 1 0 15,-2 3 0-15,1-1 0 16,1-3 0-16,-3-1 0 16,3-3-3-16,-2-1-17 15,-3 11-62-15,6-18-6 0</inkml:trace>
  <inkml:trace contextRef="#ctx0" brushRef="#br0" timeOffset="32544.5233">2975 4042 373 0,'0'0'7'0,"0"0"5"0,9-12 1 15,-9 12 3-15,4-12 1 16,-1 2 1-16,-3 1 0 16,0-5 0-16,-7 4-7 15,-6 3-3-15,-7 2-8 16,-2 1 0-16,-6 4 0 0,1 0 0 15,-6 4 0-15,6 4 0 16,0 5 0-16,1-4 0 16,6 6 0-16,6 0 0 15,2 0 0-15,5 4 0 16,1 3 0-16,6 2 0 0,0 0 0 16,8 5 0-16,-1 2 0 15,5 0 0-15,0 9 0 16,-2-5 0-16,4 7 0 0,-8 2 0 15,2-2 0-15,-3 8 0 16,-2-5 0-16,-3 5 0 16,0-3 0-16,-3 2 0 0,-4-5 0 15,0-1 0-15,4-1 0 16,-5-3 0-16,3-4 0 16,1-5 0-16,1 0 0 15,1-6 0-15,2-4 0 16,0-5 0-16,0-3 0 0,0-2 0 15,0-10 0-15,0 11 0 16,0-11 0-16,0 0 0 16,0 0 0-16,9 0 0 15,-9 0 0-15,16-6 0 0,-7 3 0 16,3-5 0 0,6 7 0-16,5-2 0 0,2-2 0 15,5 0 0-15,2 0 0 16,3 3 0-16,3-3 0 0,9 2 0 15,-8-1 0-15,0 1 0 16,-4 0 0-16,-5 3 0 16,-5 0 0-16,-7 0 0 0,-1 6 0 15,-17-6-84-15,10 7-7 16</inkml:trace>
  <inkml:trace contextRef="#ctx0" brushRef="#br0" timeOffset="34110.045">6821 4025 365 0,'0'0'6'0,"0"0"4"16,0 0 4-16,0 0 0 16,0 0 1-16,0 0 0 15,0 0 1-15,0 0 1 16,11 0-5-16,-11 0-3 0,19 0-2 16,2 0 0-16,4 0-3 15,6 3-4-15,9-3 0 16,8 0 0-16,-4 0 0 15,4 0 0-15,1-5 0 0,-9 0 0 16,-2 3 0-16,-11-6 0 16,-2 6 0-1,-8-1 0-15,-5-1 0 0,-12 4 0 16,13 0 0-16,-13 0 0 16,0 9 0-16,0 6 0 0,-3-3 0 15,-1 10 0-15,-2 4 0 16,1 3 0-16,0 2 0 15,3 7 0-15,-3-1 0 0,5 5 0 16,0-2 0-16,0 2 0 16,0 0 0-16,2 3 0 15,1-6 0-15,4 2 0 16,-2-2 0-16,1-5 0 0,-2 0 0 16,-1-5 0-16,-1-6 0 15,1 0 0-15,-1-5 0 16,0-1 0-16,1-4 0 15,-3-3 0-15,0 0 0 0,0-10 0 16,2 14 0-16,-2-14 0 16,0 10 0-16,0-10 0 15,0 0 0-15,0 0 0 16,0 0 0-16,0 10 0 16,0-10 0-16,0 0 0 0,0 0 0 15,-12 11 0-15,12-11 0 16,-15 6 0-16,3 0 0 15,-3-4 0-15,-5 4 0 16,-5-5 0-16,-5 2 0 0,-2-1 0 16,-10 1 0-16,-1 0 0 15,1-1 0-15,3 1 0 16,-1-1 0-16,7-2 0 0,6 2 0 16,8-2 0-16,6 0 0 15,5 0 0-15,8 0 0 16,0 0 0-16,0 0-44 15,10 0-47-15</inkml:trace>
  <inkml:trace contextRef="#ctx0" brushRef="#br0" timeOffset="41486.9392">1400 6798 407 0,'0'0'6'0,"0"0"2"15,3-13 2-15,-3 13 1 16,0-15 2-16,-5 5 0 0,-3 3 1 16,-2-4-1-16,-8 4-4 15,-1 7-2-15,-6 0-7 16,-3 10 0-16,-1 2 0 0,-1 9 0 15,0 4 0-15,2 1 0 16,3 4 0-16,9 0 0 16,3 0 0-16,8-3 0 15,5 0 0-15,5-1 0 0,17-5 0 16,6-3 0-16,6-3 0 16,6-6 0-16,3-4 0 15,1 0 0-15,1-5 0 16,-4-2 0-16,-3-3 0 0,-8-3 0 15,-3 4 0-15,-9-2 0 16,-3 4 0-16,-5-3 0 16,-10 5 0-16,12-2 0 15,-12 2 0-15,0 0 0 16,0 0 0-16,0 0 0 16,0 0 0-16,0 0 0 0,0 0 0 15,-2 7 0-15,2-7 0 16,0 0-29-16,-7 9-59 15,7-9-3-15</inkml:trace>
  <inkml:trace contextRef="#ctx0" brushRef="#br0" timeOffset="42074.8621">1833 6757 403 0,'0'0'6'0,"0"0"3"16,0-12 2-16,0 12 2 15,0-12 0-15,0 12 0 16,-5-12 0-16,5 12 1 15,-13 0-6-15,1 2-4 16,-1 13 0-16,-4 1-4 0,-3 13 0 16,0-2 0-16,3 5 0 15,-1 4 0-15,6 0 0 16,7-1 0-16,5-6 0 0,0-4 0 16,12-3 0-16,6-9 0 15,7-4 0-15,-1-6 0 16,6-3 0-16,5-12 0 15,-2-1 0-15,1-6 0 0,1-6 0 16,-10-6 0-16,-2 2 0 16,-7-3 0-16,-6-3 0 15,-8 3 0-15,-2-2 0 0,-9 3 0 16,-10 7 0 0,-2 2 0-16,-6 10 0 0,-5 4 0 15,2 8 0-15,-2 0 0 16,2 9 0-16,2 6 0 15,6 3 0-15,6 3 0 16,6-1 0-16,10 4 0 0,6-2 0 16,8-3 0-16,9 1 0 15,5-5 0-15,4 0 0 16,5-8 0-16,5 1 0 0,-4-8-24 16,2 0-63-16,-6 0-3 15</inkml:trace>
  <inkml:trace contextRef="#ctx0" brushRef="#br0" timeOffset="42306.5632">2175 6884 446 0,'0'0'3'0,"0"0"3"0,0 0 0 16,8 12 0-16,-6-1 1 15,4 6 0-15,-1 2 1 16,-3 6-1-16,3 0-2 16,-3 7-3-16,1-3-1 0,1 2-5 15,-1-6-10-15,3-15-57 16,1 12-15-16</inkml:trace>
  <inkml:trace contextRef="#ctx0" brushRef="#br0" timeOffset="43112.1315">3012 6366 416 0,'0'0'5'0,"0"0"3"16,-14-14 1-16,4 8 1 0,-5 1 1 0,1-2 1 15,-9 2 1-15,-2 2 0 16,-3 3-4-16,0 3-4 15,-2 6-5-15,-4 2 0 16,2 4 0-16,5 3 0 16,0 1 0-16,2 3 0 0,8 0 0 15,4 3 0-15,3 3 0 16,7-1 0-16,3 5 0 16,3-2 0-16,5 2 0 15,2 2 0-15,2 1 0 0,3 0 0 16,0 7 0-16,-2-3 0 15,-5 6 0-15,0 5 0 16,-5 0 0-16,-3 1 0 0,0-1 0 16,-7 3 0-16,-1-7 0 15,-1-2 0-15,-2-6 0 16,2-4 0-16,-1-8 0 16,2-4 0-16,5-7 0 0,-1-5 0 15,4-10 0-15,-5 9 0 16,5-9 0-16,0 0 0 15,0 0 0-15,0 0 0 16,0 0 0-16,0 0 0 16,7 3 0-16,4-3 0 0,3 0 0 15,4 0 0-15,6 0 0 16,5 0 0-16,10-3 0 16,0 1 0-16,3-1 0 15,6-1 0-15,-2 4 0 0,-3-3 0 16,4 6-18-16,-7-1-70 15,0 0-3-15</inkml:trace>
  <inkml:trace contextRef="#ctx0" brushRef="#br0" timeOffset="44310.6582">7078 6220 402 0,'0'0'6'0,"0"0"3"16,0 0 3-16,0 0-1 0,-8-10 1 15,8 10 0-15,0 0 1 16,0 0 0-16,18-5-5 16,-4 3-2-16,11-1-3 15,3 3 1-15,4-2-4 0,3-1 0 16,2 1 0-16,-2 0 0 15,-3 2 0-15,-4 0 0 16,-6 0 0-16,-2 2 0 0,-6 5 0 16,2 10 0-16,-9 0 0 15,0 9 0-15,-4 6 0 16,2 5 0-16,-2 5 0 0,-1 5 0 16,3 3 0-16,-4-1 0 15,5 0 0-15,2 2 0 16,-3-4 0-16,2-3 0 15,1-2 0-15,-1-2 0 16,1-3 0-16,-1 0 0 16,-2-5 0-16,0 0 0 0,-3-2 0 15,4-3 0-15,-4 1 0 16,-2-3 0-16,3-4 0 16,-3 2 0-16,0-1 0 0,0 1 0 15,0-4 0-15,0 1 0 16,0-5 0-16,0 0 0 15,0-2 0-15,0-3 0 16,0-10 0-16,0 12 0 0,0-12 0 16,0 9 0-16,0-9 0 15,-11 8 0-15,11-8 0 16,-17 8 0-16,0-8 0 16,-3 0 0-16,-5 0 0 15,-7 0 0-15,-3 0 0 0,-10 0 0 16,1 0 0-16,-4 0 0 15,-2 0 0-15,8 2 0 16,3 3 0-16,4-1 0 16,3 2 0-16,12-1 0 0,4 2 0 15,7-1 0-15,9 6 0 16,15-8-67-16,-3 4-26 16</inkml:trace>
  <inkml:trace contextRef="#ctx0" brushRef="#br0" timeOffset="57502.101">4709 8804 383 0,'0'0'4'0,"0"0"3"15,0-12 0-15,0 12 1 0,-13-10 1 16,3 5 1-16,-5 2 0 15,1 3 1-15,-9 0-4 16,3 12-2-16,-2 11-1 16,2 1-1-16,0 9 0 0,3 4-1 15,7 3 0-15,7-1-1 16,3 1 1-16,10-6-1 16,10 1 0-16,6-12 1 0,7-1 0 15,5-10 0-15,2-4 1 16,6-8 0-16,0-3 0 15,-2-12 0-15,-4-2 1 16,-5-5 0-16,-5-3 1 0,-10-8-5 16,-5-1 0-16,-15 0 0 15,-5-7 0-15,-13 2 0 16,-4 3 0-16,-11 3 0 16,-5 3 0-16,0 10 0 0,-8 8 0 15,4 9 0-15,-2 6 0 16,6 12 0-16,1 9 0 15,11-1-49-15,13 13-37 16,8-3-2-16</inkml:trace>
  <inkml:trace contextRef="#ctx0" brushRef="#br0" timeOffset="59870.6966">7744 3570 253 0,'0'0'2'16,"0"0"-1"-16,0 0-1 16,0 0 1-16,-4 14 0 15,3 4 0-15,-2 6 0 16,-3 6 1-16,6 10-2 0,-1 6-9 15,1 7-32-15,0 9-19 16</inkml:trace>
  <inkml:trace contextRef="#ctx0" brushRef="#br0" timeOffset="60074.4513">7724 4843 180 0,'0'0'6'0,"0"0"2"16,-3 17 2-16,1-7 2 16,0 4 0-16,2 6 0 0,-2 6 0 15,-3 1 1-15,5 0-8 16,-1 3-5-16,1 2-14 16,-3 0-23-16,3 5-23 0,3 1-5 15</inkml:trace>
  <inkml:trace contextRef="#ctx0" brushRef="#br0" timeOffset="60256.657">7730 5903 318 0,'0'0'1'16,"0"10"3"-16,4 0 0 0,-4 13-2 15,2 1 1-15,1 6-3 16,-2 4-3-16,6 6 0 15,-5 7-25-15,3-2-6 16,2 6-36-16,-2-2-2 0</inkml:trace>
  <inkml:trace contextRef="#ctx0" brushRef="#br0" timeOffset="60584.9497">7828 7018 265 0,'0'0'2'0,"0"17"1"15,0 1 1-15,0 6 1 16,0 6 0-16,2 9 0 16,2 8-1-16,-4 6 0 15,5 1-5-15,-3-2-6 0,-2 3-8 16,3-6-2-16,-1 1-11 16,-2-6-4-16,2-4 0 15,-2 2 3-15,0-7 8 0,0 1 10 16,3 0 14-16,-1 3 5 15,-2 1 12 1,3-1 2-16,-3 6 0 0,2-5 1 16,-2 7-5-16,0-4-6 15,0 6-5-15,0-8-5 0,-2 2-2 16,-1-1-5-16,3-4-1 16,-2 3-12-16,2 1-30 15,0-6-12-15</inkml:trace>
  <inkml:trace contextRef="#ctx0" brushRef="#br0" timeOffset="61361.9936">7883 8373 311 0,'0'0'1'15,"0"0"1"-15,0 8 2 16,0 8 1-16,0 7-1 16,0 17 1-16,7 7 0 0,-1 12-3 15,-1 10-4-15,4 13-12 16,-1 0-17-16,-5 8-17 15,2 6-8-15</inkml:trace>
  <inkml:trace contextRef="#ctx0" brushRef="#br0" timeOffset="61989.1652">7913 10258 189 0,'0'0'9'0,"2"17"2"15,-2-2 2-15,3 13 3 16,-3 4-1-16,2 7 0 16,-2 8 1-16,1 6 0 15,-1 4-8-15,0-6-3 16,0 7-2-16,0-7-2 16,-1 2-1-16,-1 3 0 0,-3 1 0 15,0 2 1-15,0 2 0 16,3 0 1-16,-3 4-1 0,-1-3 1 15,1 1-2-15,3 2-1 16,-3-9-6-16,5 5-5 16,-2-1-9-16,2-6-7 0,0 3 0 15,0-6-2-15,0 2 5 16,2-5 8-16,1 5 8 16,-3-8 11-16,0-1 12 15,0 3 9-15,0-2 2 0,-3 5-1 16,-2-3-2-16,-2 5-6 15,1 2-5-15,-1 1-2 16,0 1-2-16,0-1-3 16,-2 0 0-16,5-1-1 15,-1 4 1-15,0-4 0 16,0-4 1-16,3 4-3 16,-3-2 1-16,-1 4-2 0,1 5-3 15,3-2-2-15,0 3-3 16,-1-2 1-16,1 1 0 0,2-4-1 15,0 4-3-15,0 0 1 16,2-7 0-16,3 5 2 16,-3 4-5-16,3-2-5 0,1 4 3 15,-1-4 1-15,0 7 10 16,-3-4 5-16,3 2 3 16,-5-1 0-16,0 4 8 15,0-4 2-15,-5 0-4 16,0-4-12-16,0 3-19 0,-1-7-23 15,4 5-12-15</inkml:trace>
  <inkml:trace contextRef="#ctx0" brushRef="#br0" timeOffset="62135.6439">7791 14982 262 0,'0'0'6'0,"0"20"3"16,0 5 0-16,0 2 3 15,0 7-1-15,-2 7-2 16,-1 5 0-16,1 9-4 15,2-3-12-15,-5 0-19 16,0-7-39-16,1 5-7 0</inkml:trace>
  <inkml:trace contextRef="#ctx0" brushRef="#br0" timeOffset="62271.3464">7798 16067 288 0,'0'0'7'0,"0"20"1"16,0-1 1-16,0 8 2 15,0 6-2-15,0 5-3 16,2 3-8-16,-2 4-13 16,0-6-49-16,4 4-7 0</inkml:trace>
  <inkml:trace contextRef="#ctx0" brushRef="#br0" timeOffset="62413.3616">7931 16801 378 0,'0'0'5'0,"0"12"2"15,0 5 1-15,2 2 0 16,-2 6-1-16,0 5-1 16,2 3-7-16,-2 2-13 0,0-5-57 15,0 1-6-15</inkml:trace>
  <inkml:trace contextRef="#ctx0" brushRef="#br0" timeOffset="62539.4184">7990 17236 481 0,'0'0'-1'0,"0"0"0"0,0 13 0 16,0-13-6-16,-4 14-17 15,-7-4-58-15,11-2 0 16</inkml:trace>
  <inkml:trace contextRef="#ctx0" brushRef="#br0" timeOffset="66769.0041">8296 1219 368 0,'0'0'8'15,"0"0"2"-15,0 0 2 16,0 0 1-16,0 0 0 15,0 0 1-15,-7-10 0 0,7 10 1 16,0 0-6-16,12-3-3 16,-3 3-2-16,2 0-1 15,4 3-1-15,2-1 0 16,0 6-1-16,1 1-1 0,1 6 0 16,1 0-1-16,-3 3 0 15,1 2 1-15,-6 1 0 16,1 6-1-16,-7-1 2 15,0 1 0-15,-6 0-1 16,-6-3 0-16,-2 5 2 0,-10-8-1 16,1-1 0-16,-1 0 1 15,-1-6 0-15,-1-2-1 16,-3-4 0-16,9-5 0 16,-4-3-1-16,8-3 1 0,5-6-1 15,3-2 0-15,2-3-1 16,7-1 1-16,8-2 0 15,0 0-3-15,8 2-4 16,-2-3-10-16,7 6-25 16,-3-1-45-16,5 1-2 0</inkml:trace>
  <inkml:trace contextRef="#ctx0" brushRef="#br0" timeOffset="67799.7516">8764 1180 377 0,'0'0'7'0,"0"0"2"15,0 0 2-15,-1-11 2 16,1 11 1-16,0 0 1 0,-2-9-1 15,2 9 1-15,0 0-6 16,0 0-4-16,0 0-2 16,0 0-2-16,0 0-1 0,3 6-1 15,6 8 1-15,-1-2-1 16,1 2 1-16,1 1 0 16,3-1 0-16,-1 6 0 15,1-2 0-15,-1 2 1 0,0-3 0 16,4 0 1-16,-4-2 0 15,3 1 1-15,-5-10 0 16,-1-2-1-16,2-4 2 16,-11 0-2-16,14-9-2 0,-9 0 0 15,1-6 0-15,-6 3 0 16,5-1 0-16,-5-1 0 16,2-1 0-16,-2 3 0 15,5-2 0-15,-3 5 0 16,-2 9 0-16,11-15 0 0,-1 12-2 15,-1 1 1-15,2 2 1 16,6 2 0-16,-5 5 0 16,3 1 0-16,1 0 0 15,3-1 3-15,-1-1-3 0,-4-4 0 16,6 1 0-16,-5-3 0 16,0-5 0-16,-3-4 0 15,-2-6 0-15,-2-2 0 0,-8 17 0 16,0-19 0-16,2-4 0 15,-2-2 0-15,-2 3 0 16,-3 0 0-16,-1 0 0 16,-1 0 0-16,-5-16-11 15,5 23-14-15,7 15-61 16,-16-5-3-16</inkml:trace>
  <inkml:trace contextRef="#ctx0" brushRef="#br0" timeOffset="68165.6355">8099 1835 390 0,'0'0'4'0,"0"0"2"0,0 0 0 15,0 0 1-15,5-2 2 16,13-5 2-16,12-6 2 16,9-2 1-16,16-5-4 0,18-2 1 15,-31 7-4 1,10 0 0-16,8 1-1 0,4-6-1 16,3 2-2-16,7-1-1 15,3-4-2-15,0 4 0 16,3-1 0-16,0-1 0 0,-6 1 0 15,4 3 0-15,-9 3 0 16,-2-1 0-16,-5 3 0 0,-2 2-4 16,-10 0-15-16,-11 4-69 15,-6 6-3-15</inkml:trace>
  <inkml:trace contextRef="#ctx0" brushRef="#br0" timeOffset="68537.5203">8549 2109 408 0,'0'0'6'0,"0"0"1"0,0 0 2 16,-7-6-1-16,7 6 1 15,0 0 1-15,10-8-1 16,5 5 1-16,7 3-5 0,0 6-3 15,8 5 0-15,0 1-1 16,0 5 0-16,-5 2 0 16,-6 1-1-16,-6 8 2 15,-16 4 1 1,-14 0 0-16,-7-2 0 16,-6-3 0-16,-6-7 0 15,-1-1 0-15,0-4 0 16,3-10-3-16,11-5 0 15,5-12 0-15,11-5 0 0,5-3-2 16,4-5 0-16,10-2-2 16,13-1-7-16,2-3-9 15,11-2-64-15,2 3-5 16</inkml:trace>
  <inkml:trace contextRef="#ctx0" brushRef="#br0" timeOffset="68934.1382">9054 1875 429 0,'0'0'4'0,"0"0"1"16,-5 0 1-16,-5 8 1 15,0 7 0-15,-5 1 2 16,-3 9-1-16,4 5 0 0,2 3-3 16,2 1-2-16,-1 1-1 15,11-3-1-15,0-7 0 16,11-1 0-16,6-4 0 0,2-8-1 15,7-4 1-15,-3-5 1 16,6-3 0-16,-2-8 0 16,-2-7 0-16,0-5 1 15,-5-6-1-15,-5-5-2 16,-10-6 0-16,-3-2 0 16,-7-4 0-16,-5 6 0 0,-10 3 0 15,-2 4 0-15,-2 10 0 16,-4 8 0-16,-2 12 0 15,5 17 0-15,3 6 0 0,5 8 0 16,4 9 0-16,8 0 0 16,5 2 0-16,7-2-9 15,16-1-13-15,4 3-52 16,19-12-15 0</inkml:trace>
  <inkml:trace contextRef="#ctx0" brushRef="#br0" timeOffset="69260.6397">9452 2103 466 0,'0'0'5'0,"0"0"1"15,-15-14 2-15,15 14 1 16,-17-13 0-16,17 13-1 16,-16-16-8-16,16 16 0 0,-7-14 0 15,7 14 0-15,7-12 0 16,9 7 0-16,3 0 0 15,1 2 0-15,-1 3 0 0,4 5 0 16,-3 7 0-16,-4 6 0 16,-9 2 0-16,-7 7 0 15,0 3 0-15,-10 1 0 16,-10 1 0-16,0 2 0 0,-5-8 0 16,3 2 0-16,-1-7 0 15,6 0 0-15,5-6 0 16,4-5 0-16,8-10 0 15,10 9 0-15,8-9 0 0,12-4 0 16,9-6 0-16,4-7 0 16</inkml:trace>
  <inkml:trace contextRef="#ctx0" brushRef="#br0" timeOffset="160816.731">8232 4171 332 0,'0'0'8'15,"0"0"4"-15,0 0 5 16,0-9 1-16,0 9 0 16,-3-13 2-16,3 13 0 0,-15-12 1 15,4 7-7-15,-6 5-5 16,-3 0-2-16,-4 5-1 16,-3 4-1-16,-1 8-1 0,-2 0-4 15,0 7 0-15,10-2 0 16,1 7 0-16,4-4 0 15,12 0 0-15,3 2 0 16,5-4 0-16,10-1 0 16,6-7 0-16,9-2 0 0,6-6 0 15,2-5 0-15,1-2 0 16,-1 0 0-16,2-7 0 16,-6 0 0-16,-4-1 0 15,-5 0 0-15,-8 1 0 0,-4 1 0 16,-3 5 0-16,-10 1 0 15,0 0 0-15,0 0 0 16,0 0 0-16,0 0 0 16,0 0 0-16,-13 0 0 15,3 7 0-15,-2 0 0 16,1 6 0-16,-3-5-24 0,-5 4-66 16,10-2-2-16</inkml:trace>
  <inkml:trace contextRef="#ctx0" brushRef="#br0" timeOffset="161089.8026">8553 4313 463 0,'0'0'5'15,"0"0"0"-15,0 0 0 16,0 0 2-16,0 7-1 0,0 3 1 15,-1 5 0-15,-4 4-1 16,2 5-6-16,-1 2 0 16,1 6 0-16,-2-3 0 15,2 2 0-15,1-1 0 16,2-6 0-16,-4-2 0 0,4 1-6 16,0-11-10-16,6 6-27 15,-3-8-44-15,-3-10-2 16</inkml:trace>
  <inkml:trace contextRef="#ctx0" brushRef="#br0" timeOffset="161817.4409">8917 3892 346 0,'0'0'9'0,"0"-12"4"0,0 1 3 16,0-1 1-16,-2 1 0 15,-3 2 1-15,-5-4 0 16,0 3 1-16,-5 6-9 0,-7 4-4 16,-1 0-2-16,-7 4-2 15,0 6 0-15,0 3-1 16,4 1-1-16,-4 4 1 16,10 2-1-16,2 3 0 0,8 0 0 15,8 5 1-15,2 0-1 16,7 4 0-16,11-3 1 15,1 4 0-15,4-1 0 0,2 0-1 16,0 2 0-16,-1-1 1 16,-6 6-1-16,2-1 0 15,-8-1 1-15,1 4-1 16,-8 0 0-16,0 3 0 16,-5-2 1-16,0 1-1 0,0-2 0 15,-5 0 1-15,3-5 0 16,-1-1 0-16,-3 0 1 15,4-8-2-15,0 0 0 16,-1-1 0-16,-2-7 0 0,3-4 0 16,-1-3 0-16,1-4 0 15,2-8 0-15,0 12 0 16,0-12 0-16,0 0 0 16,0 0 0-16,0 0 0 0,0 0 0 15,0 0 0-15,0 0 0 16,10 5 0-16,-1-5 0 15,4 0 0-15,6 0 0 0,4-3 0 16,5-2 0-16,-1 3 0 16,5-1 0-16,-2-1 0 15,0 4 0-15,-8-3 0 16,1 3 0-16,-11 0-37 16,-2 3-50-16,-10-3-3 15</inkml:trace>
  <inkml:trace contextRef="#ctx0" brushRef="#br0" timeOffset="165332.7051">8977 4359 313 0,'0'0'10'16,"0"0"2"-16,0-9 4 0,0 9 4 16,-3-11 3-16,3 11-1 15,-2-7 1-15,2 7 1 16,0 0-9-16,0 0-2 16,0 0-4-16,0 0-2 0,5 0-3 15,2 0-4-15,5 5 0 16,6 0 0-16,2 0 0 15,2-2 0-15,6-1 0 0,0-2 0 16,-1 0 0-16,-3 0 0 16,-1-2 0-16,-3-1 0 15,-6 1 0-15,-3-1 0 16,-1 3 0-16,-10 0 0 16,0 0 0-16,0 0-23 15,-5 0-64-15,5 0-4 16</inkml:trace>
  <inkml:trace contextRef="#ctx0" brushRef="#br0" timeOffset="165800.3507">9496 4183 415 0,'0'0'6'0,"0"0"1"16,8-12 3-16,-8 3 0 16,0 1 1-16,-3-4 1 0,1 2 0 15,-8 2 0-15,-4 1-4 16,-2 7-4-16,-4 0 0 16,3 5-4-16,-1 5 0 15,4 1 0-15,1 5 0 0,3 2 0 16,5-3 0-16,3 2 0 15,2 2 0-15,10-1 0 16,5-4 0-16,-1 4 0 16,11-5 0-16,3-1 0 15,-3 1 0-15,5-4 0 0,-3 1 0 16,0 0 0-16,-7-3 0 16,0 3 0-16,-8-2 0 15,-12-8 0-15,5 18 0 0,-5-9 0 16,-10-1 0-16,-4 1 0 15,-9-2 0-15,-2 1 0 16,0-1 0-16,-2 0-2 16,-1-4-6-16,7 2-8 0,-7-2-17 15,3 2-53-15,16-5 0 16</inkml:trace>
  <inkml:trace contextRef="#ctx0" brushRef="#br0" timeOffset="166230.5503">9748 4379 461 0,'0'0'4'0,"0"0"2"16,0 0 2-16,0-9 1 0,0 9 0 15,-6-13 1-15,6 13-6 16,-2-15-4-16,2 15 0 0,0-12 0 15,0 12 0 1,13-7 0-16,-4 4 0 0,1 3 0 16,5 0 0-16,0 0 0 15,0 8 0-15,-4-1 0 16,0 3 0-16,-1 2 0 0,-2 1 0 16,-6 1 0-16,-2 2 0 15,-7 1 0-15,-3 2 0 16,-4-1 0-16,-1-1 0 15,-6 0 0-15,1-1 0 0,3-4 0 16,2 0 0-16,0-4 0 16,8-1 0-16,7-7 0 15,0 0 0-15,0 0 0 16,0 0 0-16,15 0 0 0,1 0 0 16,5-7 0-16,6-1 0 15,3 1 0-15,-3-5 0 16,6-4-69-16,-6 9-21 0</inkml:trace>
  <inkml:trace contextRef="#ctx0" brushRef="#br0" timeOffset="166602.2142">10146 4095 500 0,'0'0'4'0,"0"0"0"16,0-10-1-16,0 10-3 0,0 0 0 16,0 0 0-16,0 0 0 15,7 7 0-15,-7 10 0 16,-3 4 0-16,-4 8 0 16,-1 1 0-16,-7 2 0 0,3 0 0 15,-3-1 0-15,6-4 0 16,-2-6 0-16,-2-1 0 15,9-5 0-15,-2-3 0 16,6-2 0-16,0-10 0 0,10 5 0 16,5-5 0-16,3 0 0 15,-1-5 0-15,8 0 0 16,-2-2 0-16,-1 0 0 16,1 1 0-16,1 1 0 15,-9-2 0-15,8 2-40 0,-11 5-50 16,-12 0-2-16</inkml:trace>
  <inkml:trace contextRef="#ctx0" brushRef="#br0" timeOffset="167036.2152">10468 4379 504 0,'0'0'4'0,"0"0"-1"15,0-15-3-15,0 6 0 16,0 1 0-16,0-2 0 0,3 1 0 16,-1-6 0-16,6 7 0 15,2-1 0-15,-1 4 0 16,3-1 0-16,1 5 0 16,3 1 0-16,-4 0 0 15,3 7 0-15,-3 2 0 16,-4 4 0-16,0 4 0 0,-6 0 0 15,-2 0 0-15,0 7 0 16,-8-5 0-16,-2 1 0 16,-4-1 0-16,-4-2 0 0,0 1 0 15,-1-3 0-15,-1 0 0 16,0-5 0-16,5 0 0 16,0 0 0-16,8-6 0 15,7-4 0-15,-3 10 0 0,3-10 0 16,16 0 0-16,3 0 0 15,6 0 0-15,5-2 0 16,4-1 0-16,2-2 0 16,8 3 0-16,-14-5 0 0,-3 4-71 15,3 3-22-15</inkml:trace>
  <inkml:trace contextRef="#ctx0" brushRef="#br0" timeOffset="170327.8619">10853 4243 389 0,'0'0'7'15,"0"0"2"-15,0 0 2 0,-10 0 3 16,10 0 1-16,0 0 0 16,0 0 2-16,0 0 1 15,0 0-6-15,0 0-8 16,6-5-4-16,6 2 0 16,8 3 0-16,5-1 0 0,5-2 0 15,5-2 0-15,-1 3 0 16,4-6 0-16,-4 5 0 15,-2-1 0-15,-7 2 0 0,-2 2 0 16,-7-3 0-16,-7 3 0 16,-9 0 0-16,10 0 0 15,-10 0 0-15,0 0 0 16,0 0 0-16,-8 9 0 16,8-9-20-16,-4 13-69 15,-3-11-3-15</inkml:trace>
  <inkml:trace contextRef="#ctx0" brushRef="#br0" timeOffset="170741.8938">11470 3961 429 0,'0'0'6'15,"8"-6"3"-15,-8 6 2 0,15-9 1 16,-15 9-1-16,12-5 2 15,-12 5-1-15,13 8-4 16,-13 6-8-16,-3 11 0 16,-7 7 0-16,-2 3 0 0,-3 2 0 15,-3 3 0-15,-2-1 0 16,1-1 0-16,-1-6 0 16,-1-6 0-16,5 0 0 15,-2-6 0-15,3-5 0 0,7-4 0 16,8-11 0-16,-12 16 0 15,12-16 0-15,0 0 0 16,5 0 0-16,8-3 0 16,4-2 0-16,2 0 0 0,5 0 0 15,0-2 0-15,3 0 0 16,1 1 0-16,-6 2 0 16,3 2 0-16,-5 2 0 15,-3-3 0-15,1 3 0 0,-3 0 0 16,-8 0-3-16,-7 0-84 15,14 3-3-15</inkml:trace>
  <inkml:trace contextRef="#ctx0" brushRef="#br0" timeOffset="171287.6031">11808 4305 477 0,'0'0'4'16,"0"0"2"-16,-10-12 2 15,10 12 0-15,-7-9 0 16,7 9-8-16,-7-11 0 0,7 11 0 16,0-15 0-16,0 15 0 15,14-8 0-15,-1 4 0 16,4 1 0-16,1 1 0 0,1 2 0 15,3 0 0-15,-3 0 0 16,-2 5 0-16,-4-1 0 16,-4 4 0-16,-9-8 0 15,5 17 0-15,-5-7 0 0,0 1 0 16,-7 1 0-16,0 0 0 16,-4 0 0-16,1-2 0 15,1 0 0-15,-1 2 0 16,9-2 0-16,-1 0 0 15,2-10 0-15,0 16 0 0,0-16 0 16,14 17 0-16,2-10 0 16,-2 1 0-16,1-1 0 15,6 0 0-15,-7 1 0 16,4-1 0-16,-4 0 0 0,-5 0 0 16,-9-7 0-16,4 18 0 15,-4-18 0-15,-13 16 0 16,-1-9 0-16,-9-2 0 0,1 5 0 15,-8-5 0-15,-4-3 0 16,3-2 0-16,-1 3 0 16,5-3-5-16,5-3-24 15,4 3-56-15,4-13-3 0</inkml:trace>
  <inkml:trace contextRef="#ctx0" brushRef="#br0" timeOffset="171729.3109">12211 3966 451 0,'0'0'5'0,"0"0"1"16,0-11 1-16,0 11 2 0,-3-9-1 15,3 9 1-15,-12-12 1 16,2 6-4-16,-5 6-6 15,-2 0 0-15,-1 6 0 16,0 3 0-16,2 3 0 0,-1 4 0 16,1 1 0-16,7 5 0 15,2-4 0-15,7 1 0 16,2 1 0-16,8-2 0 16,4 0 0-16,9-1 0 0,-1-3 0 15,2 1 0-15,1-2 0 16,3-4 0-16,-6 0 0 15,1-2 0-15,-9-1 0 16,2 0 0-16,-6 2 0 0,-10-8 0 16,10 6 0-16,-10-6 0 15,-6 13 0-15,-6-8 0 16,-3-1 0-16,-4 2 0 16,-4 1 0-16,-2 0 0 0,-2-2 0 15,5 2-6-15,-1-4-29 16,-4 2-51-16,15-2-3 15</inkml:trace>
  <inkml:trace contextRef="#ctx0" brushRef="#br0" timeOffset="172180.2551">12455 4163 491 0,'0'0'4'0,"0"0"1"0,-13-14 1 15,13 14-1-15,-13-12-5 16,13 12 0-16,-4-20 0 16,4 10 0-16,0 10 0 15,12-12 0-15,0 6 0 0,4 2 0 16,1 4 0-16,0 0 0 15,1 4 0-15,-6 4 0 16,1 4 0-16,-6 1 0 0,-2 4 0 16,-5 0 0-16,0 4 0 15,-7-5 0-15,-4 4 0 16,-6-2 0-16,2-1 0 16,-2 1 0-16,2-6 0 15,0 1 0-15,2-4 0 16,4 2 0-16,9-11 0 0,-6 9 0 15,6-9 0-15,10 0 0 16,6 0 0-16,1 0 0 16,3 0 0-16,5-7 0 0,0 5 0 15,-1-6 0-15,4-4-50 16,-3 5-39-16,-5-2-2 16</inkml:trace>
  <inkml:trace contextRef="#ctx0" brushRef="#br0" timeOffset="172703.9677">12763 4089 495 0,'0'0'4'0,"0"0"1"16,0 0 2-16,0 0-7 15,3-10 0-15,-3 10 0 16,7-6 0-16,-7 6 0 15,10-14 0-15,0 12 0 0,0 0 0 16,3 2 0-16,-1 0 0 16,3 0 0-16,-3 4 0 15,0 4 0-15,-1 0 0 0,-2 0 0 16,-1 1 0-16,-4 4 0 16,0-4 0-16,-4 4 0 15,-4-3 0-15,0 2 0 0,-4-2 0 16,1 0 0-16,-4-2 0 15,4 2 0-15,2-4 0 16,5-6 0-16,-7 16 0 16,7-16 0-16,3 15 0 15,-3-15 0-15,16 10 0 0,-4-6 0 16,4 1 0-16,-2 0 0 16,4 0 0-16,0 0 0 15,0 3 0-15,-4-7 0 16,-2 7 0-16,-4-5 0 15,-8-3 0-15,12 10 0 0,-12-10 0 16,-4 12 0-16,-8-9 0 16,-4 5 0-16,-6-6 0 15,0 5 0-15,-5 1 0 0,-1-4 0 16,1 3 0-16,4 1 0 16,-4-3-18-16,2 5-69 15,13-2-3-15</inkml:trace>
  <inkml:trace contextRef="#ctx0" brushRef="#br0" timeOffset="176228.2531">13414 4013 417 0,'0'0'6'16,"0"-7"4"-16,0 7 1 15,0-18 2-15,0 9 2 16,0 9 1-16,0-18 0 15,0 18-9-15,0-11-7 0,0 11 0 16,2 11 0-16,-2 3 0 16,6 10 0-16,-3 2 0 15,1 1 0-15,4 6 0 16,-1-1 0-16,1 2 0 0,-1-2 0 16,-3-6 0-16,4 0 0 15,-3-3 0-15,1-1-2 16,-6 9-71-16,0-19-17 0</inkml:trace>
  <inkml:trace contextRef="#ctx0" brushRef="#br0" timeOffset="176434.0674">13260 4162 430 0,'0'0'6'15,"0"0"1"-15,0 0 3 16,0 0 0-16,2-13 0 0,-2 13 1 15,13-12 0-15,-1 5 1 16,6-3-8-16,7 2-4 16,5 3 0-16,5 1 0 0,-1-2 0 15,6 6-6-15,-6-8-37 16,5 8-43-16,-5 0-1 16</inkml:trace>
  <inkml:trace contextRef="#ctx0" brushRef="#br0" timeOffset="176782.0668">13869 3909 464 0,'0'0'3'0,"0"0"1"0,0 0 0 16,0 9 2-16,0 4 0 15,0 2 1-15,-5 5 1 16,-5 2-1-16,-3 3-5 0,1 0-2 15,-5 4 0-15,-3-4 0 16,0-3 0-16,3 1 0 16,-4-6 0-16,4 0 0 15,3-5 0-15,-2-2 0 0,9-2 0 16,7-8 0-16,-9 8 0 16,9-8 0-16,9 2 0 15,4-2 0-15,6 0 0 0,6 0 0 16,1-4 0-16,5 1 0 15,-1-2 0-15,3 2 0 16,-6-1 0-16,1 4 0 0,-7-5-15 16,-9 5-70-16,4 0-3 15</inkml:trace>
  <inkml:trace contextRef="#ctx0" brushRef="#br0" timeOffset="177177.9779">14213 4107 492 0,'0'0'4'0,"0"0"1"16,0-10 1-16,0 10-2 16,0 0-4-16,-9-8 0 15,9 8 0-15,-16 0 0 16,3 0 0-16,-2 8 0 15,3 2 0-15,-3 0 0 0,0 5 0 16,2-1 0-16,1 3 0 16,7 0 0-16,0-4 0 15,5 3 0-15,5-4 0 0,5 1 0 16,2-1 0-16,6-3 0 16,2 2 0-16,-1-4 0 15,-1-2 0-15,1 2 0 16,-7-1 0-16,1-1 0 0,-13-5 0 15,14 9 0-15,-14-9 0 16,-3 15 0-16,-8-7 0 16,-3 1 0-16,-5 1 0 15,1-5 0-15,-2-5-64 0,-3 5-25 16,3-5-1-16</inkml:trace>
  <inkml:trace contextRef="#ctx0" brushRef="#br0" timeOffset="177347.222">14195 4137 474 0,'0'0'4'0,"0"0"1"15,15-3 0-15,-9 1 1 16,7-3 0-16,3 2 0 16,-2-1-1-16,7 1-5 15,-7-5-3-15,6 8-27 16,5-4-53-16,-8-1-4 0</inkml:trace>
  <inkml:trace contextRef="#ctx0" brushRef="#br0" timeOffset="177614.7499">14672 3733 465 0,'0'0'5'0,"0"-10"2"15,0 10 2-15,-7-10 0 16,7 10 0-16,-13-3-2 15,1 6-7-15,-6 7 0 0,-1 14 0 16,-4 12 0-16,-2 5 0 16,-3 15 0-16,4 2 0 15,5 7 0-15,2 2 0 16,13 2 0-16,4-1 0 16,10 0 0-16,14-8 0 15,6-6 0-15,10-4 0 0,8-6 0 16,14-6 0-16,-4-18 0 15,5-3-72-15,5-5-21 16</inkml:trace>
  <inkml:trace contextRef="#ctx0" brushRef="#br0" timeOffset="182324.9908">14762 4070 328 0,'0'0'7'0,"0"0"4"0,0 0 3 16,-11 0 4-16,11 0 1 16,0 0 1-16,0 0 1 15,0 0 0-15,0 0-6 16,0 0-3-16,0 0-3 0,6 3-2 16,4-3-1-16,4 0-3 15,6 0-3-15,7 0 0 16,3-6 0-16,3 4 0 15,-3 2 0-15,-3-2 0 0,-2-2 0 16,-5 2 0-16,-7 2 0 16,-1 0 0-16,-12 0 0 15,0 0 0-15,0 6 0 16,-5-6-15-16,5 0-10 0,-24 12-37 16,16-8-24-16,-5 2-3 15</inkml:trace>
  <inkml:trace contextRef="#ctx0" brushRef="#br0" timeOffset="182699.1807">15320 3875 423 0,'0'0'5'15,"0"0"3"-15,8-11 1 0,-8 11 2 16,2-13 1-16,-2 13 1 16,0-9-1-16,0 9 1 15,-20 0-8-15,3 4-5 16,-4 9 0-16,-4 8 0 16,0 5 0-16,-3 2 0 15,6 1 0-15,2 4 0 0,5-4 0 16,8-2 0-16,7-2 0 15,2-2 0-15,8-6 0 16,8-2 0-16,7-4 0 16,2 2 0-16,3-7 0 15,2-2 0-15,0-1 0 0,1-1 0 16,-3-2 0-16,-1 3 0 16,-7-3-17-16,-22 0-70 0,25 0-2 15</inkml:trace>
  <inkml:trace contextRef="#ctx0" brushRef="#br0" timeOffset="183055.5265">15594 4063 415 0,'0'0'6'16,"0"0"3"-16,0 0 2 15,0 0 0-15,0 0 1 16,0 0 1-16,0 0 0 0,0 4 0 15,-3 4-5-15,-8 6-8 16,-5 2 0-16,-3 1 0 16,1 3 0-16,-8 0 0 15,8-1 0-15,-2-4 0 0,2 0 0 16,1-2 0-16,7-6 0 16,2 0 0-16,8-7 0 15,0 0 0-15,-4 10 0 0,4-10 0 16,20 0 0-16,-1-2 0 15,7-6 0-15,3 4 0 16,2-2 0-16,2 2 0 16,-3-2 0-16,-3 4 0 0,-1 2-15 15,-12 8-47-15,-1-6-25 16,-3 0-2-16</inkml:trace>
  <inkml:trace contextRef="#ctx0" brushRef="#br0" timeOffset="183261.5296">15605 4159 400 0,'0'0'6'0,"0"0"3"15,0 0 1-15,0 0 0 16,0 0 2-16,2 0 0 0,-2 0 1 16,10 15 0-16,-6-2-6 15,2 4-2-15,-2 3-2 16,2 2-1-16,1 2-3 0,-4-1-3 15,1 0-9-15,-4-4-28 16,3-4-44-16,2-3-1 16</inkml:trace>
  <inkml:trace contextRef="#ctx0" brushRef="#br0" timeOffset="183665.4718">16043 3934 433 0,'0'0'5'0,"0"-10"1"0,0 10 2 16,0-18 1-16,-6 11 1 15,-4-5 0-15,-2 2 0 16,-6 2 0-16,-4 3-4 0,-3 5-2 16,-2 5-4-16,-1 7 0 15,5 2 0-15,0 3 0 16,6 2 0-16,7 0 0 15,7 6 0-15,3-1 0 0,7 0 0 16,7-5 0-16,7 4 0 16,4-3 0-16,4-2 0 15,-1-1 0-15,2-5 0 16,-3-1 0-16,-3 0 0 0,-6-3 0 16,0-1 0-16,-9-2 0 15,-9-5 0-15,3 7 0 16,-3-7 0-16,-16 11 0 15,2-4 0-15,-6-2 0 16,-2 0 0-16,-3-1 0 16,-5-1-4-16,5 5-11 0,0-6-19 15,-5-2-51-15,18 2-2 16</inkml:trace>
  <inkml:trace contextRef="#ctx0" brushRef="#br0" timeOffset="184098.8373">16198 4137 482 0,'0'0'4'0,"0"0"1"0,0 0 1 15,-9-10 1-15,9 10 0 0,-5-7-7 16,5 7 0-16,0-11 0 15,0 11 0-15,7-9 0 16,5 6 0-16,-1 3 0 16,3 0 0-16,2 0 0 15,1 6 0-15,-4 0 0 0,1 5 0 16,-8 3 0-16,-2 1 0 16,-2 2 0-16,-2-2 0 15,-6 3 0-15,0-1 0 0,-6-2 0 16,-3 0 0-16,5-1 0 15,-3-1 0-15,1-6 0 16,5 1 0-16,7-8 0 0,-11 10 0 16,11-10 0-16,0 0 0 15,6 5 0-15,4-5 0 16,2 0 0-16,3-3 0 16,2 1 0-16,3-3 0 15,0 3 0-15,-5-5-18 0,-2 1-68 16,4 1-4-16</inkml:trace>
  <inkml:trace contextRef="#ctx0" brushRef="#br0" timeOffset="184663.4272">16482 4112 484 0,'0'0'4'0,"0"0"1"0,0 0 1 16,0 0 0-16,-3-12 0 16,3 12-6-16,0-11 0 15,0 11 0-15,16-12 0 16,-4 10 0-16,3 0 0 0,4 2 0 15,1 0 0-15,-2 0 0 16,-2 2 0-16,1 6 0 16,-5-2 0-16,-5 8 0 15,-3-5 0-15,-4 3 0 0,0 1 0 16,-2-1 0-16,-3-2 0 16,-4 2 0-16,2-2 0 15,-4-2 0-15,11-8 0 16,-12 18 0-16,12-18 0 0,-2 11 0 15,2-11 0-15,7 13 0 16,4-9 0-16,5 2 0 16,-4-1 0-16,8 2 0 15,-2-2 0-15,1 0 0 0,-3-2 0 16,-4 1 0-16,1 1 0 16,-3-2 0-16,-10-3 0 15,2 10 0-15,-2-10 0 16,-14 10 0-16,-4-3 0 15,-3-1 0-15,-8 0 0 0,1 2 0 16,-6-3 0-16,4 2 0 16,-4-5-2-16,13-2-71 15,-1 3-15-15</inkml:trace>
  <inkml:trace contextRef="#ctx0" brushRef="#br0" timeOffset="188093.6981">16924 4146 384 0,'0'0'6'0,"0"0"2"15,0 0 3-15,0 0 0 16,0 0 2-16,10-4 1 0,3-1 1 16,6-2 0-16,6 1-4 15,5-4-3-15,5 3-3 16,5 0 0-16,1-4 0 15,-1 7-5-15,-5-2 0 0,1 2 0 16,-12 4 0-16,-4-2 0 16,-4 2 0-16,-7 0 0 15,-9 0 0-15,0 0 0 0,0 0 0 16,0 0 0-16,0 0 0 16,-7 6-8-16,7-6-6 15,-15 9-18-15,15-9-52 16,-10 9-3-16</inkml:trace>
  <inkml:trace contextRef="#ctx0" brushRef="#br0" timeOffset="188547.9797">17730 3837 432 0,'0'0'6'15,"0"0"0"-15,8-15 3 0,-8 15 1 16,0-15 1-16,-3 6 0 16,3 9 0-16,-20-13 0 15,2 11-7-15,-6 2-4 16,-1 8 0-16,-2 3 0 0,2 1 0 16,-3 5 0-16,9 1 0 15,3 0 0-15,7 4 0 16,6-5 0-16,6 5 0 15,9 0 0-15,8-1 0 16,8 1 0-16,-1-2 0 16,5-1 0-16,3-1 0 0,-3-1 0 15,0-1 0-15,-2-2 0 16,-10-2 0-16,0 1 0 16,-7-1 0-16,-4 0 0 0,-9 1 0 15,0-1 0-15,-12-2 0 16,-3 1 0-16,-8-2 0 15,-4 1 0-15,-3-5 0 16,-5 3 0-16,1-6 0 0,-1 0 0 16,3-2 0-16,4 0-5 15,3 0-24-15,6-2-56 16,8-3-3-16</inkml:trace>
  <inkml:trace contextRef="#ctx0" brushRef="#br0" timeOffset="188877.4852">17993 4032 442 0,'0'0'4'0,"0"0"2"0,0 0 1 16,0 0 0-16,0 0 1 16,0 0 1-16,0 0 0 15,-5 13 0-15,-7-1-3 0,-4 1-2 16,-4 2-4-16,1 0 0 15,-8 2 0-15,2-2 0 16,0-1 0-16,3-1 0 16,2-1 0-16,5-3 0 0,5-2 0 15,10-7 0-15,0 9 0 16,7-6 0-16,13-3 0 16,6 0 0-16,3 0 0 15,4-3 0-15,1 3 0 0,0-7 0 16,2 7-2-16,-9-6-23 15,-4 4-59-15,-5 2-4 16</inkml:trace>
  <inkml:trace contextRef="#ctx0" brushRef="#br0" timeOffset="189063.1552">18038 4117 389 0,'0'0'5'15,"0"0"2"-15,0 0 1 16,0 5 2-16,0-5 1 15,0 15 2-15,3-6 0 0,-1 7 0 16,3-1-4-16,0 1-3 16,0 4 0-16,1 2-3 15,-2 1-3-15,1-3-3 0,0 5-9 16,-5-8-28-16,0 0-44 16,2-2 0-16</inkml:trace>
  <inkml:trace contextRef="#ctx0" brushRef="#br0" timeOffset="189359.7067">18489 3846 476 0,'0'0'3'0,"0"0"0"16,0 0 0-16,-9-4 1 15,-3 4 1-15,-1 7 0 0,-3 6 0 16,-5 5 0-16,2 4-3 16,-1 4-2-16,2 1 0 15,6 6 0-15,2 2 0 16,8-6 0-16,2-2 0 0,7-1 0 16,8-4 0-16,2-6 0 15,-1 3 0-15,13-4-23 16,5-5-61-16,-11-1-3 15</inkml:trace>
  <inkml:trace contextRef="#ctx0" brushRef="#br0" timeOffset="189725.4781">18585 4122 477 0,'0'0'4'15,"0"0"2"-15,0 0 1 0,-4-13 0 16,4 13 1-16,0-9-6 16,0 9-2-16,9-12 0 15,3 7 0-15,1-1 0 16,2 4 0-16,0 2 0 16,-5 2 0-16,2 4 0 0,-2 3 0 15,-5 4 0-15,-5 4 0 16,0 0 0-16,-10 3 0 15,0-2 0-15,-2 1 0 16,-5-4 0-16,6 2 0 16,-1-4 0-16,-1-1 0 15,6-2 0-15,7-10 0 0,-9 12 0 16,9-12 0-16,0 0 0 16,14 9 0-16,-2-9 0 0,8 0 0 15,-2 0 0-15,6-14-77 16,-1 10-12-16</inkml:trace>
  <inkml:trace contextRef="#ctx0" brushRef="#br0" timeOffset="190176.1704">18866 4088 468 0,'0'0'4'16,"0"0"1"-16,0 0 1 0,0 0 0 15,0 0 1-15,5-5-1 16,-5 5 0-16,18-4-3 16,-9 2-3-16,3 2 0 15,-1 0 0-15,1 2 0 16,0 4 0-16,-1 1 0 0,-7 4 0 16,0-2 0-16,-4 1 0 15,0 5 0-15,0-3 0 0,-4 1 0 16,-3-1 0-16,-1 1 0 15,-3-4 0-15,5 6 0 16,1-5 0-16,0 0 0 16,2 0 0-16,3-3 0 0,0-7 0 15,8 18 0-15,2-14 0 16,2 1 0-16,3 0 0 16,0 0 0-16,-2 3 0 15,-1-1 0-15,1 1 0 16,-4 0 0-16,-9-8 0 0,13 14 0 15,-13-7 0-15,0-7 0 16,-11 15 0-16,0-5 0 16,-9-2 0-16,-5-1-6 15,-3-2-7-15,-2 5-9 16,-4 3-47-16,4-13-18 0</inkml:trace>
  <inkml:trace contextRef="#ctx0" brushRef="#br0" timeOffset="190476.2397">19035 3696 468 0,'0'0'4'0,"0"0"1"15,0 0 0-15,0 0 2 16,15 3 0-16,-5 6 1 15,7 8-1-15,6 8-7 16,4 8 0-16,1 8 0 0,7 4 0 16,-6 12 0-16,1 1 0 15,-8 0 0-15,-9 5 0 16,-11 1 0-16,-4-2 0 16,-18 3 0-16,-10-2 0 0,-7-1 0 15,-5 10 0-15,-1-2-62 16,1-5-28-16</inkml:trace>
  <inkml:trace contextRef="#ctx0" brushRef="#br0" timeOffset="194357.8991">19065 3480 318 0,'0'0'8'16,"0"0"2"-16,0 0 4 15,-3-12 2-15,3 12 3 16,0 0 0-16,-2-9 1 0,2 9 1 15,0 0-5-15,0 0-5 16,0 0-2-16,10-11-2 16,0 11-1-16,10 0 0 0,2 0-2 15,5 0 0-15,9 0-1 16,5 0-3-16,4 0 0 16,0 3 0-16,-1 2 0 15,-3-5 0-15,-2 3 0 16,-9-2 0-16,-7 5 0 0,-10-4 0 15,0 3 0-15,-13-5 0 16,8 10 0-16,-8-1 0 16,0 1 0-16,0 5 0 15,0 0 0-15,0 2 0 0,-2 4 0 16,2-2 0-16,0 4 0 16,0-1 0-16,5 5 0 15,0 0 0-15,2 3 0 16,4 5 0-16,-4 0 0 0,2-1 0 15,1 3 0-15,3 6 0 16,-6-4 0-16,0-1 0 16,2 6 0-16,-5-8 0 15,4 2 0-15,-1-1 0 16,-2 0 0-16,0-1 0 0,-2-2 0 16,2 3 0-16,-1-2 0 15,-4-1 0-15,3-2 0 0,-1 1 0 16,-2-2 0-16,0 1 0 15,0-1 0-15,0-4 0 16,0-2 0-16,0-3 0 16,0 0 0-16,0-4 0 15,0-1 0-15,0-5 0 0,0 1 0 16,0-4 0-16,0-1 0 16,0-8 0-16,-2 12 0 15,2-12 0-15,-3 9 0 16,3-9 0-16,0 0 0 0,0 0 0 15,-4 9 0-15,4-9 0 16,0 0 0-16,-10 8 0 16,10-8 0-16,0 0 0 15,-13 3 0-15,13-3 0 16,-10 0 0-16,10 0 0 0,0 0 0 16,-10 1 0-16,10-1 0 15,0 0 0-15,-7 0 0 16,7 0 0-16,0 0 0 0,0 0 0 15,-12 3 0-15,12-3 0 16,0 0 0-16,0 0 0 16,0 0 0-16,0 0 0 15,0 0 0-15,0 0 0 0,0 0 0 16,-8 0 0-16,8 0 0 16,0 0 0-16,0 0 0 15,0 0 0-15,0 0 0 0,0 0 0 16,0 0 0-16,0 0 0 15,0 0 0 1,0 0 0-16,0 0 0 0,0 0 0 16,0 0 0-16,0 0 0 15,0 0 0-15,0 0 0 16,0 0 0-16,0 0 0 0,0 0 0 16,0 0 0-16,0 0 0 15,0 0 0-15,0 0 0 0,0 0 0 16,0 0 0-16,0 0 0 15,0 0 0-15,0 0 0 16,0 0 0-16,0 0 0 16,0 0 0-16,0 0 0 15,0 0 0-15,0 0 0 0,0 0 0 16,0 0 0-16,0 0 0 16,0 0 0-16,0 0 0 15,0 0 0-15,0 0 0 16,0 0 0-16,0 0 0 0,0 0 0 15,0 0 0-15,0 0 0 16,0 0 0-16,0 0 0 16,0 0 0-16,0 0 0 15,0 0 0-15,0 0 0 16,0 0 0-16,0 0 0 0,0 0 0 16,0 0 0-16,0 0 0 15,0 0 0-15,0 0 0 0,0 0 0 16,0 0 0-16,0 0 0 15,0 0 0-15,0 0 0 16,0 0 0-16,0 0 0 16,0 0 0-16,0 0 0 15,0 0 0-15,0 0 0 0,0 0 0 16,0 0 0-16,0 0 0 16,3 0 0-16,-3 0 0 15,0 0 0-15,0 0 0 16,0 0 0-16,0 0 0 0,0 0 0 15,0 0 0-15,0 0 0 16,0 0 0-16,0 0 0 16,0 0 0-16,0 0 0 15,0 0 0-15,0 0 0 16,0 0 0-16,0 0 0 0,0 0 0 16,0 0 0-16,0 0 0 15,0 0 0-15,0 0 0 16,0 0 0-16,-9 2 0 0,2 1 0 15,-2-3 0-15,-9 3 0 16,-1-3 0-16,-11 2 0 16,-7 3 0-16,1-5 0 15,-6 0 0-15,-1 2 0 0,2-2 0 16,6 0 0-16,2 2 0 16,11-2 0-16,2 0 0 15,10 0 0-15,10 0 0 16,0 0-52-16,10 0-35 0,3-2-4 15</inkml:trace>
  <inkml:trace contextRef="#ctx0" brushRef="#br0" timeOffset="196007.9329">19923 3332 359 0,'0'0'3'16,"0"0"-2"-16,0 0 1 16,0 0 1-16,0 17 0 0,0 1 1 15,2 21-1-15,5 15 2 16,5 13-4-16,1 15 0 15,8 22-9-15,-7 10-16 16,3 8-46-16,8 14-6 16</inkml:trace>
  <inkml:trace contextRef="#ctx0" brushRef="#br0" timeOffset="196164.6496">19895 5990 424 0,'0'12'2'0,"-2"18"2"0,2 9 0 15,0 18 1-15,2 8 0 16,3 17 1-16,5 13-4 16,5 13-7-16,0-4-18 15,-6 2-54-15,21 1-3 0</inkml:trace>
  <inkml:trace contextRef="#ctx0" brushRef="#br0" timeOffset="196311.0112">20096 8286 496 0,'-2'15'1'0,"-6"20"-1"0,4 12 1 16,-9 17-1-16,-2 13 0 15,-2 19-2-15,-1 8-9 16,6 11-46-16,-1 1-26 0,6-7-2 16</inkml:trace>
  <inkml:trace contextRef="#ctx0" brushRef="#br0" timeOffset="196461.3195">19843 10872 493 0,'-3'18'0'0,"-1"16"1"16,-4 17 0-16,-3 12 0 16,2 18-5-16,-3 9-15 15,2 19-61-15,5 9-4 0</inkml:trace>
  <inkml:trace contextRef="#ctx0" brushRef="#br0" timeOffset="196629.3729">19582 14132 511 0,'-8'22'0'0,"-1"16"0"16,-10 16 0-16,0 18 0 15,-8 1-6-15,-6 19-82 16,11 12-2-16</inkml:trace>
  <inkml:trace contextRef="#ctx0" brushRef="#br0" timeOffset="196794.0407">19527 16763 511 0,'-4'17'0'16,"-9"16"0"-16,-7 14 0 16,-5 10 0-16,12-20 0 15,-1 0 0-15,2 3-54 0,11 2-41 16</inkml:trace>
  <inkml:trace contextRef="#ctx0" brushRef="#br0" timeOffset="196929.9863">19757 18316 511 0,'0'0'0'0,"0"0"0"0,0 0 0 15,0 16 0-15,-1-2-5 0,-9 43-85 16,2-24-2 0</inkml:trace>
  <inkml:trace contextRef="#ctx0" brushRef="#br0" timeOffset="237191.7124">8142 6260 397 0,'0'0'6'15,"0"0"4"-15,7-13 2 16,-7 13 1-16,7-15 2 15,-4 5 1-15,-3-4 0 0,0 1 1 16,0-1-8-16,-5 4-9 16,-7 2 0-16,-6 6 0 15,-7 2 0-15,0 0 0 0,-1 7 0 16,-2 6 0-16,0 1 0 16,9 4 0-16,-4-2 0 15,11 2 0-15,9-4 0 16,3 7 0-16,8-4 0 15,7 1 0-15,7-3 0 0,5-3 0 16,5 2 0-16,6 2 0 16,-3-4 0-16,0 1 0 15,-3-3 0-15,-2 2 0 16,-10 0 0-16,-3-3 0 16,-7 5 0-16,-3-4 0 0,-7 4 0 15,-7-1 0-15,-8-1 0 16,-5-2 0-16,-5 2 0 15,-2 1 0-15,-5-4 0 0,-1-1 0 16,3-4 0-16,0 1 0 16,6 1 0-16,2-6 0 15,-1 0 0-15,13 2 0 16,-4-4 0-16,14 2-31 0,0 0-56 16,0 0-3-16</inkml:trace>
  <inkml:trace contextRef="#ctx0" brushRef="#br0" timeOffset="237470.1399">8423 6493 482 0,'0'0'3'0,"0"0"2"15,0 0 0-15,0 0 1 16,0 0 1-16,-3 7-4 15,3 3-3-15,0 2 0 0,0 6 0 16,-2 3 0-16,2 2 0 16,0 2 0-16,0 0 0 15,0-1 0-15,0 2 0 16,0-7 0-16,0 1 0 16,2-10 0-16,3 7 0 0,-3-10-33 15,-2-7-55-15,0 0-2 16</inkml:trace>
  <inkml:trace contextRef="#ctx0" brushRef="#br0" timeOffset="238173.4665">8802 5913 389 0,'0'0'7'16,"9"-8"3"-16,-9 8 2 0,9-19 2 16,-4 9 1-16,0-3 1 15,-3-1 0-15,0 1 0 16,-4 2-6-16,-7 7-4 15,-9 4-6-15,-6 0 0 16,-4 7 0-16,-6 7 0 16,-1 0 0-16,-1 6 0 0,4 0 0 15,5 1 0-15,5 5 0 16,4 1 0-16,9 0 0 16,9 0 0-16,0 6 0 15,9-4 0-15,9 6 0 0,-1 0 0 16,3 2 0-16,5-2 0 15,-6 4 0-15,4 1 0 16,-5 2 0-16,-4 3 0 16,-3-1 0-16,-4 6 0 0,-2-4 0 15,-3 4 0-15,-2 0 0 16,0-3 0-16,-7 2 0 16,1-1 0-16,-1-1 0 0,0-3 0 15,-3-4 0-15,3 0 0 16,-4-7 0-16,2-2 0 15,4-6 0-15,-3-6 0 16,3-4 0-16,3-2 0 16,2-13 0-16,-5 14 0 0,5-14 0 15,0 0 0-15,0 0 0 16,9 0 0-16,4 0 0 16,4-4 0-16,6-2 0 15,4-1 0-15,9-1 0 0,5 1 0 16,2 2 0-16,1-3 0 15,-1 7 0-15,-1-5 0 16,-8 6 0-16,-4 0 0 0,-7 0 0 16,-8 6 0-16,-5 0 0 15,-10-6-32-15,-5 11-55 16,5-11-4-16</inkml:trace>
  <inkml:trace contextRef="#ctx0" brushRef="#br0" timeOffset="238738.5231">8887 6403 433 0,'0'0'6'0,"0"0"2"0,0 0 1 16,-9 0 1-16,9 0 2 15,0 0 0-15,0 0 1 16,0 0-5-16,7-4-8 0,13-4 0 16,5 6 0-16,5-5 0 15,2-1 0-15,5 4 0 16,-2-4 0-16,-3 2 0 0,-4 2 0 16,-3 4 0-16,-5 0 0 15,-8 0 0-15,-12 0 0 16,7 14 0-16,-7 4-78 15,-5-8-12-15</inkml:trace>
  <inkml:trace contextRef="#ctx0" brushRef="#br0" timeOffset="239232.684">9519 6220 430 0,'0'0'5'0,"0"0"1"16,0-12 1-16,0 12 1 15,-12-13 0-15,1 9 1 0,2-4 0 16,-7 0 0-16,-1 7-4 15,0 1-2-15,-3 0-1 16,2 4 0-16,4 6-1 16,-1 2-1-16,5 5 1 15,3 0-1-15,7-2 1 0,0 6-1 16,12-1 0-16,2-3 1 16,4 2-1-16,7-4 1 15,5 2-1-15,-5-1 1 16,-1-1-1-16,1-3 0 0,-5 3 2 15,-2-6-2-15,-4 2 0 16,-5-5 0-16,0 5 0 16,-9-11 0-16,0 17 0 0,-9-9 0 15,-4 0 0-15,-8 1 0 16,2-1 0-16,-11-4 0 16,1 2 0-16,-1-2 0 15,0 1 0-15,0-2-4 0,5-3-14 16,7-5-61-16,3 5-6 15</inkml:trace>
  <inkml:trace contextRef="#ctx0" brushRef="#br0" timeOffset="239650.5227">9708 6450 478 0,'0'0'5'0,"0"0"1"16,-3-12 1-16,3 12 2 16,-5-13-3-16,5 13-6 15,-4-16 0-15,4 3 0 0,2 6 0 16,5-3 0-16,6 1 0 16,-1 3 0-16,4 0 0 15,-2 4 0-15,4 2 0 16,-1 6 0-16,-8 6 0 15,2 3 0-15,-7 2 0 0,-4 5 0 16,0 3 0-16,-4 0 0 16,-9 2 0-16,-2-3 0 15,-5 1 0-15,1-2 0 16,-1-1 0-16,0-7 0 0,5-3 0 16,2 0 0-16,3-4 0 15,10-8 0-15,0 0 0 16,0 0 0-16,0 0 0 0,18 4 0 15,2-5 0-15,0-5 0 16,7 1 0-16,-3-7 0 16,12-5-56-16,-6 7-31 0</inkml:trace>
  <inkml:trace contextRef="#ctx0" brushRef="#br0" timeOffset="239983.7776">10150 6217 477 0,'0'0'4'0,"0"0"2"0,0 0 1 15,0 0-1-15,0 0 0 16,0 0-1-16,0 11-5 16,-4 1 0-16,-3 6 0 0,-2 2 0 15,-1 6 0-15,-2 2 0 16,0 2 0-16,0-3 0 15,-1 0 0-15,1-5 0 16,1-4 0-16,1-2 0 0,5-2 0 16,2-5 0-16,3-9 0 15,0 10 0-15,8-8 0 0,2-2 0 16,13-2 0-16,-1 0 0 16,3-3 0-16,5-3 0 15,0-2 0-15,2 8 0 16,3 2-83-16,-9-6-6 15</inkml:trace>
  <inkml:trace contextRef="#ctx0" brushRef="#br0" timeOffset="240366.4815">10429 6522 488 0,'0'0'4'16,"0"0"1"-16,-10-9 2 15,10 9 0-15,-5-13-7 0,5 13 0 16,-3-20 0-16,3 10 0 16,0 10 0-16,13-17 0 15,-1 12 0-15,3-1 0 16,0 6 0-16,0 0 0 0,-3 3 0 16,6 8 0-16,-11 1 0 15,0 6 0-15,-7 1 0 16,0 1 0-16,-7 4 0 15,-5-1 0-15,-1 4 0 16,-4-7 0-16,0 2 0 16,-1-2 0-16,3-2 0 0,6-6 0 15,-2-3 0-15,11-9 0 16,-10 11 0-16,10-11 0 16,0 0 0-16,18 0 0 0,-1-3 0 15,6-2 0-15,7-2 0 16,-3-3-37-16,8-6-48 15,7-1-4-15</inkml:trace>
  <inkml:trace contextRef="#ctx0" brushRef="#br0" timeOffset="240552.8025">10886 6346 495 0,'0'0'2'0,"0"0"1"15,0 0 0-15,0 0 1 16,10-5 0-16,0 2-4 16,5 1 0-16,5 0 0 0,3 0 0 15,4 2-12-15,10 0-71 16,-7 0-3-16</inkml:trace>
  <inkml:trace contextRef="#ctx0" brushRef="#br0" timeOffset="241066.5217">11373 6059 445 0,'0'0'5'15,"10"-7"4"-15,-10 7 3 0,15-8 0 16,-15 8 2-16,10-10 0 15,-10 10-14-15,15 0 0 16,-15 0 0-16,0 19 0 16,-2 2 0-16,-9 9 0 0,-1 4 0 15,-3 6 0-15,-4 2 0 16,-4-2 0-16,0 2 0 16,2-6 0-16,3-4 0 15,0-8 0-15,6-2 0 0,7-10 0 16,3-2 0-16,2-10 0 15,7 4 0-15,13-4 0 16,8-1 0-16,2-4 0 16,4-3 0-16,3 3 0 0,0-2 0 15,4 0 0-15,-9 1 0 16,3 6-7-16,-5 0-81 16,-11 0-2-16</inkml:trace>
  <inkml:trace contextRef="#ctx0" brushRef="#br0" timeOffset="241567.16">11660 6411 495 0,'0'0'4'16,"0"0"2"-16,-5-12 0 15,5 12-6-15,-1-15 0 0,1 5 0 16,0-2 0-16,8-1 0 15,2 2 0-15,8 2 0 16,-2-1 0-16,9 2 0 16,-2 4 0-16,1 1 0 15,-1 3 0-15,-3 0 0 16,-6 7 0-16,-3 3 0 0,-1 3 0 16,-8-1 0-16,0 0 0 15,-2 4 0-15,-4 1 0 16,-5-2 0-16,3-3 0 0,-4-2 0 15,5 0 0-15,-2 0 0 16,7-10 0-16,-3 12 0 16,3-12 0-16,10 10 0 15,5-8 0-15,0 4 0 0,2-1 0 16,3-2 0-16,-2 1 0 16,-2 1 0-16,2 0 0 15,-8 0 0-15,-10-5 0 0,12 12 0 16,-12-12 0-16,-4 15 0 15,-9-5 0-15,-4 0 0 16,-9-1 0-16,2 2 0 16,-8-4 0-16,0-2 0 0,-3 1 0 15,5-1 0-15,2-8-4 16,6-5-50-16,10 6-31 16,-1-8-3-16</inkml:trace>
  <inkml:trace contextRef="#ctx0" brushRef="#br0" timeOffset="241973.5036">12269 6099 491 0,'0'0'4'16,"0"0"0"-16,2-10 1 15,-2 10 2-15,0-12-7 16,0 12 0-16,-13-13 0 15,1 11 0-15,-1-1 0 0,-4 3 0 16,-1 5 0-16,4 5 0 16,-4 5 0-16,6 2 0 15,-1 2 0-15,8 1 0 16,5 1 0-16,0 4 0 0,12-3 0 16,1-3 0-16,4 1 0 15,3-2 0-15,3-1 0 16,-3-2 0-16,-1-6 0 0,-1 4 0 15,-3-5 0-15,-5-2 0 16,-10-6 0-16,10 11 0 16,-10-11 0-16,0 0 0 15,-10 13 0-15,-3-11 0 16,-6 4 0-16,-6-2 0 0,0-2 0 16,-2 6 0-16,-3-8 0 15,5 5 0-15,3-5-8 16,4 0-71-16,9 0-9 0</inkml:trace>
  <inkml:trace contextRef="#ctx0" brushRef="#br0" timeOffset="242397.4344">12340 6346 502 0,'0'0'4'15,"0"0"1"-15,0 0-5 0,3-8 0 16,-3 8 0-16,5-12 0 16,-5 12 0-16,7-15 0 15,1 6 0-15,2 2 0 16,2-1 0-16,2 0 0 0,6 7 0 16,-2-5 0-16,0 6 0 15,1 3 0-15,-4 4 0 16,0 3 0-16,-4 2 0 0,-7 5 0 15,-1 0 0-15,-3 3 0 16,-5 1 0-16,-2-4 0 16,-6 3 0-16,-2-6 0 15,2 1 0-15,1-3 0 16,-1-1 0-16,6-4 0 16,7-7 0-16,-12 11 0 0,12-11 0 15,0 0 0-15,0 0 0 16,14 4 0-16,2-4 0 15,1 0 0-15,5-2 0 0,8 0 0 16,-5-4-33-16,8-4-55 16,1-3-3-16</inkml:trace>
  <inkml:trace contextRef="#ctx0" brushRef="#br0" timeOffset="242852.2666">12778 6317 490 0,'0'0'4'0,"-3"-10"1"16,3 10 1-16,-5-10 0 0,5 10-6 15,0-15 0-15,0 5 0 16,3-1 0-16,7 10 0 16,0-7 0-16,4 5 0 0,4 3 0 15,-3 0 0-15,0 0 0 16,-3 5 0-16,1 2 0 15,-3 7 0-15,-5-2 0 0,-1 0 0 16,-4 0 0-16,0 1 0 16,0 1 0-16,0-3 0 15,-4 2 0-15,1-4 0 16,1 2 0-16,2-11 0 16,0 17 0-16,0-17 0 0,7 12 0 15,-7-12 0-15,14 14 0 16,-1-9 0-16,4 3 0 15,-1-4 0-15,1 4 0 16,-2-1 0-16,-3 2 0 0,-2-5 0 16,-10-4 0-16,10 13 0 15,-10-13 0-15,-12 15 0 16,-6-8 0-16,1 1 0 16,-8-1 0-16,-3 0 0 15,-1-2 0-15,2 5 0 0,-3-10-43 16,-5 0-41-16,13 0-3 15</inkml:trace>
  <inkml:trace contextRef="#ctx0" brushRef="#br0" timeOffset="243269.3897">13446 6084 481 0,'0'0'4'0,"0"-10"3"0,0 10 2 16,0-12 1-16,0 12-10 15,-5-12 0-15,5 12 0 16,0 0 0-16,-2 2 0 16,2 16 0-16,0 11 0 0,0 0 0 15,2 9 0-15,3 1 0 16,2 5 0-16,-1-3 0 15,1-2 0-15,-2-12 0 16,6-4-36-16,-2-3-54 0,-7-10-3 16</inkml:trace>
  <inkml:trace contextRef="#ctx0" brushRef="#br0" timeOffset="243433.6819">13317 6249 469 0,'0'0'5'0,"0"0"2"16,-7-9 1-16,7 9 2 15,-5-11-1-15,5 11-6 16,5-14-3-16,7 7 0 16,8-1 0-16,8 3 0 0,5 1 0 15,8-1 0-15,4 5 0 16,4-3-84-16,-4 1-5 16</inkml:trace>
  <inkml:trace contextRef="#ctx0" brushRef="#br0" timeOffset="243754.5608">13909 6050 487 0,'0'0'4'16,"0"0"2"-16,0 0 2 15,0 0-2-15,0 0-6 16,0 0 0-16,-4 9 0 16,-5 2 0-16,2 3 0 0,-5 8 0 15,-3 2 0-15,-8 2 0 16,6 1 0-16,-8 0 0 0,-2 0 0 15,4-4 0-15,-1-1 0 16,1-7 0-16,3-1 0 16,8-4 0-16,12-10 0 0,-10 11 0 15,10-11 0-15,13 0 0 16,9 0 0-16,2-3 0 16,9-2 0-16,7 0 0 15,-1-3 0-15,7 4 0 0,-4-1 0 16,2-2 0-16,-12-1 0 15,9 8-2 1,-7 0-87-16,-14-2-3 0</inkml:trace>
  <inkml:trace contextRef="#ctx0" brushRef="#br0" timeOffset="244137.8293">14202 6171 489 0,'0'0'4'0,"0"0"2"0,0 0 1 16,0 0-2-16,0 0-5 15,0 0 0-15,0 0 0 16,0 0 0-16,0 0 0 0,-6 12 0 16,5 0 0-16,-4 3 0 15,0 3 0-15,0-1 0 16,3-1 0-16,-4 2 0 15,6 0 0-15,0-4 0 0,8 1 0 16,4-3 0-16,0-1 0 16,6-2 0-16,3-1 0 15,-2 0 0-15,1-3 0 16,-2-2 0-16,-4 1 0 0,-7-1 0 16,-7-3 0-16,5 10 0 15,-5-10 0-15,-12 7 0 16,-2-4 0-16,-6 4 0 15,-1-5 0-15,-4 5 0 0,-5-4-26 16,1-3-62-16,7-3-3 16</inkml:trace>
  <inkml:trace contextRef="#ctx0" brushRef="#br0" timeOffset="244280.622">14282 6111 456 0,'0'0'4'0,"12"-2"2"15,0-1 0-15,6 1 0 0,7-1 0 16,5 1 0-16,2-6-8 16,13-4-60-16,-4 10-19 15</inkml:trace>
  <inkml:trace contextRef="#ctx0" brushRef="#br0" timeOffset="244568.5382">14978 5720 494 0,'0'0'4'0,"0"0"1"15,0 0 3-15,0-11-8 16,0 11 0-16,0 0 0 0,-20 20 0 16,5 5 0-16,-2 13 0 15,-4 12 0-15,-3 13 0 16,-3 7 0-16,1 8 0 15,2 7 0-15,8-1 0 0,9-4 0 16,7-3 0-16,4-8 0 16,12-4 0-16,14-14 0 15,3-6 0-15,8-13 0 16,12-12-13-16,8-11-78 16,-5-9-3-16</inkml:trace>
  <inkml:trace contextRef="#ctx0" brushRef="#br0" timeOffset="245221.5284">15075 6195 468 0,'0'0'4'0,"0"0"2"15,0 0 1-15,0 0 1 16,15-12 0-16,-3 10 2 0,0-4-10 16,11 5 0-16,2-2 0 15,7 0 0-15,0 1 0 16,2 2 0-16,4 0 0 16,-2 0 0-16,-4 0 0 0,0 0 0 15,-12 0 0-15,-5 0-77 16,-1 2-12-16</inkml:trace>
  <inkml:trace contextRef="#ctx0" brushRef="#br0" timeOffset="245558.6682">15732 6002 484 0,'0'0'4'16,"4"-10"2"-16,-4 10 2 16,5-14 1-16,-5 6-9 0,0 8 0 15,0-15 0-15,0 15 0 16,-23 5 0-16,-2 10 0 16,1 10 0-16,-5-1 0 15,1 11 0-15,1 0 0 0,6 1 0 16,7 0 0-16,9-2 0 15,5-5 0-15,12-4 0 16,12-1 0-16,10-7 0 16,5-5 0-16,0 0 0 15,4-7 0-15,-1 3 0 16,-5-2-50-16,1-6-39 0,-10 0-2 16</inkml:trace>
  <inkml:trace contextRef="#ctx0" brushRef="#br0" timeOffset="245885.0406">16024 6183 474 0,'0'0'4'0,"0"0"2"16,0 0 0-16,0 0 1 0,0 0 0 16,0 10 0-16,0 0-7 15,-7 2 0-15,-3 2 0 16,-3 2 0-16,-3 0 0 0,-2 5 0 15,-2-1 0-15,0-3 0 16,2-2 0-16,4-3 0 16,-2-2 0-16,5-4 0 15,11-6 0-15,-12 9 0 16,12-9 0-16,0 0 0 0,7 0 0 16,7 0 0-16,4-1 0 15,5-5 0-15,1 4 0 16,5-4 0-16,-1 2 0 15,-1 1 0-15,-4-2-4 0,-9-5-79 16,3 10-5-16</inkml:trace>
  <inkml:trace contextRef="#ctx0" brushRef="#br0" timeOffset="246082.6667">16073 6220 479 0,'0'0'3'15,"0"0"0"-15,0 0-1 16,0 5 2-16,0 4 1 0,0 2 0 16,4 5 0-16,0 10 0 15,1-2-5-15,1 3 0 16,-1 5 0-16,1-3 0 16,2-3 0-16,5 2-28 15,-1-6-55-15,-7-4-4 0</inkml:trace>
  <inkml:trace contextRef="#ctx0" brushRef="#br0" timeOffset="246482.3226">16624 5949 469 0,'0'0'3'16,"0"0"2"-16,0-6 1 15,0 6 1-15,-12-14 1 16,1 10-1-16,-3-1-1 0,-4 2-6 16,-2 3 0-16,-5 3 0 15,0 5 0-15,5 7 0 16,3 0 0-16,-1 5 0 16,11-1 0-16,2 1 0 15,5 4 0-15,12-1 0 0,4-3 0 16,3 2 0-16,4-3 0 15,4-1 0-15,-2 0 0 16,3-4 0-16,-5-1 0 0,-3-1 0 16,-1-2 0-16,-8-3 0 15,-3 1 0-15,-8-8 0 16,0 9 0-16,-8-1 0 16,-6-3 0-16,-6 2 0 0,-6 0 0 15,0 4-7-15,-8-5-34 16,3 3-45-16,1-6-2 15</inkml:trace>
  <inkml:trace contextRef="#ctx0" brushRef="#br0" timeOffset="246899.2124">16750 6203 497 0,'0'0'3'16,"0"0"3"-16,0 0-1 0,0-12-5 15,0 12 0-15,8-13 0 16,-8 13 0-16,15-17 0 16,-6 12 0-16,4-3 0 15,2 3 0-15,3 3 0 0,-1-1 0 16,0 3 0-16,6 7 0 15,-9 2 0-15,-1 0 0 16,-3 3 0-16,-6 4 0 0,-4 1 0 16,-2 3 0-16,-5-1 0 15,-6 0 0-15,1 0 0 16,-6-2 0-16,4-2 0 16,-1-3 0-16,5-3 0 15,0-1 0-15,10-8 0 16,-10 10 0-16,10-10 0 0,0 0 0 15,15 2 0-15,0-2 0 16,0 0 0-16,5 0 0 16,6-12-57-16,7 7-32 0</inkml:trace>
  <inkml:trace contextRef="#ctx0" brushRef="#br0" timeOffset="247365.2061">17193 6168 486 0,'0'0'3'16,"0"0"3"-16,0 0 1 16,0 0 2-16,0 0-9 15,-10-11 0-15,10 11 0 16,0 0 0-16,0 0 0 0,0 0 0 16,10-9 0-16,2 9 0 15,1 0 0-15,4 0 0 16,-2 0 0-16,2 6 0 0,-1-3 0 15,-7 6 0-15,1-1 0 16,-4 4 0-16,-6-3 0 16,0 4 0-16,-3 1 0 0,-3 1 0 15,-1-3 0-15,2 0 0 16,-2 2 0-16,5-2 0 16,-1-2 0-16,3 0 0 15,0 0 0-15,3-1 0 0,2-1 0 16,-5-8 0-16,19 15 0 15,-9-6 0 1,3-1 0-16,0 0 0 0,-1 2 0 16,-12-10 0-16,12 12 0 15,-12-12 0-15,8 13 0 16,-8-13 0-16,-8 14 0 0,-2-9 0 16,-7 3 0-16,-3 1 0 15,-8 2 0-15,1-5 0 16,-5 2 0-16,7 2-16 15,-3 3-64-15,3-11-7 0</inkml:trace>
  <inkml:trace contextRef="#ctx0" brushRef="#br0" timeOffset="247599.0671">17533 6099 489 0,'0'0'3'0,"0"0"2"0,0 0 0 15,5 0 0-15,8 0-1 0,2 0-4 16,7 2 0-16,3 1 0 16,2-1 0-16,11 1 0 15,-3-3 0-15,9 0-72 16,-4 0-15-16</inkml:trace>
  <inkml:trace contextRef="#ctx0" brushRef="#br0" timeOffset="248463.9148">18147 5953 403 0,'0'0'7'0,"4"-7"3"0,-4 7 3 16,9-18 1-16,-6 7 0 16,-1 2 1-16,-2-3 0 15,0 4 1-15,-10 3-12 16,-4 5-4-16,-6 3 0 15,0 4 0-15,-3 8 0 0,-2 2 0 16,2 7 0-16,6 2 0 16,4 1 0-16,9-3 0 15,4 7 0-15,4-9 0 16,14 5 0-16,5-3 0 16,4-3 0-16,6-1 0 0,-4-3 0 15,1-2 0-15,-2-1 0 16,-5-2 0-16,-4 1 0 15,-10-3 0-15,-4-1 0 0,-5 2 0 16,-7-1 0-16,-8 0 0 16,-2 0 0-16,-7-5 0 15,1 2 0-15,-7-2 0 0,0 0 0 16,0-3 0-16,3 1 0 16,-1-3-2-16,11 0-48 15,-3 3-35-15,4-3-2 16</inkml:trace>
  <inkml:trace contextRef="#ctx0" brushRef="#br0" timeOffset="248782.6309">18416 6156 489 0,'0'0'2'16,"0"0"1"-16,0 0 0 15,0 0 1-15,-7 1 0 0,-3 5 2 16,-3 5-6-16,-4 1 0 16,-1 0 0-16,-4 5 0 15,0 0 0-15,-1-4 0 16,1 2 0-16,4-3 0 16,6 1 0-16,2-3 0 0,10-10 0 15,-4 9 0-15,8-6 0 16,11-3 0-16,5 0 0 15,5 0 0-15,5 0 0 0,2-3 0 16,3 3 0-16,-3-5 0 16,-2 5-10-16,-5 8-70 15,-6-8-7-15</inkml:trace>
  <inkml:trace contextRef="#ctx0" brushRef="#br0" timeOffset="249002.5116">18452 6200 459 0,'0'0'5'16,"0"0"1"-16,0 0 1 0,0 0 0 15,0 0 1-15,0 0 0 16,0 0 0-16,-4 17-5 16,4 3-3-16,0 3 0 0,3 7 0 15,-2 1 0-15,6 0 0 16,-5-1 0-16,3 1 0 15,-5-2-65-15,2-5-21 16,1-4-1-16</inkml:trace>
  <inkml:trace contextRef="#ctx0" brushRef="#br0" timeOffset="249300.5043">18802 5891 454 0,'0'0'4'16,"0"0"3"-16,0-13 0 0,0 13 1 15,-5-9 0-15,5 9 1 16,-21 0 0-16,7 2-4 16,-4 13-5-16,-3 4 0 15,2 8 0-15,0 7 0 0,3 2 0 16,4-2 0-16,7 1 0 15,5 0 0-15,10-5 0 16,5-3 0-16,5-4 0 16,2-6 0-16,6-3 0 0,-3-6 0 15,9-4-38 1,1-1-47-16,-8-3-4 0</inkml:trace>
  <inkml:trace contextRef="#ctx0" brushRef="#br0" timeOffset="249685.1713">18963 6200 476 0,'0'0'4'0,"0"0"3"16,-7-9 1-16,7 9 1 15,-8-16-2-15,5 9-7 16,3-4 0-16,0 2 0 0,0 9 0 15,18-12 0-15,-3 6 0 16,0 4 0-16,-3 2 0 16,3 0 0-16,-3 5 0 15,-1 3 0-15,-6 7 0 0,-5-3 0 16,0 6 0-16,-5 1 0 16,-3 1 0-16,-5-3 0 15,4 2 0-15,-2-1 0 16,2-2 0-16,1-2 0 15,4-2 0-15,1-1 0 0,3-11 0 16,0 9 0-16,7-6 0 16,5-1 0-16,6-2 0 15,-1 0 0-15,6 0 0 0,-5-5-30 16,7 2-57-16,-1-3-3 16</inkml:trace>
  <inkml:trace contextRef="#ctx0" brushRef="#br0" timeOffset="250151.0968">19298 6163 476 0,'0'0'4'16,"0"0"2"-16,-7-7 1 16,7 7 1-16,0 0 0 15,-10-11-6-15,10 11-2 0,0 0 0 16,8-9 0-16,-1 9 0 15,6 0 0-15,-1 0 0 0,-2 0 0 16,5 5 0-16,-5 2 0 16,-10-7 0-16,13 15 0 15,-11-4 0-15,-2 1 0 16,-2-3 0-16,-2 4 0 0,-5 1 0 16,1-2 0-16,-1-1 0 15,-2 4 0-15,2-5 0 16,-1 2 0-16,2-2 0 15,8-10 0-15,-10 15 0 0,10-15 0 16,0 14 0-16,0-14 0 16,18 11 0-16,-8-5 0 15,2 0 0-15,3-1 0 16,-1 2 0-16,-1-1 0 16,-3 2 0-16,-10-8 0 0,13 12 0 15,-13-12 0-15,0 12 0 16,0-12 0-16,-13 17 0 15,-1-10 0-15,-4 0 0 16,0 1 0-16,-6-3 0 0,4 2-15 16,-5 4-63-16,2-11-8 15</inkml:trace>
  <inkml:trace contextRef="#ctx0" brushRef="#br0" timeOffset="250481.5239">19305 5717 463 0,'0'0'3'0,"0"0"2"16,0 0 0-16,14 0 0 15,-5 4 2-15,7 10 1 0,5 5 0 16,2 11-1-16,4 7-7 15,6 11 0-15,-5 3 0 16,2 11 0-16,-4 3 0 0,-5 1 0 16,-9-1 0-16,-5 2 0 15,-7-5 0-15,-3-5 0 16,-6 2 0-16,-9-12 0 16,-1 3 0-16,-9-9 0 0,3-5 0 15,-2-4 0-15,-3-11-17 16,-2-3-70-16,9-5-3 15</inkml:trace>
  <inkml:trace contextRef="#ctx0" brushRef="#br0" timeOffset="251149.4196">19448 5462 438 0,'0'0'4'0,"0"0"2"16,0-12 0-16,0 12 1 15,7-12 0-15,3 4 0 16,1 2 1-16,8-1 0 16,2 5-6-16,3 2 0 0,1 0 0 15,2 6 0-15,-2 6-1 16,-3 2 0-16,-5 6-1 16,-2 5 1-16,-4 4 2 15,-7 4-2-15,-1 4 0 0,-3 3 0 16,0 4 2-16,0 2-3 15,0 5 0-15,0-2 0 16,0 4 0-16,5-2 0 0,-3-1 0 16,3-1 0-16,1-2 0 15,-2 3 0-15,4-5 0 16,-4-1 0-16,-1 0 0 0,-2-1 0 16,-1-2 0-16,4 5 0 15,-4-7 0-15,0-2 0 16,0 1 0-16,-4-4 0 15,0-2 0-15,2 1 0 0,0-6 0 16,-6-2 0-16,5-4 0 16,-1 3 0-16,-4-7 0 15,1-3 0-15,0 3 0 16,-4-5 0-16,-4 2 0 16,1-4 0-16,-1 2 0 15,-8-2 0-15,-2-3 0 0,-1 1 0 16,-13-1 0-16,1-2 0 15,-7 0 0-15,-1-3 0 16,0 1 0-16,-4-3 0 0,10 0-62 16,0 2-26-16</inkml:trace>
  <inkml:trace contextRef="#ctx0" brushRef="#br0" timeOffset="299419.0684">8900 8140 420 0,'0'0'5'0,"0"0"4"0,7-12 2 15,-7 12 3-15,10-13 0 16,-10 13 1-16,11-12 1 0,-11 12-9 15,7-13-7-15,-7 13 0 16,0 8 0-16,0 6 0 16,0 10 0-16,-5 5 0 15,-8 5 0-15,1 3 0 16,-6 10 0-16,-5 1 0 16,0-1 0-16,-7-5 0 0,2-5 0 15,-2-5 0-15,5-5 0 16,3-7 0-16,1-5 0 15,7-5 0-15,4-2 0 16,10-8 0-16,-10 5 0 0,10-5 0 16,0 0 0-16,15 0 0 15,3-5 0-15,1 2 0 16,6-2 0-16,5 1 0 16,5-2 0-16,2 1 0 0,1-1 0 15,-1 2 0-15,-2 2 0 16,-3 2 0-16,-5 0 0 15,0 0 0-15,-9 0 0 0,-3 5 0 16,-3 1 0-16,-4-3 0 16,-8-3 0-16,10 13-2 15,-8 2-74-15,-2-15-15 16</inkml:trace>
  <inkml:trace contextRef="#ctx0" brushRef="#br0" timeOffset="300011.1745">9312 8497 499 0,'0'0'4'0,"0"0"1"15,-12-15-2-15,12 15-3 16,-14-14 0-16,14 14 0 0,-8-18 0 16,5 8 0-16,3 2 0 15,0 8 0-15,16-15 0 16,0 8 0-16,4 2 0 16,-1 3 0-16,7-1 0 0,-3 3 0 15,-3 3 0 1,-1 4 0-16,-3 0 0 0,-7 3 0 15,-2 3 0-15,-2 0 0 16,-5 2 0-16,0-1 0 16,0 1 0-16,-7-1 0 0,2-1 0 15,-2-1 0-15,5 0 0 16,-3-2 0-16,5 1 0 16,0-11 0-16,7 17 0 0,3-12 0 15,6 2 0-15,2 1 0 16,5-1 0-16,-4-2 0 15,0 0 0-15,0 3 0 0,-1-4 0 16,-6 1 0-16,-12-5 0 16,12 12 0-16,-12-12 0 15,0 16 0-15,-5-6 0 16,-4-3 0-16,-12 3 0 16,-1 0 0-16,-2-3 0 15,-6 1 0-15,0-4 0 0,0-4 0 16,3 3 0-16,2-3 0 15,9 0 0-15,-8-5-52 16,11-2-36-16,8-3-2 16</inkml:trace>
  <inkml:trace contextRef="#ctx0" brushRef="#br0" timeOffset="300305.7557">9979 8202 476 0,'0'0'3'0,"0"0"3"0,2-15 2 0,-2 15 2 15,0-12-2-15,0 12-8 16,0-13 0-16,-10 13 0 16,-5 3 0-16,-2 14 0 15,-8 5 0-15,2 10 0 16,-2 8 0-16,4 2 0 0,-2 5 0 15,10-2 0-15,6-2 0 16,7-7 0-16,7-4 0 16,11-5 0-16,7-6 0 0,5-6 0 15,9-8 0-15,4 0 0 16,4 1-45-16,2-11-45 16</inkml:trace>
  <inkml:trace contextRef="#ctx0" brushRef="#br0" timeOffset="300744.7332">10167 8554 484 0,'0'0'5'0,"0"0"1"16,-7-6 4-16,7 6-4 15,-10-9-6-15,10 9 0 16,-4-18 0-16,4 5 0 0,2 2 0 15,12-1 0-15,2 1 0 16,9 2 0-16,-1-2 0 16,3 7 0-16,-4 4 0 15,5 0 0-15,-8 7 0 0,-6 8 0 16,-7-2 0-16,-4 6 0 16,-3 1 0-16,-5 4 0 15,-5-3 0-15,-5 3 0 0,-3-4 0 16,-1-1 0-16,0-1 0 15,1-3 0-15,2-2 0 16,4-3 0-16,5-5 0 16,7-5 0-16,-10 9 0 15,10-9 0-15,10 3 0 0,2-3 0 16,1 0 0-16,4 0 0 16,2-3 0-16,10 1 0 15,-4-3 0-15,-4 3 0 16,2-1 0-16,2 3 0 15,-5-5-2-15,-10 2-87 0,7 3-3 16</inkml:trace>
  <inkml:trace contextRef="#ctx0" brushRef="#br0" timeOffset="301404.0101">10542 8485 476 0,'0'0'4'0,"0"0"1"16,0-11 2-16,0 11 0 15,0-12 1-15,0 12-4 0,9-18-4 16,3 9 0-16,1 1 0 16,2 1 0-16,4 2 0 15,1 2 0-15,2 3 0 0,-2 0 0 16,-4 5 0-16,-2 5 0 15,-4-1 0-15,-8 5 0 16,2 1 0-16,-4 0 0 16,-4 2 0-16,-3-3 0 0,-3 1 0 15,3-1 0-15,-6 3 0 16,6-8 0-16,-3 3 0 16,4-4 0-16,4 2 0 15,2-10 0-15,0 15 0 16,0-15 0-16,13 12 0 15,2-4 0-15,2-4 0 16,4 4 0-16,3-2 0 0,-2 0 0 16,3 0 0-16,-2 1 0 15,-4-2 0-15,-1 3 0 0,-6-4 0 16,-1 4 0-16,-11-8 0 16,0 14 0-16,0-14 0 15,-19 15 0-15,0-8 0 16,-5 0 0-16,-6 4 0 0,-4-4 0 15,0 1 0-15,-1 0 0 16,3 1 0-16,-3-6-4 16,1 4-82-16,11 1-4 0</inkml:trace>
  <inkml:trace contextRef="#ctx0" brushRef="#br0" timeOffset="304984.8307">11385 8257 478 0,'0'0'4'0,"10"-8"1"15,-10 8 2-15,10-7 0 16,-10 7 0-16,16-2-4 0,-9 2-3 16,5 12 0-16,-6 8 0 15,1 7 0-15,-2 6 0 16,2 3 0-16,-2 8 0 0,3-2 0 16,-3-2 0-16,0 0 0 15,-3-8 0-15,5 3 0 16,-4-13 0-16,2-5-69 15,0 1-22-15</inkml:trace>
  <inkml:trace contextRef="#ctx0" brushRef="#br0" timeOffset="305190.7729">11294 8487 450 0,'0'0'5'0,"0"0"2"0,0 0 1 16,0 0 1-16,0 0-1 15,0 0 2-15,0 0 0 16,0 0-6-16,20 5-4 0,1-5 0 16,12 0 0-16,2 0 0 15,10 0 0-15,0 0 0 16,7 0 0-16,3 0-83 16,-13-5-5-16</inkml:trace>
  <inkml:trace contextRef="#ctx0" brushRef="#br0" timeOffset="305539.7054">12032 8236 486 0,'0'0'3'0,"0"0"2"16,0 0 1-16,0 0 1 15,0 0-3-15,0 0-4 0,-2 13 0 16,-3 2 0-16,5 4 0 15,-8 6 0-15,1 5 0 16,-3 0 0-16,-3 2 0 16,-4-2 0-16,-1-3 0 0,2 1 0 15,-5-6 0-15,2-5 0 16,6-1 0-16,1-5 0 16,1-1 0-16,11-10 0 15,-9 11 0-15,9-11 0 16,7 0 0-16,11 0 0 15,1-3 0-15,6-2 0 0,7-2 0 16,1-2 0-16,5 1 0 16,-6 2 0-16,3 6 0 0,-8 0-56 15,4 0-31-15</inkml:trace>
  <inkml:trace contextRef="#ctx0" brushRef="#br0" timeOffset="305956.1961">12377 8514 504 0,'0'0'4'0,"0"0"-1"0,-9-6-3 16,9 6 0-16,-13-11 0 15,10 1 0-15,3-3 0 16,0 1 0-16,13-3 0 15,10 4 0-15,-1-1 0 0,7 3 0 16,4 4 0-16,-3 2 0 16,2 3 0-16,-7 5 0 15,-5 5 0-15,-8 4 0 16,-5 10 0-16,-7-2 0 0,-2 3 0 16,-10 2 0-16,-6-3 0 15,1 4 0-15,-5-6 0 16,1-2 0-16,4-5 0 0,2-3 0 15,3-2 0-15,12-10 0 16,-7 10 0-16,7-10 0 16,4 0 0-16,9 0 0 15,4-2 0-15,6-6 0 0,5 4 0 16,4-2 0-16,0-4 0 16,4 8 0-1,-2-1-44-15,2-5-46 0</inkml:trace>
  <inkml:trace contextRef="#ctx0" brushRef="#br0" timeOffset="306255.8628">13101 8211 483 0,'0'0'4'15,"0"0"2"-15,2-9 2 16,-2 9 2-16,0-10-10 15,0 10 0-15,0 0 0 0,-9-7 0 16,-7 11 0-16,-3 11 0 16,-3 7 0-16,-1 6 0 15,-2 7 0-15,3 2 0 0,-4 2 0 16,12 1 0-16,7-5 0 16,4-1 0-16,3-4 0 15,12-6 0-15,10-6 0 16,8-3 0-16,5-4 0 15,8-7 0-15,-1-4 0 16,6-7-46-16,-2 2-46 16</inkml:trace>
  <inkml:trace contextRef="#ctx0" brushRef="#br0" timeOffset="307019.994">13280 8545 499 0,'0'0'4'0,"0"0"2"16,-8-6-4-16,8 6-2 0,-4-11 0 16,4 11 0-16,0-17 0 15,0 10 0-15,4-3 0 16,6 3 0-16,6 0 0 16,1-3 0-16,5 5 0 15,-2 0 0-15,2 2 0 0,1 3 0 16,-3 0 0-16,-1 3 0 15,-3 2 0-15,-7 2 0 16,-9-7 0-16,12 17 0 16,-12-9 0-16,0-8 0 0,-2 19 0 15,2-19 0-15,-17 15 0 16,8-6 0-16,-2-1 0 16,1-2 0-16,1 1 0 0,9-7 0 15,-17 11 0-15,17-11 0 16,-8 6 0-16,8-6 0 15,0 0 0-15,-11 8 0 16,11-8 0-16,0 0 0 0,0 0 0 16,0 0 0-16,0 0 0 15,0 0 0-15,0 0 0 16,-7 10 0-16,7-10 0 0,0 0 0 16,-10 12 0-16,10-12 0 15,-10 10 0-15,10-10 0 16,-10 10 0-16,10-10 0 15,-10 7 0-15,10-7 0 16,-7 5 0-16,7-5 0 16,0 0 0-16,-10 5 0 0,10-5 0 15,0 0 0-15,0 0 0 16,0 0 0-16,0 0 0 0,0 0 0 16,0 0 0-16,0 0 0 15,0 0 0-15,0 0 0 16,0 0 0-16,13 4 0 15,1-4 0-15,4 0 0 16,7 0 0-16,-1 0 0 0,6 0 0 16,-1 0 0-16,1 0 0 15,3 0 0-15,-11 0 0 16,3-4 0-16,-7 4 0 16,-6 0 0-16,-2 0 0 15,-10 0 0-15,7 0 0 0,-7 0 0 16,0 0 0-16,0 0 0 15,0 0 0-15,-5 5 0 16,5-5 0-16,-12 13 0 0,12-13-67 16,-12 5-28-16</inkml:trace>
  <inkml:trace contextRef="#ctx0" brushRef="#br0" timeOffset="310477.303">14053 8140 476 0,'0'0'4'0,"0"0"2"16,0 0 1-16,0 0 0 15,2-10 1-15,-2 10-5 16,0 0-3-16,0 20 0 16,0 2 0-16,0 5 0 15,0 6 0-15,4 4 0 0,-4 7 0 16,2-1 0-16,0-2 0 16,-2-2 0-16,2-3 0 15,1-7 0-15,-3-4 0 16,3-11-77-16,-3 4-14 0</inkml:trace>
  <inkml:trace contextRef="#ctx0" brushRef="#br0" timeOffset="310677.7137">13841 8376 452 0,'0'0'5'0,"0"0"2"15,0 0 2-15,0 0 0 16,0 0 0-16,0 0 1 0,-7-11 0 15,7 11-10-15,20-1 0 16,3-2 0-16,7 0 0 16,7 3 0-16,2-2 0 15,7-4 0-15,5 2-48 16,-5 2-37-16,-5-2-3 16</inkml:trace>
  <inkml:trace contextRef="#ctx0" brushRef="#br0" timeOffset="311056.0026">14530 8192 472 0,'0'0'5'0,"0"0"2"0,0 0 1 16,0 0 0-16,0 0 0 16,0 0-5-16,0 0-3 0,0 12 0 15,-7 6 0-15,-9 5 0 16,2 1 0-16,-6 3 0 15,1 3 0-15,-6 0 0 16,0-5 0-16,-3-3 0 0,6-3 0 16,0-1 0-16,2-5 0 15,4-1 0-15,4-5 0 16,12-7 0-16,-12 10 0 16,12-10 0-16,0 0 0 15,14 3 0-15,5-3 0 0,2 0 0 16,4-3 0-16,8 1 0 15,1-4 0-15,4 2 0 16,-3 2 0-16,0-1 0 0,-6 0 0 16,-1 3 0-16,-3 0 0 15,-6 0 0-15,-1 3 0 16,-4 4-72-16,-3-5-18 16</inkml:trace>
  <inkml:trace contextRef="#ctx0" brushRef="#br0" timeOffset="311472.686">15001 8370 498 0,'0'0'4'0,"0"0"1"16,0-6-1-16,0 6-4 15,0 0 0 1,-8-14 0-16,8 14 0 0,-15-4 0 16,5 4 0-16,0 3 0 0,-2 4 0 15,-4 2 0-15,4 4 0 16,-1 4 0-16,1-2 0 16,8 2 0-16,-1 3 0 0,5-2 0 15,5-1 0-15,4-2 0 16,7 2 0-16,0-5 0 15,2 2 0-15,7-3 0 16,-5 2 0-16,-4-3 0 16,3-6 0-16,-8 4 0 0,-11-8 0 15,13 12 0-15,-13-12 0 16,-7 10 0-16,-3 0 0 16,-10-5 0-16,0 3 0 15,-10-4 0-15,8 6 0 16,-7 0-78-16,6-10-12 0</inkml:trace>
  <inkml:trace contextRef="#ctx0" brushRef="#br0" timeOffset="311621.655">14941 8420 453 0,'0'0'5'16,"0"0"1"-16,17-10 1 15,-4 5 1-15,4 3 0 16,3-6 0-16,7 3-2 0,-4-7-13 15,-4 4-72-15,13 3-4 16</inkml:trace>
  <inkml:trace contextRef="#ctx0" brushRef="#br0" timeOffset="311892.7652">15612 7954 485 0,'0'0'4'0,"0"0"1"0,0 0 2 16,0 0 0-16,-5 6-4 16,-5 8-3-16,-6 11 0 15,-1 8 0-15,-8 13 0 0,-2 12 0 16,-2 13 0-16,2 11 0 16,-3 5 0-16,10 5 0 15,8-2 0-15,6 1 0 16,12-5 0-16,13-2 0 0,15-14 0 15,14-7 0-15,17-10 0 16,19-14 0-16,8-6-73 16,3-19-23-16</inkml:trace>
  <inkml:trace contextRef="#ctx0" brushRef="#br0" timeOffset="315801.4156">15878 8281 373 0,'0'0'7'0,"8"-9"5"15,-2 1 2-15,0-2 3 0,1-2 1 16,1-1 1-16,-6 3 1 15,3-2 0-15,-5 0-9 16,0 12-11-16,-20 0 0 16,3 4 0-16,-8 8 0 0,-1 9 0 15,0 1 0-15,-4 5 0 16,2 5 0-16,3 1 0 16,6-1 0-16,6-5 0 15,6 3 0-15,7-8 0 0,0 1 0 16,9-4 0-16,12-4 0 15,1-1 0-15,3-3 0 16,5-2 0-16,0-6 0 16,0 0 0-16,0-3 0 15,2 3 0-15,-13-6-17 0,-3 0-69 16,6 0-3-16</inkml:trace>
  <inkml:trace contextRef="#ctx0" brushRef="#br0" timeOffset="316169.1488">16191 8427 475 0,'0'0'4'0,"0"0"1"16,0 0 1-16,0 0-1 15,3 8 2-15,-3-8 0 16,0 12-5-16,-8-5-2 15,-5 9 0-15,1-4 0 0,-1 3 0 16,-6 2 0-16,-1 0 0 16,0-2 0-16,-2 0 0 15,2 0 0-15,5-7 0 16,0 1 0-16,3-1 0 0,1-3 0 16,11-5 0-16,0 0 0 15,0 0 0-15,11 5 0 16,3-5 0-16,9 0 0 0,0-3 0 15,7-2 0-15,-1 0 0 16,1 0 0-16,0 3 0 16,-4 0 0-16,-8-1-5 0,-2-5-77 15,-2 8-5-15</inkml:trace>
  <inkml:trace contextRef="#ctx0" brushRef="#br0" timeOffset="316392.0325">16236 8489 469 0,'0'0'5'0,"0"0"2"16,0 0 0-16,0 0 0 15,0 0 1-15,0 0 0 16,-8 12-8-16,8 1 0 16,0 4 0-16,0 3 0 0,0 5 0 15,0 2 0-15,3 1 0 16,-1-1 0-16,1 0 0 15,-1-2 0-15,0-3 0 0,2-1 0 16,3-2-16-16,3-6-69 16,-6-1-3-16</inkml:trace>
  <inkml:trace contextRef="#ctx0" brushRef="#br0" timeOffset="316718.0005">16695 8272 462 0,'0'0'4'0,"0"0"2"0,0 0 2 16,4-11 1-16,-4 11 1 16,0-9-1-16,0 9-6 0,-14-7-3 15,0 7 0-15,-4 9 0 16,-4 6 0-16,-6 7 0 0,4 7 0 15,-3 7 0-15,-1 3 0 16,8 1 0-16,6-1 0 16,6-2 0-16,3-3 0 15,5-7 0-15,8-3 0 16,9-7 0-16,5-5 0 16,6-5 0-16,-1-4 0 0,6 2 0 15,-1 0-72-15,-2-7-17 16</inkml:trace>
  <inkml:trace contextRef="#ctx0" brushRef="#br0" timeOffset="317139.8792">16785 8613 489 0,'0'0'4'15,"0"0"1"-15,-5-10 1 16,5 10 1-16,-5-10-7 16,5 1 0-16,0-1 0 0,7-3 0 15,2 0 0-15,5 4 0 16,6-4 0-16,0 6 0 16,0-1 0-16,0 4 0 0,-1 4 0 15,-3 4 0-15,-2 6 0 16,-6 3 0-16,-3 4 0 15,-5 1 0-15,0 6 0 16,-11-2 0-16,4-2 0 16,-7 3 0-16,-2-6 0 15,-3 3 0-15,4-5 0 0,3-1 0 16,1-6 0-16,2-1 0 16,9-7 0-16,-8 8 0 0,8-8 0 15,0 0 0-15,11 2 0 16,3-2 0-16,1 0 0 15,5-5 0-15,1 3 0 16,-1-5 0-16,8-4-66 16,-3 4-22-16</inkml:trace>
  <inkml:trace contextRef="#ctx0" brushRef="#br0" timeOffset="317660.6505">17143 8561 485 0,'0'0'4'15,"0"0"2"-15,0 0 2 0,-6-7 0 16,6 7-8-16,0 0 0 16,0-14 0-16,0 14 0 15,8-9 0-15,8 2 0 0,-2 4 0 16,4 1 0-16,-1-1 0 15,3 3 0-15,0 0 0 16,-3 0 0-16,-4 5 0 16,-1 0 0-16,-5 5 0 15,-4 0 0-15,-3 2 0 0,0-1 0 16,-3 4 0-16,-1-3 0 16,-6 0 0-16,5-2 0 15,-3 3 0-15,1-6 0 0,4 4 0 16,-1-2 0-16,4-9 0 15,0 15 0-15,0-15 0 16,7 12 0-16,3-4 0 16,-2 1 0-16,6-4 0 15,1 3 0-15,1 1 0 0,1-4 0 16,-4 1 0-16,1-2 0 16,-4 1 0-16,-1 0 0 15,-9-5 0-15,0 13 0 0,-7-5 0 16,-7-4 0-16,-6 4 0 15,-8 2 0-15,-4-1 0 16,0-1 0-16,-3 2 0 16,0-8 0-16,10 1-41 0,3 1-45 15,5-1-5-15</inkml:trace>
  <inkml:trace contextRef="#ctx0" brushRef="#br0" timeOffset="321514.3316">17538 8561 438 0,'0'0'4'0,"0"0"3"0,0 0 2 15,0 0 2-15,0 0 0 16,0 0 0-16,5-3 1 16,6 2-4-16,-2-2-8 0,9 0 0 15,0 0 0-15,8 0 0 16,4-2 0-16,0 4 0 16,2-4 0-16,0 5 0 15,-2-3 0-15,-7 3 0 0,0-3 0 16,-6 3 0-16,-4 0 0 15,-1 0 0-15,-12 0 0 16,0 0-10-16,0 0-77 0,-3 11-2 16</inkml:trace>
  <inkml:trace contextRef="#ctx0" brushRef="#br0" timeOffset="322022.5494">18257 8361 457 0,'0'0'3'0,"0"0"2"15,0-15 1-15,-2 5 2 16,-6-3 0-16,2 1 1 0,-5 0 0 15,-1-1-3-15,-6 8-6 16,-3 0 0-16,-3 5 0 16,-1 5 0-16,0 5 0 15,0 5 0-15,3 2 0 16,5 4 0-16,4 0 0 0,8 7 0 16,5-6 0-16,11 3 0 15,5 0 0-15,7-3 0 16,5-1 0-16,4 2 0 0,2-6 0 15,-1 1 0-15,-1-3 0 16,-2 0 0-16,-3-3 0 16,-6 0 0-16,-5-1 0 0,-3 1 0 15,-8-3 0-15,-2 2 0 16,-6 1 0-16,-7-2 0 16,-7 0 0-16,-4 2 0 15,-4-2 0-15,-2 0 0 0,-8-2 0 16,1-4 0-16,0 1 0 15,3-2 0-15,6 3 0 16,-2-6-21-16,5-6-61 16,7 3-7-16</inkml:trace>
  <inkml:trace contextRef="#ctx0" brushRef="#br0" timeOffset="322385.9416">18493 8589 482 0,'0'0'3'0,"0"0"1"15,0 0 0-15,0 0 0 16,0 0 2-16,0 7-1 0,0-7-2 16,-15 17-3-16,5-10 0 15,-3 5 0-15,-1 5 0 16,-5-3 0-16,3-2 0 15,-4 3 0-15,6-3 0 0,-2 1 0 16,2-6 0-16,3-2 0 16,4 0 0-16,7-5 0 15,-7 10 0-15,7-10 0 16,9 2 0-16,7-2 0 0,1 0 0 16,3 0 0-16,7 0 0 15,0 0 0-15,3 0 0 16,0 0 0-16,-6 0 0 15,1 0 0-15,-7 0-34 0,-8 3-51 16,1 3-3-16</inkml:trace>
  <inkml:trace contextRef="#ctx0" brushRef="#br0" timeOffset="322584.1427">18553 8668 440 0,'0'0'5'16,"0"0"2"-16,0 0 1 15,0 0-1-15,0 0 1 16,0 5 0-16,0 4 1 0,0 4 0 16,0 4-5-16,0 3-2 15,3 4 2-15,-1 5-4 16,0 0 0-16,6-3 0 16,-4 0-7-16,7 1-24 0,6-5-50 15,-7-5-5-15</inkml:trace>
  <inkml:trace contextRef="#ctx0" brushRef="#br0" timeOffset="322984.256">18960 8415 475 0,'0'0'4'0,"0"0"0"0,0-12 2 16,0 12 1-16,-12-15-1 15,-2 10 1-15,1 3-5 16,-5-1-2-16,-7 3 0 0,3 12 0 16,2 3 0-16,-2 4 0 15,7 7 0-15,4-2 0 16,6 3 0-16,5 0 0 16,5 2 0-16,6-5 0 15,4 1 0-15,7 0 0 0,-2-7 0 16,2 1 0-16,3-2 0 15,-5-2 0-15,1 0 0 16,-2-6 0-16,-7-1 0 0,-2 2 0 16,-10-10 0-16,8 14 0 15,-8-14 0-15,-10 16 0 16,-5-11 0-16,-2 3 0 16,-3-1 0-16,-3 2 0 0,-5-6 0 15,4 4-4-15,-1-7-21 16,3 0-50-16,7 0-11 15</inkml:trace>
  <inkml:trace contextRef="#ctx0" brushRef="#br0" timeOffset="323417.1449">19080 8695 470 0,'0'0'5'16,"0"0"2"-16,0 0 2 16,-7-13 2-16,7 13-2 0,-5-14-9 15,5 14 0-15,-3-18 0 16,3 8 0-16,0 10 0 16,12-17 0-16,0 12 0 15,6-2 0-15,2 4 0 0,-3 1 0 16,1 2 0-16,-1 2 0 15,-2 8 0 1,-5 3 0-16,-3 5 0 0,-4 1 0 16,-3 3 0-16,-3 0 0 15,-6 1 0-15,-3 1 0 0,-1-4 0 16,-2 0 0-16,0-5 0 16,7-1 0-16,-4-3 0 15,12-11 0-15,-8 12 0 0,8-12 0 16,0 0 0-16,0 0 0 15,11 6 0-15,1-6 0 16,1 0 0-16,6-6 0 16,4 0 0-16,-1-8 0 0,2-3-69 15,6 7-21-15</inkml:trace>
  <inkml:trace contextRef="#ctx0" brushRef="#br0" timeOffset="323917.9686">19403 8695 472 0,'0'0'5'0,"0"0"1"16,0 0 2-16,-7-10 1 0,7 10 0 16,0-10-7-16,0 10-2 15,7-12 0-15,3 7 0 16,2-1 0-16,1 3 0 0,4-1 0 15,1 4 0-15,-1 0 0 16,-5 0 0-16,0 4 0 16,-1 2 0-16,-4 4 0 0,-4 3 0 15,-1-1 0-15,-2 3 0 16,-2 0 0-16,-3-3 0 16,2 0 0-16,-5 3 0 15,3-4 0-15,1-4 0 0,-1 2 0 16,5-9 0-16,-3 18 0 15,3-18 0-15,0 17 0 16,4-10 0-16,6 4 0 16,4-2 0-16,-2 0 0 15,3 0 0-15,0-1 0 16,3-1 0-16,-6 1 0 16,3-1 0-16,-15-7 0 0,10 14 0 15,-10-6 0-15,0-8 0 16,-12 17 0-16,-4-9 0 0,-4 1 0 15,-2-1 0-15,-5 2 0 16,-1-2 0-16,-1-4 0 16,-4 1-3-16,3-5-29 0,1-2-53 15,6-5-3-15</inkml:trace>
  <inkml:trace contextRef="#ctx0" brushRef="#br0" timeOffset="324217.3361">19525 8189 478 0,'0'0'4'0,"0"0"0"0,0 0 2 16,0-10 0-16,0 10 1 15,12 0-1-15,4 6-6 16,3 13 0-16,11 9 0 0,2 12 0 15,3 6 0-15,3 12 0 16,-1 6 0-16,-13 4 0 16,-5 10 0-16,-8-3 0 15,-11 0 0-15,-8 3 0 16,-11-6 0-16,-8 2 0 0,-6-5 0 16,-7-7 0-16,3 3 0 15,-5-3-41-15,5-13-49 16</inkml:trace>
  <inkml:trace contextRef="#ctx0" brushRef="#br0" timeOffset="331005.9646">21223 2076 388 0,'0'0'5'0,"0"0"3"16,0 0 2-16,0-11 0 16,0 11 1-16,0 0 0 15,5-9 0-15,-5 9 1 16,19 0-4-16,1 7-2 15,5 7-1-15,7 4-1 0,3 5 0 16,5 7 2-16,0 9 1 16,0 4-2-1,-11-2-5-15,-3 5 0 16,-14-5 0-16,-8 4 0 0,-8-3 0 16,-11 0 0-16,-15-10 0 15,0-2 0-15,-12-3 0 16,2-5 0-16,-5-4 0 15,4-8 0-15,3-5 0 0,8-8 0 16,7-9 0-16,9-8 0 16,9-5 0-16,10-2 0 15,12-5 0-15,13-3 0 16,4 0 0-16,9 2 0 0,4 4 0 16,-2 5 0-16,2 4 0 15,-4 3 0-15,1 3 0 16,-9 8 0-16,-3 0 0 0,-5-2-32 15,-16 11-55-15,12 2 1 16</inkml:trace>
  <inkml:trace contextRef="#ctx0" brushRef="#br0" timeOffset="332415.8242">21913 2365 511 0,'0'0'0'0,"0"0"0"16,0 0 0-16,0 0 0 15,11 8 0-15,-11-8 0 16,0 0 0-16,10-8 0 16,-10-4 0-16,2-3 0 0,0 3 0 15,-2-5 0-15,0 1 0 16,3-1 0-16,-3 10 0 16,0 7 0-16,0 0 0 15,10 0 0-15,-10 0 0 0,15 12 0 16,-3-2 0-16,3 2 0 15,6 2 0-15,-5-2 0 16,5-5 0-16,1-2 0 16,0 0 0-16,0-5 0 0,-2 0 0 15,-2-10 0-15,-3 0 0 16,-3-13 0 0,1 1 0-16,-3-10 0 0,-3-3 0 15,-5-2 0-15,1-5 0 16,-3 5 0-16,0-1 0 0,0 9 0 15,-5 4 0-15,2 13 0 16,3 12 0-16,-9 0 0 16,4 15-3-16,3 10-22 0,2 12-62 15,-4-2-4-15</inkml:trace>
  <inkml:trace contextRef="#ctx0" brushRef="#br0" timeOffset="332767.1916">21210 2809 436 0,'0'0'4'0,"-14"3"2"0,5 1 1 15,0-1 1-15,2 0 0 16,7-3 1-16,0 0 1 15,0 0 1-15,20-3-4 0,17-12-2 16,18-3-5-16,12-1 0 16,17-6 0-16,16-5 0 15,4-2 0-15,8 0 0 0,0-2 0 16,-1 1 0-16,-7 6 0 16,-6 0 0-16,-11 7 0 15,-13 0 0-15,-14 2 0 0,-10 11 0 16,-13-3 0-16,-12 10 0 15,-13 0 0-15,-6 8-2 16,-6 4-85-16,-13 5-4 16</inkml:trace>
  <inkml:trace contextRef="#ctx0" brushRef="#br0" timeOffset="333152.4017">21676 2910 465 0,'0'0'6'16,"0"0"-1"-16,0 0 2 15,0 0 0-15,0 0 2 16,0 0-1-16,9-2-4 0,8 2-4 16,8 2 0-16,5 8 0 15,2 0 0-15,0 3 0 16,2 4 0-16,-5-2 0 0,-7 2 0 15,-6 5 0-15,-12-2 0 16,-4 5 0-16,-13-5 0 16,-4-1 0-16,-10-1 0 15,-3-6 0-15,-3 1 0 16,2-8 0-16,-2-5 0 16,4 0 0-16,6-5 0 0,9-8 0 15,3-2 0-15,11-2 0 16,5-2 0-16,10 1 0 15,8-4 0-15,7 2 0 0,4 0 0 16,3 3 0-16,8 2-32 16,2 0-55-16,-2 0-2 15</inkml:trace>
  <inkml:trace contextRef="#ctx0" brushRef="#br0" timeOffset="333568.181">22249 2816 468 0,'0'0'5'0,"0"0"1"16,0 0 1-16,-7 0 1 15,7 0 1-15,-15 9-1 16,5 2-8-16,0 4 0 16,-2 3 0-16,1 3 0 15,2 5 0-15,4 1 0 0,2 0 0 16,3-3 0-16,10 2 0 15,6-7 0-15,0 1 0 16,7-10 0-16,2-2 0 0,3-6 0 16,-2-2 0-16,0-8 0 15,3-1 0-15,-7-9 0 16,-4-2 0-16,-3-4 0 16,-6-1 0-16,-3-2 0 0,-6-4 0 15,0 4 0-15,-6 6 0 16,-3-2 0-16,-4 11 0 15,1 2 0-15,-3 8 0 0,1 2 0 16,5 9 0-16,-1 6 0 16,3 5 0-16,3 2 0 15,4 0 0-15,10 2 0 16,1-5 0-16,8 3-29 16,12-8-57-16,-6 2-3 0</inkml:trace>
  <inkml:trace contextRef="#ctx0" brushRef="#br0" timeOffset="334049.606">22589 2878 481 0,'0'0'4'0,"0"0"3"16,0 0 1-16,0 0 1 15,-5-9-7-15,5 9-2 0,0 0 0 16,0-15 0-16,0 15 0 15,11-10 0-15,1 5 0 16,4 0 0-16,-4 2 0 16,5 3 0-16,-2-1 0 0,0 1 0 15,-3 1 0-15,-5 4 0 16,-2 5 0-16,-5 0 0 16,0 0 0-16,-5 2 0 15,1-2 0-15,-8 4 0 16,6 0 0-16,-4-2 0 0,5-5 0 15,3 4 0-15,2-11 0 16,0 14 0-16,0-14 0 16,12 7 0-16,1-1 0 15,1-4 0-15,-1 0 0 0,4 1 0 16,-1-3 0-16,-2 2 0 16,2 1 0-16,-7 1 0 15,-9-4 0-15,13 5 0 0,-13-5 0 16,0 12 0-16,0-12 0 15,-18 11 0-15,3-7 0 16,-4 5 0-16,-4-5 0 16,-2 6 0-16,-5-4 0 15,5 8 0-15,-5 1-58 16,9-3-30-16</inkml:trace>
  <inkml:trace contextRef="#ctx0" brushRef="#br0" timeOffset="444832.3168">21260 3391 362 0,'0'0'6'0,"0"0"0"15,0 0-1-15,0 0 2 16,0 0-1-16,2 10 1 15,6-1 3-15,5 9 3 0,6 2-4 16,11 10-1-16,7 5 1 16,8 9 1-16,10 5 0 15,5 4-1-15,4 4-3 16,3-2-2-16,-5 1-1 0,0-2 0 16,-2-1-2-16,-5-3 1 15,-5-4-1-15,-6-3 0 16,-7-4-1-16,-2-2 1 15,-10-5 1-15,-2-4-1 16,-11-3 0-16,-4-4 0 0,-8-1 0 16,-2-4 0-16,-7-2-1 15,-8-2 0-15,0 1-1 16,-5-6-3-16,3 1-3 0,-2-3-6 16,3 0-11-16,-6 7-52 15,6-12-9-15</inkml:trace>
  <inkml:trace contextRef="#ctx0" brushRef="#br0" timeOffset="445231.2934">21642 4320 423 0,'0'0'2'0,"0"0"1"15,0 0 2-15,0 0 0 16,0 0 1-16,0 0 1 0,11-4 1 16,-1 4 0-16,5 7 0 15,7 2-2-15,3 6 0 16,9 0-1-16,2-3-1 16,11 3 1-16,0-2-2 0,2 2-1 15,4-5 1-15,-3-1-1 16,-3-2-2-1,-9 1 0-15,1 0 0 0,-9-4 0 16,-8-1 0-16,-7-1 0 16,-5 1 0-16,-10-3 0 0,0 0 0 15,0-15 0-15,-5 0 0 16,-2-6 0-16,-1-7 0 16,5-2 0-16,3-12 0 0,8 0 0 15,11-5 0-15,11-10 0 16,8-3-72-16,22 5-18 15</inkml:trace>
  <inkml:trace contextRef="#ctx0" brushRef="#br0" timeOffset="544565.8661">4052 11800 407 0,'0'0'5'0,"0"-18"3"16,-2 3 2-16,-3-4 2 15,0-2 2-15,-3 2 1 16,-1-4 0-16,-4 0 1 0,-2 8-7 16,-3 6-9-16,-1 9 0 15,-4 6 0-15,-2 18 0 16,0 4 0-16,4 11 0 16,2 11 0-16,8 1 0 15,6 6 0-15,7 0 0 0,10-2 0 16,13-9 0-16,5 0 0 15,10-14 0-15,5-8 0 16,4-6 0-16,5-14 0 16,0-4 0-16,0-10 0 15,-2-9 0-15,-4-6 0 16,-9-8 0-16,-9-7 0 16,-10-3 0-16,-10-7 0 0,-10-1 0 15,-7-7 0-15,-16 1 0 0,-7 5 0 16,-9 3 0-16,-9 5 0 15,-1 11 0-15,-2 11 0 16,5 6 0-16,-4 15 0 0,5 2 0 16,3 15 0-16,12 6 0 15,5 10 0-15,13 10 0 16,5-2-16-16,1 11-73 16,24 4-3-16</inkml:trace>
  <inkml:trace contextRef="#ctx0" brushRef="#br0" timeOffset="545231.7688">4082 13709 421 0,'0'0'4'16,"0"-10"2"-16,0 10 2 15,-5-15 2-15,5 15 1 16,-15-12 0-16,3 12 1 0,-3 4 1 15,-2 21-3-15,-8 4-5 16,2 17-5-16,4 0 0 16,3 10 0-16,2 3 0 15,14-5 0-15,0-4 0 0,17-8 0 16,8-7 0-16,12-14 0 16,6-8 0-16,6-13 0 15,5-2 0-15,2-16 0 16,1-6 0-16,-9-5 0 0,2-9 0 15,-14-7 0-15,-4 0 0 16,-17-2 0-16,-12-6 0 16,-14 2 0-16,-15 5 0 15,-15 6 0-15,-10 8 0 0,-2 9 0 16,-6 14 0-16,3 9 0 16,2 17 0-16,10 10 0 15,6 9 0-15,16 10 0 16,9-1 0-16,13 6-79 0,13 3-13 15</inkml:trace>
  <inkml:trace contextRef="#ctx0" brushRef="#br0" timeOffset="546075.9556">4211 15705 487 0,'0'0'3'0,"0"0"2"16,-2-7 2-16,2 7 2 15,0 0-9-15,0-12 0 0,0 12 0 16,0 0 0-16,0 0 0 15,0 5 0-15,0 12 0 0,0 8 0 16,0 7 0-16,0 10 0 16,0 8 0-16,-3-1 0 15,3 6 0-15,-2-1 0 16,2-2 0-16,-2-6 0 0,2-2 0 16,-3-10 0-16,3-7 0 15,-2-4 0-15,2-9 0 16,-3-3 0-16,3-11 0 15,0 0 0-15,0-5 0 16,0-15 0-16,3-8 0 0,-3-11 0 16,0-8 0-1,0-7 0-15,0-9 0 0,0 4 0 16,0-1 0-16,0 8 0 16,-3 5 0-16,3 13 0 15,-2 9 0-15,2 7 0 0,-3 8 0 16,3 10 0-16,0 0 0 15,-5 24 0-15,5 9 0 16,-5 17 0-16,5 12 0 0,-2 13 0 16,-1 11 0-16,1 10 0 15,-1 1 0-15,3-3 0 16,0-7 0-16,0-13 0 0,10-21-19 16,-3-3-76-16,1-24-2 15</inkml:trace>
  <inkml:trace contextRef="#ctx0" brushRef="#br0" timeOffset="621297.1076">12763 11098 336 0,'0'0'9'16,"5"-15"5"-16,2 0 4 15,4-2 2-15,-4-1 0 0,3 0 2 16,0-1 0-16,-5-2 0 16,-3 7-8-16,-6 5-6 15,-14 9-2-15,-12 3-6 16,-5 6 0-16,-2 6 0 16,-3 5 0-16,3 2 0 0,0 0 0 15,9 3 0-15,10 0 0 16,11 0 0-16,10-1 0 15,12 2 0-15,10-2 0 0,5 1 0 16,8 0 0-16,5-6 0 16,7 4 0-1,-3-3 0-15,-2-3 0 0,-8 0 0 16,-7 0 0-16,-5-4 0 16,-10 7 0-16,-7-3 0 0,-8-3 0 15,-11 3 0-15,-7 1 0 16,-3-3 0-16,-12 1 0 15,-1-1 0-15,-9-4 0 0,1-3 0 16,3 2 0-16,2-8 0 16,3 3 0-16,8-5-15 15,8-2-42-15,8-3-30 16,10 5-1-16</inkml:trace>
  <inkml:trace contextRef="#ctx0" brushRef="#br0" timeOffset="621746.8805">13282 11088 448 0,'0'0'4'0,"0"0"2"15,0-10 3-15,0 10 0 16,0 0 1-16,0-10 0 16,0 10 0-16,-7 3-5 15,-3 14-5-15,-3 2 0 0,-1 11 0 16,1 1 0-16,0 5 0 15,4 3 0-15,4-1 0 16,5 2 0-16,7-11 0 0,8-1 0 16,7-9 0-16,1-4 0 15,2-8 0-15,2-1 0 16,-2-6 0-16,0-10 0 16,-2-8 0-16,-10-6 0 0,-2-3 0 15,-3-11 0-15,-8-4 0 16,-2-1 0-16,-9-5 0 15,-3 8 0-15,-9 1 0 16,0 4 0-16,-2 7 0 16,1 10 0-16,-1 6 0 15,2 12 0-15,1 5 0 0,4 13 0 16,6 5 0-16,10 4 0 16,2 7 0-16,5 3 0 15,10 3 0-15,8-4 0 0,7 1 0 16,4-8 0-16,6 0 0 15,2-4-85-15,8-13-2 16</inkml:trace>
  <inkml:trace contextRef="#ctx0" brushRef="#br0" timeOffset="621912.3884">13837 11219 441 0,'0'0'4'0,"0"7"2"0,0 6 3 16,-3 8 1-16,1 0 1 15,-1 13 0-15,1 9 1 16,-3 4-5-16,5 8-7 16,-2-1 0-16,4 8-11 15,3-3-72-15,2-1-4 16</inkml:trace>
  <inkml:trace contextRef="#ctx0" brushRef="#br0" timeOffset="622992.6334">11871 13399 426 0,'0'0'6'0,"-11"0"1"16,11 0 3-16,-7 0 0 15,7 0 1-15,-9 0 1 0,9 0 0 16,0 0 1-16,7 0-9 15,15 0-4-15,12 0 0 16,11-2 0-16,8-1 0 16,2-2 0-16,7 0 0 0,-6 3 0 15,-3-3 0-15,-8 3 0 16,-13 2 0-16,-7 0 0 16,-13 0 0-16,-12 0 0 15,10 4 0-15,-10-4 0 0,-10 15-11 16,-4-8-40-16,-2 3-38 15,2 0-1-15</inkml:trace>
  <inkml:trace contextRef="#ctx0" brushRef="#br0" timeOffset="623312.4275">12991 13087 461 0,'0'0'3'0,"0"0"2"16,0 0 1-16,-7-10 1 15,7 10 0-15,-19-7 1 16,-5 7 0-16,-6 7-2 0,-1 5-6 16,-6 11 0-16,1 7 0 15,2 9 0-15,1 1 0 16,8 5 0-16,10-2 0 0,9 0 0 15,6-4 0-15,12-4 0 16,8-5 0-16,12-7 0 16,5-6 0-16,8-5 0 0,2-10 0 15,6 3-6-15,-9-5-80 16,11-12-4 0</inkml:trace>
  <inkml:trace contextRef="#ctx0" brushRef="#br0" timeOffset="623727.7091">13354 13062 434 0,'0'0'6'15,"0"0"2"-15,0 0 1 0,-7-4 1 16,7 4 1 0,-17 4 1-16,4 11 0 0,-1 5-3 15,-2 7-9-15,1 8 0 16,1 7 0-16,6-3 0 0,0 6 0 15,8-2 0-15,3-6 0 16,7-5 0-16,7-5 0 16,3-7 0-16,10-8 0 15,0-4 0-15,5-8 0 16,-6-5 0-16,7-10 0 0,-6-5 0 16,-6-7 0-16,-4-8 0 15,-8-5 0-15,-4-7 0 16,-8 0 0-16,-13 0 0 15,-6 3 0-15,-6 4 0 0,-2 8 0 16,-6 10 0-16,1 8 0 16,0 13 0-16,2 6 0 15,10 12 0-15,5 5 0 16,7 7 0-16,8 2 0 0,13 3 0 16,10 1 0-16,3-2 0 15,15-1 0-15,1-15-11 16,-13 0-76-16,26-5-2 0</inkml:trace>
  <inkml:trace contextRef="#ctx0" brushRef="#br0" timeOffset="623894.2052">13892 13157 475 0,'0'0'3'0,"-3"7"0"16,1 5 3-16,-3 8 0 15,-6 7 1-15,6 13-1 16,1 5-1-16,-4 9-5 15,6 2 0-15,0 5 0 16,2 2 0-16,0 14-73 0,2-20-16 16</inkml:trace>
  <inkml:trace contextRef="#ctx0" brushRef="#br0" timeOffset="624629.8018">12699 15857 479 0,'0'0'3'0,"0"0"3"16,0-12 0-16,0 12 1 15,0 0 0-15,-16-6-4 0,3 12-3 16,-1 8 0-16,-6 15 0 16,0 6 0-16,0 8 0 15,6 6 0-15,2 3 0 0,8-3 0 16,4-2 0-16,16-6 0 15,9-8 0-15,4-7 0 16,9-8 0-16,3-9 0 0,4-9 0 16,-2-4 0-16,2-12 0 15,-12-3 0-15,-3-9 0 16,-6-4 0-16,-12-6 0 16,-12 1 0-16,-12-6 0 15,-15 5 0-15,-14 3 0 0,-3 8 0 16,-9 15 0-16,1 9 0 15,3 18 0-15,8 7-71 16,7 8-22-16</inkml:trace>
  <inkml:trace contextRef="#ctx0" brushRef="#br1" timeOffset="884026.2614">20904 11204 376 0,'0'0'7'0,"8"-10"2"15,-3 1 3-15,0-4 2 16,0 1 2-16,-3-3 1 16,3 0 1-16,-2-5 0 15,-3 3-5-15,-3 4-4 0,-4 1-7 16,-6 5-2-16,-1 2 0 16,-12 2 0-16,3 3 0 15,-7 6 0-15,0 3 0 16,5 1 0-16,-3 10 0 0,6 0 0 15,4-1 0-15,11 7 0 16,7-2 0-16,7 3 0 16,13-2 0-16,7 0 0 15,6 3 0-15,4-7 0 0,6 6 0 16,3-7 0-16,-3 3 0 16,1-3 0-16,-6-1 0 15,-5-2 0-15,-4 1 0 16,-4-1 0-16,-8-4 0 0,-7 1 0 15,-5-1 0 1,-5 2 0-16,-7-4 0 0,-9 3 0 16,-6 0 0-16,-2-1 0 15,-9-2 0-15,-4 1 0 0,-6-5 0 16,-1 3 0-16,-4-6 0 16,6-1 0-16,0 2 0 15,5-5 0-15,4 0 0 16,8 0 0-16,0 0 0 0,13-5 0 15,3 2 0-15,9 3 0 16,-13-7 0-16,13 7-9 16,0 0-67-16,0 0-12 15</inkml:trace>
  <inkml:trace contextRef="#ctx0" brushRef="#br1" timeOffset="884561.519">21344 11180 435 0,'0'0'6'15,"0"0"2"-15,3-11 2 16,-3 11 2-16,3-12 0 0,-3 12 1 15,2-12-1-15,-2 12-9 16,0 0-3-16,-13 6 0 16,1 11 0-16,2 9 0 15,-4 6 0-15,3 6 0 0,2 6 0 16,1-2 0-16,8 4 0 16,4-7 0-16,9-2 0 15,4-8 0-15,6-4 0 16,2-5 0-16,2-8 0 15,1-9 0-15,2-3 0 0,-1-6 0 16,-5-10 0 0,5-9 0-16,-7-7 0 0,-3-8 0 15,-4-9 0-15,-4-1 0 16,-9-1 0-16,-2-2 0 0,-10 6 0 16,-8 5 0-16,-1 10 0 15,-9 7 0-15,1 10 0 16,0 10 0-16,2 5 0 0,3 15 0 15,4 4 0-15,8 6 0 16,5 8 0-16,5 2 0 16,10 1 0-16,8 1 0 15,4 1 0-15,11-3 0 0,-5-11 0 16,15-21-70-16,-8 17-18 16</inkml:trace>
  <inkml:trace contextRef="#ctx0" brushRef="#br1" timeOffset="884734.9837">21869 11194 458 0,'0'0'3'0,"0"0"-1"0,0 0 3 15,2 8 1-15,-2 4 2 16,5 5 0-16,0 12 0 16,-1 3 1-16,5 9-5 15,1 6-4-15,-5 5 0 16,8 13-7-16,-9-7-76 15,6 5-3-15</inkml:trace>
  <inkml:trace contextRef="#ctx0" brushRef="#br1" timeOffset="886213.0623">21931 13560 479 0,'0'0'4'0,"0"0"0"15,0 0 1-15,0 0 2 16,-2 8 1-16,-1 7-4 16,-1 7-4-16,-2 10 0 0,3 3 0 15,-1 9 0-15,1 11 0 16,1-1 0-16,2 4 0 16,-3-2 0-16,3 4 0 15,0-6-75-15,0-7-16 0</inkml:trace>
  <inkml:trace contextRef="#ctx0" brushRef="#br1" timeOffset="888002.9028">20912 16268 372 0,'0'0'8'0,"0"0"5"0,13-11 1 15,-13 11 3-15,4-14 1 16,-4 14 0-16,3-10 0 16,-3 10 0-16,-3 0-7 15,-12 8-7-15,-7 12-4 16,-5 5 0-16,2 9 0 0,-3 5 0 16,7 8 0-16,2 0 0 15,13 6 0-15,1-10 0 16,14-2 0-16,12-7 0 15,9-6 0-15,9-8 0 16,3-8 0-16,6-6 0 16,1-9 0-16,-2-10 0 0,-2-7 0 15,-3-10 0-15,-7-1 0 16,-7-14 0-16,-16-2 0 16,-10-3 0-16,-7 3 0 0,-13 4 0 15,-14 4 0-15,-3 10 0 16,-9 9 0-16,-1 15 0 15,-2 5 0-15,10 13-81 0,7 14-11 16</inkml:trace>
  <inkml:trace contextRef="#ctx0" brushRef="#br1" timeOffset="890659.9486">23137 2181 225 0,'0'0'4'16,"0"0"-2"-16,4 6 2 15,-4-6 2-15,6 12 2 16,-2-4 0-16,1 7 4 0,-2 5 2 15,-2 2-2-15,4 10-2 16,-3 1 0-16,0 8-1 16,0 7-2-16,-2 3-1 15,0 7-2-15,0-1-1 0,0 7-2 16,-6 0 2-16,0 5 0 16,-4 6 0-16,-4-1 2 15,1 2 1-15,-2 7-1 0,-3-1 1 16,-2 5 1-16,3 4-1 15,-5 1-1-15,7 1 0 16,-2 4-1-16,0 2 0 16,-4 1 0-16,4 5 0 15,2-2-1-15,0 2 0 16,2 2-1-16,-4-2 0 0,3 3 0 16,-2 1 0-16,6-2-1 15,-3 0-1-15,-1-1 1 16,2 2-1-16,-1 1-1 0,3-2 2 15,3 3 0-15,-6-3 0 16,8 2 1-16,-2-1-1 16,5 4 1-16,-3 0-2 0,5-1 2 15,0 3-1-15,0 0-1 16,0-1 0-16,0-1-1 16,0 4 2-16,0-2-2 15,2 1 1-15,1-2 0 0,-3-1 0 16,5 2-1-16,-1-2 0 15,1-1 1-15,3-2 0 16,0 2 0-16,-4-2 0 16,4 3 0-16,-4-6 2 15,-1 2-1-15,3 4 2 16,-4 0-2-16,3 0 1 0,-5-1 0 16,2 0-1-16,-2 4 0 15,0-2-1-15,0 4 0 16,3-1 0-16,-3 1 0 0,0-1 1 15,0 0-2-15,-5-1 1 16,2-1-1-16,-1-3 1 16,-5 0-1-16,2 1 1 0,-2-3 0 15,-2 2 0-15,-3 1 0 16,1-3 0-16,-2 0 0 16,0 0 0-16,-5-3 0 0,0 5 1 15,0-1 0-15,-2-4 1 16,-3 6-1-16,0-5 2 15,4 1-2-15,-7-1 0 16,6 2 1-16,-6-3-1 16,1 1-1-16,2 0 0 15,-3 1 0-15,1-1-1 0,-3 0 0 16,-2-1 1-16,4 1-1 16,-2 2 1-16,4-5-1 15,-2 3 1-15,3-6-1 16,-2 0 1-16,2 3 0 0,0-1 0 15,1-2 0-15,0-2 1 16,0 5 0-16,-1-3 1 16,2 3 1-16,-3-2-1 0,1 5 0 15,-3 0-1-15,3-2 0 16,-7 4 0-16,5-5 0 16,-3 6-1-16,2-1 0 15,1-3 0-15,2-2 1 0,3 0-1 16,0 3 1-16,4-6-1 15,3 3 1-15,0-5 0 16,5 1-1-16,5-4 0 16,3 1 0-16,2-2 0 15,0-3 0-15,5 0 0 16,5 0-1-16,3-3 1 0,-4 1-1 16,5-4 0-16,0 2 1 15,-2-1-2-15,1-2 1 16,-4 2 1-16,3-5-1 0,-1 2 1 15,-1-5 1-15,-1 3 0 16,-1-3 0-16,-3-40 1 16,0 7-2-16,0 0 0 0,0 7 1 15,1-4-1-15,-2 11 1 16,-1-3-1-16,2 7 0 16,-5-3 0-16,2 7 1 15,-2 1-1-15,0 2 0 16,0 1 0-16,-2 6-1 15,-1-3-1-15,1 3-1 16,-5 1-2-16,-2-4-10 16,0 4-39-16,-3-10-28 15,3-4 0-15</inkml:trace>
  <inkml:trace contextRef="#ctx0" brushRef="#br1" timeOffset="894477.8109">23257 2113 335 0,'0'0'7'0,"0"0"3"16,0 0 3-16,0 0 0 0,0 0 3 16,0-10-1-16,0 10 1 15,12-8 0-15,0 5-5 16,3 2-3-16,10 1-3 16,0 0 0-16,2 10-2 0,6 2 0 15,-1 8-1-15,2 4 1 16,-4 8 2-1,-4 4 1-15,-5-2-1 16,-8 6 0-16,-8-5 1 16,-5-4-3-16,-7 1-3 15,-13-3 0-15,-8-10 0 16,-2 3 0-16,-4-9 0 16,-3-4 0-16,-1-2 0 0,8-4 0 15,0-3 0-15,6 0 0 16,4-5 0-16,2-5 0 15,11-5 0-15,4 1 0 0,8-3 0 16,8-1 0 0,4-2 0-16,5-3 0 0,6 2 0 15,7 1 0-15,-6 3 0 16,6 3 0-16,-5 0-15 16,2 7-19-16,0-1-53 15,-4 1-5 16</inkml:trace>
  <inkml:trace contextRef="#ctx0" brushRef="#br1" timeOffset="895075.2151">23673 2155 350 0,'0'0'7'0,"0"0"2"15,0 0 4-15,0 0 1 16,0 0 0-16,-2-10 0 16,2 10-1-16,0 0 0 15,0 0-6-15,-2 7-3 0,2 3-3 16,0 8-1-16,0-2 1 15,4 13 4 1,5-5 0-16,0 6 1 16,-2-6 0-16,3-1 0 15,-2-6 1-15,2-4 0 16,0-1-1-16,-10-12-3 0,13-5-3 16,-9-7 0-16,1-1 0 15,2-2 0-15,-4-5 0 16,3 1 0-16,-2-1 0 0,-1 2-4 15,2 6-2-15,-3 3 0 16,-2 9 2-16,0 0 2 16,13 0 0-16,-6 9 2 15,0 3 2-15,5 3 0 16,6 3 2-16,3-4 0 0,-2 2 1 16,-1-4-1-16,2 1-1 15,-1-9-3-15,-4 1 0 16,0-5 0-16,-4 0 0 15,-2-9 0-15,1-2 0 0,-8-3 0 16,3-10 0-16,1 3 0 16,-6-6 0-16,2 3-6 15,-2-2-1-15,0 1-2 16,0 8-5-16,0-2-10 0,0 6-29 16,0 13-34-16,0 0-2 15</inkml:trace>
  <inkml:trace contextRef="#ctx0" brushRef="#br1" timeOffset="895411.078">23401 2725 404 0,'0'0'6'0,"0"0"1"16,0 0 2-16,5-13 3 15,4 3-1-15,8 2 3 16,6-4 0-16,9-2 2 16,9-3-5-16,8 0-4 0,6-1-7 15,6 0 0-15,4 1 0 16,-3 0 0-16,0 2 0 15,-7 3 0-15,-2 5 0 16,-11-1 0-16,-5 5 0 16,-17-3 0-16,-2 10-6 15,-11 21-69-15,-7-13-13 0</inkml:trace>
  <inkml:trace contextRef="#ctx0" brushRef="#br1" timeOffset="895845.9505">23490 2883 452 0,'0'0'5'0,"0"0"1"15,-13-2 2-15,13 2 0 0,-7-3 0 16,7 3-1-16,-10 0 0 15,10 0-1-15,0 0-2 16,0 10-4-16,12 4-2 16,6 1 1-16,-3 3 0 15,8 2 2-15,-2 2-1 0,2 1 1 16,-3 3 1-16,-5-2-2 16,-8-3 0-16,-7 2 0 15,-7-1 0-15,-8 3 0 0,-10-4 0 16,-2-5 0-16,-3-1 0 15,-5-3 0-15,0-4 0 16,3-4 0-16,5-4 0 0,2-4 0 16,7-7 0-16,6-3 0 15,12-3 0-15,2-3 0 16,13-3 0-16,7 1 0 16,8 0 0-16,7-3-2 15,6 5-15-15,-1 13-50 0,6-13-18 16</inkml:trace>
  <inkml:trace contextRef="#ctx0" brushRef="#br1" timeOffset="896442.1121">23786 2902 405 0,'0'0'6'16,"0"0"5"-16,0 0 0 15,0 0 0-15,0-9 1 0,0 9 0 16,0 0-1-16,0 0 1 16,-8 3-6-16,-2 6-4 15,-2 8 0-15,2 4-2 16,-5 3 1-16,5 1-1 0,0 4 1 16,5 0 0-16,2-2 0 15,3-6 0-15,8 2 1 16,4-8 1-16,6-3-3 0,-1-4 0 15,6-8 0-15,-3 0 0 16,-1 0 0-16,1-10 0 16,-3-8 0-16,-1-1 0 15,-7-3 0-15,-1-3 0 0,-5-5 0 16,-3 0 0-16,0 3 0 16,-6-2 0-16,-3 3 0 15,-3 4 0-15,-4 7 0 16,2 5 0-16,-4 3 0 15,1 7 0-15,2 0 0 0,0 10 0 16,5-1 0-16,2 8 0 16,4-2 0-16,4 6 0 15,2-1-8-15,10 2-8 16,-1-8-21-16,8 4-45 0,3 0-4 16</inkml:trace>
  <inkml:trace contextRef="#ctx0" brushRef="#br1" timeOffset="896780.8567">24082 2963 468 0,'0'0'2'0,"0"0"0"16,0 0 1-16,0 0 1 15,0 0 0-15,-5 10 1 16,-1-1 0-16,-1 1 0 0,-5 7-1 16,-1 0 0-16,1 4-1 15,0-6-1-15,-4 2-2 16,4-5 0-16,2 1 0 16,0-4 0-16,10-9 0 15,-3 8 0-15,3-8 0 0,13 0 0 16,0 0 0-16,6-5 0 15,6-2 0-15,0-4 0 0,2 7 0 16,-1-6-4-16,1 5-23 16,-1-3-57-16,-10 4-2 15</inkml:trace>
  <inkml:trace contextRef="#ctx0" brushRef="#br1" timeOffset="896936.1182">24086 3130 370 0,'0'0'5'16,"0"14"1"-16,0-2 1 16,-2 5 0-16,2 3 1 0,0 4 0 15,0 4-2-15,2 7-11 16,3 9-63-16,-2-16-6 16</inkml:trace>
  <inkml:trace contextRef="#ctx0" brushRef="#br1" timeOffset="898978.3095">24325 1988 312 0,'0'0'6'0,"0"0"5"0,0 0 0 16,0 0 2-16,0 0 0 15,10-9 2-15,-10 9 0 0,0 0 0 16,10-3-7 0,-10 3-2-16,10 12-2 0,-5 5 0 15,0-1-1-15,0 9 0 16,-1 2 0-16,2 9 0 0,-1 0 3 15,0 8 2 1,0 4 0-16,-1 0 0 16,1 3 0-16,-1 1 0 15,-2-2-1-15,0 4 0 16,-2-2-1-16,0-8-6 16,-2 6 0-16,0-6 0 15,-7 4 0-15,5-9 0 0,-5 5 0 16,6-6 0-16,-6 1 0 15,2-1 0-15,0-3 0 16,-3-6 0-16,5 5 0 16,-3 2 0-16,1-2 0 0,0 0 0 15,-4-1 0-15,4-1 0 16,0 1 0-16,2-1 0 16,-3 2 0-16,3-4 0 15,-2 1 0-15,2-2 0 0,2 5 0 16,-1-4 0-16,-1 5 0 15,-1-4 0-15,1 4 0 16,1 0 0-16,1 2 0 0,-2 3 0 16,-4-1 0-16,5 3 0 15,-3 1 0-15,-1 3 0 16,2 3 0-16,-5-1 0 16,6 3 0-16,-3 0 0 15,4 2 0-15,-4 1 0 0,1-2 0 16,0 5 0-16,-1 2 0 15,0 0 0-15,1 4 0 16,2-2 0-16,-2 1 0 16,5 4 0-16,-3-6 0 0,1 5 0 15,0-2 0-15,-1-4 0 16,0 0 0-16,0 5 0 16,0-4 0-16,-3 3 0 15,1-2 0-15,-3 1 0 0,-3-3 0 16,4 0 0-16,-3-2 0 15,-1 1 0-15,0-2 0 16,2 4 0-16,-5-3 0 0,6 0 0 16,-3 2 0-16,1 0 0 15,-1 2 0-15,1-6 0 16,3 6 0-16,-4-1 0 16,2-1 0-16,0 3 0 15,-2 1 0-15,3 2 0 0,1 2 0 16,1 0 0-16,-2 3 0 15,3-1 0-15,-1 0 0 16,0 1 0-16,-1 2 0 0,2-1 0 16,-2 2 0-1,0 0 0-15,-1 1 0 0,2 1 0 16,1-3 0-16,-1 4 0 16,-2-2 0-16,3 4 0 15,-1-2 0-15,1-2 0 16,-2 9 0-16,-2-7 0 0,1 6 0 15,6-3 0-15,-7 1 0 16,4 2 0-16,0 2 0 0,-2 3 0 16,6-7 0-16,-6 8 0 15,5-1 0-15,-4 4 0 16,1 1 0-16,1 0 0 16,1 2 0-16,5 0 0 15,-2 0 0-15,2-1 0 0,0 5 0 16,0-7 0-16,0 3 0 15,0 1 0-15,0-4 0 16,0 4 0-16,0-1 0 0,0-1 0 16,0 1 0-1,0 1 0-15,0-3 0 16,0 1 0-16,0-1 0 0,-2 2 0 16,2 1 0-16,0-1 0 15,-3 2 0-15,-2 2 0 16,1-5 0-16,-1 4 0 0,-3 1 0 15,0 2 0-15,1-1 0 16,-2-1 0-16,0 0 0 0,2 3 0 16,2 1 0-16,-4 0 0 15,1 2 0-15,-2-3 0 16,2-4 0-16,-2 9 0 16,3-2 0-16,0-2 0 0,-6 2 0 15,5 0 0-15,-1-3 0 16,-1 1 0-16,0 5 0 15,0-6 0-15,0 8 0 16,-3-5 0-16,4-2 0 16,-4 2 0-16,1 5 0 15,-3 0 0-15,5 3 0 16,-7-2 0-16,4 0 0 0,-4 6 0 16,2 0 0-16,0 4 0 15,2-1 0-15,-2-6 0 16,3 1 0-16,2 2 0 0,2 4 0 15,2-7 0-15,1 1 0 16,4-2 0-16,1 3 0 16,0-7 0-16,1-1 0 0,6 2 0 15,-3-8 0-15,4 1 0 16,-3-3 0-16,0-3 0 16,3 1 0-16,-4-4 0 15,1-1 0-15,3-2 0 0,-4 2 0 16,5-3 0-16,-5 2 0 15,4-2 0-15,-6-42 0 16,1 6 0-16,1-4 0 16,1 6 0-16,-1-3 0 15,0 7 0-15,1-2 0 0,0 6 0 16,0-5 0-16,0 5 0 16,3-6 0-16,-6 9 0 15,3-4 0-15,5 4-33 16,-6-8-58-16,5 2-1 15</inkml:trace>
  <inkml:trace contextRef="#ctx0" brushRef="#br1" timeOffset="902230.818">24641 2063 316 0,'0'0'8'15,"0"0"3"-15,0 0 2 16,0 0 4-16,0 0 1 16,-5-10 0-16,5 10-1 15,0 0 1-15,0 0-7 0,0 0-4 16,0 0-2-16,12 12-1 15,1 6-3-15,4 2 1 16,0 0-1-16,4 5 0 16,-4 2 0-16,3 3 2 0,-3-3 2 15,-10 2-1 1,-1 1 1-16,-6 0 1 16,-3-5-1-16,-7-1 0 15,-3-2 0-15,-4-5-1 0,-2 0-4 16,1-8 0-16,2-6 0 15,2-3 0-15,-2 0 0 16,4-5 0-16,5-10 0 16,2 0 0-16,5-5 0 0,0-3 0 15,0-1 0-15,8-1-2 16,2 2-3-16,0 1 0 16,4 2-2-16,-2 4-1 15,4 3-5-15,-3 1-2 16,6 3-14-16,3 9-55 0,-2-4-2 15</inkml:trace>
  <inkml:trace contextRef="#ctx0" brushRef="#br1" timeOffset="902730.6487">24877 2068 343 0,'0'0'6'0,"0"0"3"15,0 0 3-15,-2-8 3 16,2 8-1-16,0 0 0 15,0 0 0-15,-8-9-1 16,8 9-5-16,-2 5-3 16,2 4-2-16,0 6-2 15,0 6-1-15,5-4 0 0,0 7 0 16,2 1 1-16,2-3 0 16,4-1 0-16,-3-6 1 15,4-3-1-15,-1-3 1 16,-3-3 1-16,3-2 1 15,-3-4-1-15,-1-4 1 0,-4-6-1 16,3-2 0-16,-6-4-1 16,1 1 1-16,0 3-3 0,-3-3 0 15,2 5-1-15,-2 10-1 16,0 0-1-16,0 0 1 16,0 0 0-16,7 10-1 15,1-1 1-15,-1 6 0 0,3-1 2 16,3-2 1-16,-1-2-1 15,4-3 1-15,-4 0 0 16,0-4 1-16,1-3 0 16,-1 0 0-16,-5-3 0 15,1-6 0-15,-2-1 0 16,-2-4 0-16,-4-4-1 0,0-5-1 16,0 3-1-16,0-2-3 15,-4 5-3-15,-2-4-7 16,4 12-12-16,-9 9-42 15,11 0-18-15</inkml:trace>
  <inkml:trace contextRef="#ctx0" brushRef="#br1" timeOffset="903036.6917">24670 2709 414 0,'0'0'6'15,"0"0"2"-15,0 0 2 16,0 0 2-16,0 0 0 0,0-9 1 16,0 9 1-16,11-18-1 15,8 4-4-15,8-3-9 16,11-3 0-16,7-3 0 15,4 3 0-15,6 1 0 0,-2 1 0 16,-7 4 0-16,-1 7-4 16,-15 1-30-16,-9 6-51 15,-9 6-3-15</inkml:trace>
  <inkml:trace contextRef="#ctx0" brushRef="#br1" timeOffset="903463.6998">24571 2869 440 0,'0'0'4'0,"0"0"0"16,0 0 0-16,-9 0 0 15,9 0 2-15,0 0-1 16,7 7 1-16,5 0 0 0,11 6-3 16,-3 4-1-16,1 4 0 15,1 3 0-15,4-2-1 16,-6 7 1-16,-8-1-1 0,-4 4 0 16,-8 0 0-16,-3-3 0 15,-6 0 0-15,-9-5-1 16,-7-2 1-16,-2-2-1 15,-3-7 0-15,1-6 0 16,-1-2 0-16,0-5 1 0,7-5-1 16,5-6 1-16,3-6-1 15,9 0 0-15,6-2-1 16,2-3 1-16,12-1-2 0,9 0-3 16,2 1-5-1,5 2-15-15,-2-1-56 0,9 3-2 16</inkml:trace>
  <inkml:trace contextRef="#ctx0" brushRef="#br1" timeOffset="903871.9427">24946 2789 429 0,'0'0'4'15,"0"0"2"-15,-5 0-1 0,5 0 2 16,-9 12 1-16,-4 0 0 15,2 9 1-15,0-1 0 16,1 4-4-16,0 3-1 16,0 6-1-16,2-4 0 0,8-2-1 15,0 0 0-15,6-6 0 16,6-1 0-16,0-8-1 16,11-5 1-16,-1-4-2 15,1-3 0-15,-1-7 0 16,3-6 0-16,-5-4 0 0,-3-6 0 15,-4-4 0-15,-6 0 0 16,-7-5 0-16,0-4 0 0,-7 5 0 16,-4 2 0-16,-6 3 0 15,-3 8 0-15,1 12 0 16,-1 6 0-16,2 4 0 16,1 13 0-16,4 6 0 0,2 7 0 15,11 0-2-15,0 2-5 16,11 0-6-16,2-5-20 15,-4 3-50-15,14-5-2 16</inkml:trace>
  <inkml:trace contextRef="#ctx0" brushRef="#br1" timeOffset="904041.0426">25179 2922 407 0,'0'0'4'0,"0"0"1"15,-6 13 1-15,4 5 1 0,-1 2 2 16,0 7-3-16,0 7 2 16,3 13-3-16,0 0-10 0,6-7-64 15,4 17-9-15</inkml:trace>
  <inkml:trace contextRef="#ctx0" brushRef="#br1" timeOffset="910954.7643">23294 17729 284 0,'0'0'8'0,"0"0"3"0,0 0 3 16,0 0 5-16,0 0 0 15,0 0 2-15,0 0 1 16,0-9-1-16,0 9-7 16,0 0-4-16,0 0-2 15,0 0-3-15,2 9-1 0,-2-9-3 16,0 0 1-16,0 0 0 16,2 11 1-16,1 1-1 15,6 34 0-15,-6-28-1 16,3 7 0-16,-3 0 0 15,1-1 0-15,1 1 0 16,-3-3 0-16,0 6 0 16,1-3 0-16,-1 2 0 0,1-10-1 15,0 5 1-15,-3-22-1 16,0 23-2 0,2-4-6-16,-2-19-10 0,0 0-62 15,0 0-2-15</inkml:trace>
  <inkml:trace contextRef="#ctx0" brushRef="#br1" timeOffset="915763.0432">19968 13733 379 0,'0'0'6'15,"0"0"2"-15,0 0 1 16,0 0 2-16,0 0 1 0,0 0 1 15,0 0-2-15,0 0 2 16,0 0-3-16,14-3-2 16,2 3-2-16,5 3 0 15,7 0-1-15,4-3 0 16,3 0-1-16,4 0 1 0,-2 0-5 16,1 0 0-16,-5 0 0 15,-8-3 0-15,-6 0 0 16,-4 3 0-16,-5 0 0 15,-10 0-8-15,0 0-8 0,0 16-24 16,0-16-46-16,-14 18-1 16</inkml:trace>
  <inkml:trace contextRef="#ctx0" brushRef="#br1" timeOffset="916220.3771">20651 13637 363 0,'0'0'7'0,"0"0"3"16,0 0 3-16,0-12 1 16,0 12 1-16,-11-13 1 15,11 13 0-15,-16-7 2 0,2 7-6 16,-7 2-4-16,-2 8-2 16,-3 10-1-16,0 0-1 0,-2 7 0 15,-1 5-4-15,5 2 0 16,3 4 0-16,6-4 0 15,8 1 0-15,7-2 0 0,4-4 0 16,17-7 0 0,1-2 0-16,8-5 0 0,7-4 0 15,-1-4 0-15,4-5 0 16,1 1 0-16,-6-3 0 16,0 0 0-16,-10-5-17 15,0-10-50-15,-6 11-21 16,-7-2-1-16</inkml:trace>
  <inkml:trace contextRef="#ctx0" brushRef="#br1" timeOffset="916719.7219">20974 13626 458 0,'0'0'4'0,"0"0"2"0,0 0 1 16,0 0 0-16,0-9 0 15,0 9 0-15,-8 0 1 16,-6 12-1-16,-4 5-7 16,1 9 0-16,-3 3 0 15,-3 8 0-15,7 4 0 16,-2 1 0-16,8 0 0 15,4-8 0-15,6-2 0 0,8-6 0 16,5-5 0-16,4-6 0 16,5-7 0-16,6-6 0 15,-3-2 0-15,2-7 0 0,0-8 0 16,-2-6 0-16,1-6 0 16,-10-4 0-16,-3-6 0 15,-5-5 0-15,-8 1 0 0,0 4 0 16,-8 3 0-16,-5 9 0 15,-3 3 0-15,-7 10 0 16,0 8 0-16,1 4 0 16,-2 9 0-16,3 8 0 15,9 5 0-15,2 0 0 0,5 5 0 16,5 4 0-16,10-5 0 16,5 1 0-16,5-3 0 15,7-3-26-15,11-6-60 16,-7-5-3-16</inkml:trace>
  <inkml:trace contextRef="#ctx0" brushRef="#br1" timeOffset="916888.0409">21297 13783 424 0,'0'0'5'0,"0"0"2"0,0 10 3 16,0 0 2-16,0 5 0 15,-2 7 1-15,-1 6 0 16,-1 4 2-16,4 5-15 0,-5 5 0 15,-3 0 0-15,8 8-24 16,-5-9-62-16,-3-3-3 16</inkml:trace>
  <inkml:trace contextRef="#ctx0" brushRef="#br1" timeOffset="966812.9533">22772 11347 323 0,'0'0'8'0,"0"0"5"16,0 0 2-16,9-12 5 0,-9 12 0 15,8-12 2-15,-8 12 0 16,4-12 0-16,-4 12-6 15,0-13-6-15,0 13-3 16,-4-6-2-16,-6 3-2 0,-5 3-2 16,0 3 0-16,-3 3-1 15,1 4-1-15,-3 0 0 16,2 2 1-16,4 4 0 0,4-2-1 16,6 2 1-16,4 1 0 15,1-3 1-15,9 1 0 16,3-1-1-16,7 1 1 15,2 2 0-15,-2-5 1 0,5 2-2 16,-3-1 0-16,-1-3 0 16,-2-1 0-16,-1 1 0 15,-6 0 0-15,-3-2 0 16,-3 2 0-16,-3-1 0 16,-3-1 0-16,-3 3 0 0,-8-5 0 15,-1 4 0-15,-3 0 0 16,-4-3 0-16,-4 1 0 15,-2-1 0-15,3-3 0 16,0 2 0-16,-1-4 0 0,3 1-3 16,5-3-2-16,4 0-2 15,0 0-4-15,11 0-8 16,-14-3-14-16,14 3-47 16,0 0-4-16</inkml:trace>
  <inkml:trace contextRef="#ctx0" brushRef="#br1" timeOffset="967414.2092">23002 11350 388 0,'0'0'6'0,"0"0"4"15,0 0 2-15,0-10 3 16,0 10 0-16,0 0 1 16,0-12-1-16,0 12 1 0,-7-2-6 15,7 2-2-15,-18 14-8 16,9 1 0-16,-3 3 0 15,1 6 0-15,4 4 0 16,-1-2 0-16,4 5 0 16,4-4 0-16,2-2 0 0,5-4 0 15,5 0 0-15,4-11 0 16,4 0 0-16,-1-5 0 16,4-5 0-16,0 0 0 15,-2-9 0-15,-1-2 0 0,1-9 0 16,-9-1 0-16,1-5 0 15,-8-1 0-15,-5-9 0 16,0 7 0-16,-11 0 0 0,-1 0 0 16,-5 3 0-16,2 9 0 15,-3 0 0-15,1 11 0 16,-3 4 0-16,8 2 0 16,-4 5 0-16,7 5 0 15,-1 7 0-15,4 2 0 0,4 4 0 16,2 3 0-16,6-3 0 15,1 2 0-15,3 0 0 16,7-2 0-16,0-8-5 16,6-3-41-16,2 0-39 15,-5-4-3-15</inkml:trace>
  <inkml:trace contextRef="#ctx0" brushRef="#br1" timeOffset="967600.7908">23244 11531 417 0,'0'0'6'16,"0"0"4"-16,0 9 1 0,0-9 2 15,0 21 0-15,0-4 0 16,0 3-1-16,0 3 1 16,0 3-10-16,0 5-3 15,0-7-3-15,0 9-21 16,9-1-60-16,-5-5-4 0</inkml:trace>
  <inkml:trace contextRef="#ctx0" brushRef="#br1" timeOffset="968460.7094">22028 13909 423 0,'0'0'4'0,"0"0"2"16,0 0 1-16,0 0 2 0,0 0 0 15,7 0 1-15,-7 0 0 16,18 0 1-16,-5 0-4 16,4 0-2-16,3 0-1 0,2 0-1 15,3 0 0-15,0 0-3 16,2 0-2-16,-4 0-4 16,-2 0-7-16,0 0-16 15,0 0-54-15,-12 0-3 16</inkml:trace>
  <inkml:trace contextRef="#ctx0" brushRef="#br1" timeOffset="968976.5774">22547 13774 363 0,'0'0'5'0,"0"0"3"15,0 0 4-15,0 0 1 0,0 0 1 16,-4-10 2-16,4 10 1 16,0 0 0-16,-10-10-3 15,10 10-4-15,-11-4-3 16,2 4-1-16,-3 4-1 16,-6 3-1-16,1 8-4 0,-3 2 0 15,0 5 0-15,0 5 0 16,2 6 0-16,4-1 0 15,3 2 0-15,9 0 0 16,2-1 0-16,2-3 0 16,9-6 0-16,6-3 0 0,6-4 0 15,1-5 0-15,4-4 0 16,-2-3 0-16,4-5 0 16,0 2 0-16,-7-4 0 0,-1-1-9 15,-5-1-52-15,-2-2-28 16,-7 2-1-16</inkml:trace>
  <inkml:trace contextRef="#ctx0" brushRef="#br1" timeOffset="969479.0927">22772 13779 418 0,'0'0'5'16,"0"0"1"-16,0 0 3 15,-6-3 0-15,6 3 1 16,-14 4 1-16,4 7 1 0,-3 6 0 16,3 2-3-16,-3 8-3 0,1 3-2 15,3 3-4-15,-2 1 0 16,9-3 0-16,2-5 0 15,4-1 0-15,7-8 0 16,3-2 0-16,7-9 0 16,1-2 0-16,3-4 0 0,-3-4 0 15,1-5 0-15,-1-5 0 16,-3-4 0-16,-5-4 0 16,-2-4 0-16,-8-5 0 15,-4-6 0-15,-2-2 0 0,-5 1 0 16,-5 4 0-16,-4-1 0 15,-4 8 0-15,1 7 0 16,-4 5 0-16,1 8 0 16,2 7 0-16,0 5 0 15,2 5 0-15,6 6 0 0,5 4 0 16,5 4 0-16,2 2 0 16,7-1 0-16,5-3 0 15,6 2 0-15,2-11 0 0,10 3-16 16,-6-2-67-16,3-9-5 15</inkml:trace>
  <inkml:trace contextRef="#ctx0" brushRef="#br1" timeOffset="969681.9513">22977 13875 462 0,'0'0'4'16,"0"15"1"-16,-5-3 1 0,5 5 1 15,-4 5 0-15,4 6 0 16,0 4 1-16,0 2-3 16,0 2-5-16,0-4 0 15,0-3-2-15,0 5-24 16,15-8-59-16,-15-6-3 0</inkml:trace>
  <inkml:trace contextRef="#ctx0" brushRef="#br1" timeOffset="970662.4319">22272 16429 405 0,'0'0'5'0,"0"0"4"0,0 0 1 0,0-10 2 16,0 10 1 0,0 0 1-16,-5-10 0 0,5 10 0 15,-12-3-5-15,3 6-3 16,-5 7-6-16,1 7 0 16,1 9 0-16,-2 1 0 0,1 4 0 15,3 9 0-15,5-2 0 16,5-2 0-16,5 0 0 15,9-7 0-15,7-5 0 16,4-6 0-16,5-9 0 0,4-3 0 16,-2-6 0-16,5-6 0 15,-4-6 0-15,-1-7 0 16,-5-3 0-16,-6-9 0 16,-7-1 0-16,-12-4 0 0,-2-5 0 15,-14 2 0-15,-9 4 0 16,-4 3 0-16,-8 5 0 15,0 12 0-15,-5 10 0 16,3 5 0-16,2 15 0 16,8 10 0-16,3-4 0 0,9 9-75 15,12 5-19-15</inkml:trace>
  <inkml:trace contextRef="#ctx0" brushRef="#br2" timeOffset="1.03285E6">23689 11187 357 0,'0'0'8'0,"0"0"4"0,0 0 4 16,0 0 0-16,0 0 2 15,7-12 1-15,-7 12 0 16,0 0 1-16,0-10-8 0,0 10-4 16,-14-2-4-16,1 2-2 15,1 5-2-15,-9 4 0 16,5 3 0-16,-2 3 0 16,-3 3 0-16,7 2 0 0,1-2 0 15,6 1 0-15,0 0 0 16,7-2 0-16,0-2 0 15,7 2 0-15,2-4 0 16,7 0 0-16,2-3 0 16,-1 0 0-16,5-3 0 0,1-2 0 15,-2 0 0-15,2-5 0 16,-3 2 0-16,-3-2 0 16,-4 0 0-16,-1 3-8 15,-12-3-11-15,13 0-31 16,-13 0-35-16,0 0-4 0</inkml:trace>
  <inkml:trace contextRef="#ctx0" brushRef="#br2" timeOffset="1.03353E6">23863 11222 402 0,'0'0'6'0,"0"0"2"16,0 0 2-16,5-13 2 15,-5 13-1-15,0 0 1 0,0-12 1 16,0 12-1-16,-8 0-6 16,1 0-2-16,-6 7-2 15,4 3-1-15,-4 5-1 0,1-1 0 16,-1 7 1-16,6-1-1 15,-1 2 0-15,6-2 1 16,2-3 0-16,5-2 0 16,0-3 1-16,7-2-1 15,1-2 1-15,-1-6 1 16,3-2-3-16,0 0 0 0,2-7 0 16,-2-6 0-16,0 1 0 15,-3-3 0-15,0-5 0 16,-4-2 0-16,0-3 0 15,-1 0 0-15,-7 0 0 0,0 3 0 16,-5 0 0-16,-3 3 0 16,2 6 0-16,-3 2 0 0,0 9 0 15,-1 0 0-15,0 2 0 16,10 0 0-16,-16 15 0 16,10-2 0-16,1-1 0 15,2 7 0-15,3-2 0 16,0 1 0-16,3 2 0 0,4-5 0 15,5 0 0-15,-1-2-4 16,6-1-8-16,1-8-30 16,1 3-42-16,-2-4-2 15</inkml:trace>
  <inkml:trace contextRef="#ctx0" brushRef="#br2" timeOffset="1.03372E6">24099 11273 434 0,'0'0'4'0,"0"0"1"16,0 0 3-16,0 0 1 16,0 16 0-16,-3-4 1 15,1 5 0-15,2 5 0 0,-3 2-3 16,1 2-2-16,2 1-5 16,-3-2-6-16,3 1-16 15,8-5-60-15,-6-1-4 16</inkml:trace>
  <inkml:trace contextRef="#ctx0" brushRef="#br2" timeOffset="1.03945E6">24380 11197 349 0,'0'0'7'0,"0"0"2"16,0 0 4-16,0 0 1 15,0 0-1-15,0 0 1 0,0 0 0 16,-6-8-1-16,6 8-5 16,-12 0-4-16,0 3-1 15,-1 5-2-15,1 1 0 16,-3 4 0-16,-2 1 0 0,2 4 0 16,2 0 0-16,1 2 0 15,4-1-1-15,4-2 1 16,-2 1 1-16,6 0-1 0,0-4 0 15,6 1 1-15,1-3-1 16,6-2 1-16,-1 0 1 16,6 0-1-16,-2-6 0 15,5 1 0-15,-4 1-1 0,3-5-1 16,-7 2-3-16,-1 0-8 16,-3-3-16-16,-9 0-54 15,0 0-1-15</inkml:trace>
  <inkml:trace contextRef="#ctx0" brushRef="#br2" timeOffset="1.0409E6">24516 11281 337 0,'0'0'7'15,"0"0"2"-15,5-12 3 16,-5 12 3-16,8-9 1 15,-8 9 0-15,7-11 1 0,-7 11-1 16,0 0-6-16,5-10-3 16,-5 10-3-16,-5 4-2 15,1 8-1-15,-2 2 0 0,1 1-1 16,-2 5 0-16,2 4 1 16,0-2-1-16,3 1 1 15,2 0 0-15,0-4 0 16,7-2 0-16,3-5 0 0,3-2 1 15,-1-2 0-15,6-2 0 16,-2-5 1-16,2-1-1 16,-1-1 1-16,3-7 0 15,-5-2-1-15,0-5 1 16,0-3-1-16,0-2 0 0,-5-4-1 16,3-2 1-16,-8 2-1 15,-3 2-1-15,-2-3 1 16,0 3-1-16,-2 2 0 0,-3 5-1 15,-8 3 1-15,3 2-1 16,-2 5-1-16,-3 2 1 16,3 3-1-16,-1 0 0 15,-2 11 1-15,2-2-1 0,4 8 1 16,6-1 0-16,-4 2 1 16,5-2 0-16,2 4 0 15,4-5 0-15,4 2 0 16,4-7 0-16,1 2 0 0,-1-4-2 15,1-1-1-15,0-4-6 16,6 2-7-16,-8-2-18 16,-11-3-48-16,20 2-2 15</inkml:trace>
  <inkml:trace contextRef="#ctx0" brushRef="#br2" timeOffset="1.04811E6">24486 11680 302 0,'0'0'8'0,"0"0"6"15,0 0 4-15,0 0 2 16,0 0 4-16,-10-4 0 0,10 4 1 16,0 0 2-16,0-16-7 15,0 16-4-15,0-16-5 16,0 16-9-16,6-14-2 0,-6 14 0 16,14-15 0-16,-4 8 0 15,0 4 0-15,3 3 0 16,-1 0 0-16,3 3 0 15,-2 4 0-15,-1 6 0 0,-1-1 0 16,-2 8 0-16,-6-2 0 16,-3 1 0-16,-5 3 0 15,-8-2 0-15,-4 0 0 16,-3 3 0-16,-5-4 0 16,-5-3 0-16,1 0 0 15,6-3 0-15,-3-1 0 0,5-4 0 16,6-2 0-16,2 0 0 15,4-1 0-15,9-5 0 16,0 0 0-16,0 0 0 0,14 3 0 16,0-3 0-16,8 0 0 15,-4-3 0-15,8 0 0 16,1 1 0-16,-2-4 0 16,-3 5 0-16,-2 1 0 15,-2 0 0-15,-6-3 0 16,-2 3 0-16,-10 0-30 15,-3 0-56-15,3 0-3 0</inkml:trace>
  <inkml:trace contextRef="#ctx0" brushRef="#br2" timeOffset="1.04874E6">24683 11685 432 0,'0'0'6'15,"0"0"0"-15,0 0 3 16,0 0 0-16,3-9 1 15,-3 9 1-15,0 0 0 0,7-14 0 16,-7 14-5-16,7-15-6 16,-7 15 0-16,16-7 0 15,-16 7 0-15,14-2 0 0,-4 2 0 16,0 0 0-16,0 5 0 16,0 2 0-16,-10-7 0 0,13 18 0 15,-9-6 0-15,-4-2 0 16,0 0 0-16,0 5 0 15,-4-5-2-15,-6 4 2 16,2-5 0-16,0 2 0 16,1-3-1-16,7-8 1 0,-13 12 0 15,13-12-1-15,-4 10 1 16,4-10 0-16,0 0 0 16,0 12 0-16,0-12 1 0,17 11-1 15,-5-4 1 1,-1-3-1-16,3 4 2 0,-2 0-2 15,1-1 0-15,-3-2 0 16,1 2 0-16,-11-7 0 16,7 13 0-16,-7-4 0 15,0-9 0-15,-7 18 0 0,7-18 0 16,-18 15 0-16,2-10 0 16,0 2 0-16,-2-2-2 15,-1 0-1-15,0-3-1 0,2 4-6 16,2-6-8-16,1 0-18 15,14 0-50-15,0 0 1 16</inkml:trace>
  <inkml:trace contextRef="#ctx0" brushRef="#br2" timeOffset="1.04919E6">24981 11685 420 0,'0'0'5'0,"0"0"2"16,0 0 1-16,0 0 0 15,0 0-1-15,0 0 1 0,0 0 0 16,-7 3 1-16,0 6-5 15,-2 2-3-15,2 0 0 16,-3 5 0-16,1-3 1 16,2 1-2-16,-6-2 1 0,3 0 0 15,3-1-1-15,-1-2 1 16,8-9-1-16,-8 11 0 16,8-11 0-16,0 0 1 15,0 0 1-15,0 0 0 16,10 6 0-16,1-6 0 0,5 0 0 15,5-2 1 1,-1 0-1-16,2-3-1 0,0 5 1 16,-5-2-4-16,-2-1-1 15,-2 3-3-15,-3 0-9 0,-10 0-25 16,0 0-44-16,0 0-2 16</inkml:trace>
  <inkml:trace contextRef="#ctx0" brushRef="#br2" timeOffset="1.04941E6">25028 11708 422 0,'0'0'7'0,"0"0"2"0,0 0 2 16,0 0-1-16,0 0 2 15,0 0 0-15,10 14 0 16,-7-1 1-16,-1 0-10 0,-2 13-3 15,3-3 0 1,-3 6 0-16,0 3 0 0,3 0 0 16,-3-4 0-16,2 4-36 15,1-6-49-15,-1 0-3 16</inkml:trace>
  <inkml:trace contextRef="#ctx0" brushRef="#br2" timeOffset="1.05921E6">23540 13851 330 0,'0'0'9'16,"0"0"4"-16,4-14 5 15,-4 14 2-15,8-12 0 16,-8 12 2-16,10-15 1 0,-10 15 0 15,7-14-8-15,-7 14-4 16,0-13-4-16,0 13-7 16,-9-4 0-16,-2 4 0 15,-3 0 0-15,-2 1 0 0,-1 5 0 16,-3 4 0-16,-2-1 0 16,0 7 0-16,4-4 0 15,-1 2 0-15,8 2 0 0,2-4 0 16,1 0 0-16,8 3 0 15,0-3 0-15,5-1 0 16,5-2 0-16,2 3 0 16,6-1 0-16,-1-1 0 15,0-1 0-15,3 2 0 0,-2-4 0 16,2 3 0-16,-8-3 0 16,1 0 0-16,-1 3 0 15,-7-3 0-15,-5-7 0 16,0 18 0-16,0-10 0 15,-10 2 0-15,-2-6 0 0,-6 4 0 16,-2 0 0-16,0-1 0 16,-4 0 0-16,1-4 0 15,-1-1 0-15,4 0 0 16,4 1 0-16,3-3 0 0,4 0-8 16,-1 0-10-16,10 0-17 15,0 0-50-15,0 0-2 16</inkml:trace>
  <inkml:trace contextRef="#ctx0" brushRef="#br2" timeOffset="1.05976E6">23768 13830 396 0,'0'0'5'0,"0"0"4"0,0 0 2 16,0 0 2-1,0 0 0-15,0 0 0 0,0-8 0 16,0 8 1-16,-12 0-6 16,2 8-3-16,-3 7-2 0,3 5-2 15,-7-1 0-15,2 11 0 16,2-3 1-16,4 7-1 15,-1-5 1-15,8-5-2 0,2 1 0 16,0-7 0-16,12-4 0 16,1-3 0-16,1-4 0 15,6-7 0-15,2 0 0 16,1 0 0-16,-1-10 0 16,1-3 0-16,-6-2 0 0,0-2 0 15,-2-10 0-15,-4 2 0 16,-7-4 0-16,-1-4 0 15,-3 6 0-15,-7 0 0 16,-4 4 0-16,-1 6 0 16,-4 4 0-16,4 4 0 0,-5 4 0 15,2 5 0-15,-3 0 0 16,6 8 0-16,0-2 0 16,2 4 0-16,2 4 0 0,6 0 0 15,2 4 0-15,7-1 0 16,8 2 0-16,0-4 0 15,8-3-3-15,2 3-5 0,-4-9-15 16,0-2-60-16,9 4-3 16</inkml:trace>
  <inkml:trace contextRef="#ctx0" brushRef="#br2" timeOffset="1.05998E6">24066 13946 399 0,'0'0'3'16,"0"0"2"-16,-5 9 3 16,5-9 2-16,-7 20 1 0,5-4 0 15,-3 1 1-15,-1 8-1 16,4 4-1-16,-1 0-4 16,1 0-2-16,2 1-3 15,0-3-5-15,0-4-16 0,0-1-61 16,2-8-3-16</inkml:trace>
  <inkml:trace contextRef="#ctx0" brushRef="#br2" timeOffset="1.06061E6">24332 13815 412 0,'0'0'5'0,"0"0"3"15,0 0 2-15,0 0 1 16,0 0 0-16,0 0 1 16,-7-5 0-16,7 5 0 0,-18 3-4 15,6 5-4-15,-5 4-1 16,2 6 0-16,0 3-3 0,-2 4 0 15,4 3 0-15,0 2 0 16,7-3 0-16,6-3 0 16,0 0 0-16,4-4 0 15,6 1 0-15,8-12 0 16,4 4 0-16,0-6 0 0,3-4 0 16,3-1 0-16,-3-2 0 15,2 0-9-15,-8-2-35 16,2-3-42-16,-1 3-2 15</inkml:trace>
  <inkml:trace contextRef="#ctx0" brushRef="#br2" timeOffset="1.06143E6">24504 13865 392 0,'0'0'5'15,"0"0"3"-15,0 0 3 16,2-11 1-16,-2 11 0 16,0 0 0-16,0 0 1 0,0 0-1 15,0 0-3-15,-6 14-4 16,-3 2-2-16,0 7-1 15,2-4 0-15,-3 10-1 0,6-5 1 16,4 3-1-16,0-5 1 16,3 0-1-16,9-7 0 15,6-5 1-15,2-5-1 16,0 0 1-16,4-5-2 16,-1 0 0-16,0-5 0 0,2-4 0 15,-6-3 0-15,-6-4 0 16,1-1 0-16,-2-3 0 15,-4-4 0-15,0-7 0 16,-6 5 0-16,-2-4 0 0,-2 3 0 16,-6 1 0-16,-1 6 0 15,-4 3 0-15,1 5 0 16,-6 5 0-16,4 4 0 16,-4 3 0-16,3 3 0 0,2 2 0 15,1 7 0-15,3 3 0 16,3-3 0-16,3 5 0 15,3 1 0-15,9 0 0 16,3-1 0-16,0-5 0 16,10-2 0-16,1-3 0 15,0 1 0-15,1-8-15 0,1 0-39 16,-1 0-32-16,-4 0-2 16</inkml:trace>
  <inkml:trace contextRef="#ctx0" brushRef="#br2" timeOffset="1.06204E6">24422 14291 428 0,'0'0'4'16,"0"0"2"-16,0 0 2 0,2-12 1 15,-2 12 0-15,10-10 0 16,-10 10 0-16,12-14 1 16,-4 8-4-16,-1 3-3 0,4 0-1 15,-1 3-1 1,-10 0 0-16,12 3-1 0,-12-3 0 15,15 12 0-15,-12-1 1 16,-3-1-1-16,0 2 0 16,0 4 1-16,-6-3 0 0,0 5 0 15,-8-1 1-15,3 1-2 16,-5-3 0-16,6 0 0 16,1-3 0-16,-2-2 0 15,4-1 0-15,7-9 0 16,-6 10 0-16,6-10 0 0,10 6 0 15,4-6 0-15,2 0 0 16,4 0 0-16,0 0 0 16,5-3 0-16,-5-2-3 15,5 5-20-15,-5 0-57 0,-2-5-8 16</inkml:trace>
  <inkml:trace contextRef="#ctx0" brushRef="#br2" timeOffset="1.0626E6">24710 14239 450 0,'0'0'4'0,"0"0"2"15,0 0 1-15,0 0 1 0,0 0 0 16,0 0 0-16,0 0 0 16,0-8 0-16,0 8-4 15,6-5-4-15,-6 5 0 0,17-4 0 16,-10 4 0-16,6 0 0 16,-4 0 0-16,-9 0 0 15,15 4-3-15,-15-4 1 16,10 13 0-16,-10-13-1 15,0 15 1-15,0-6 1 16,-2 1 0-16,0 1 0 0,-6-4 0 16,3 3 1-16,-5-3 0 15,10-7 0-15,-13 12 0 16,13-12 1-16,-4 10-1 16,4-10 1-16,0 10-1 0,0-10 1 15,12 5 0-15,-2 0 0 16,2 0 0-16,3-2 0 15,1-2 0-15,-4 2-1 0,-3-3 0 16,-9 0-1-16,13 8 1 16,-13-8 0-16,0 0-1 15,3 10 1-15,-3-10 0 16,-5 13-1-16,5-13 0 0,-18 15-1 16,4-8-2-16,1 0-3 15,-2-2-8-15,0 0-20 16,15-5-48-16,-19 7-2 15</inkml:trace>
  <inkml:trace contextRef="#ctx0" brushRef="#br2" timeOffset="1.06296E6">25076 14202 411 0,'0'0'2'0,"0"0"3"0,0 0 1 16,-3 5 0-16,3-5 2 15,-10 17 0-15,3-7 1 16,0 2 0-16,-4 3-1 16,-3-3-3-16,-2 4 0 0,0-1 0 15,0-3-2-15,2-2 0 16,1-1 0-16,1 1-1 15,12-10 0-15,-10 10-1 16,10-10 1-16,0 0 0 16,10 7-1-16,2-7 1 0,3 0 1 15,2-3-3-15,3 3 0 16,3-4 0-16,-4-1-3 16,4 5-5-16,-10-5-17 15,-13 5-58-15,21-5-5 0</inkml:trace>
  <inkml:trace contextRef="#ctx0" brushRef="#br2" timeOffset="1.06314E6">25116 14269 438 0,'0'0'3'16,"0"0"3"-16,-7 12 1 15,1-2 1-15,3 3 0 0,-1 3 0 16,1 7 1-16,1 1 0 15,2 6-5-15,0 3-6 16,0-6-30-16,0 5-50 16,0 0-4-16</inkml:trace>
  <inkml:trace contextRef="#ctx0" brushRef="#br2" timeOffset="1.06423E6">23736 16070 373 0,'0'0'6'16,"0"0"5"-16,7-15 0 16,-7 15 2-16,8-15 2 15,-3 4-1-15,-5 2 1 0,0-1-1 16,0 10-5-16,-18-10-4 16,3 10-2-16,-5 0-1 15,-1 10-2-15,-4 5 1 16,1 0-1-16,2 3 0 0,3 1-1 15,4 1 1-15,7 2 0 16,4-2 0-16,4-2 0 16,9 2 1-16,9-3-1 15,4 2 1-15,8-4 0 16,-1 0 0-16,4-1 0 16,4-1-1-16,-6 3 0 0,-4-4 0 15,-8-2 0-15,-1 2 1 16,-6-5-1-16,-7 6 1 15,-5-4 0-15,-2 1 0 16,-11 1 0-16,-4-2 1 0,-3 2-1 16,-7-4 0-16,-3 2 0 15,-5-6 0-15,2 4 0 16,1-4-1-16,6-3 0 16,-2 0-2-16,8 0-3 0,2 0-4 15,18 0-15-15,-14 2-55 16,14-2-9-16</inkml:trace>
  <inkml:trace contextRef="#ctx0" brushRef="#br2" timeOffset="1.06479E6">24156 16080 422 0,'0'0'4'0,"0"0"0"16,0 0 2-16,-7-5 0 0,7 5 1 16,-18 2 1-16,6 6 0 15,-6 1 1-15,1 10-4 0,-3 4 0 16,1 3-2-16,1 6 0 15,6-1-1-15,-1-1-1 16,8 1 0-16,5-5-1 0,0 2 0 16,10-9 1-16,3-1-1 15,6-5 2-15,3-6-1 16,1-2 0-16,2-5 1 16,3 0-1-16,-7-5 1 15,4-7 0-15,-3-6 0 0,-4-2 1 16,-3-10-3-1,-5-4 0-15,-5-4 0 0,-5-3 0 16,0-1 0-16,-10 1 0 16,-2 0 0-16,-4 8 0 15,-5 9 0-15,2 3 0 0,0 9 0 16,0 10 0-16,-4 2 0 16,3 10 0-16,3 7 0 15,1 0 0-15,4 9 0 0,4 1 0 16,6 4 0-16,2 0 0 15,13-1 0-15,1-1 0 16,6-5 0-16,6-6 0 16,6-3-3-16,-2-5-7 15,9-2-31-15,1-6-45 0,-2-2-2 16</inkml:trace>
  <inkml:trace contextRef="#ctx0" brushRef="#br2" timeOffset="1.06546E6">24089 16753 446 0,'0'0'4'0,"0"0"3"16,-5-9 1-16,5 9 1 16,-2-13 0-16,2 5 1 0,0-1 1 15,0-1-4-15,2 3-7 16,8-3 0-16,-3 2 0 15,4 1 0-15,3 5 0 0,1-2 0 16,-3 4 0-16,-2 0 0 16,1 4 0-16,-11-4 0 15,9 17 0-15,-9-7 0 16,0 4 0-16,-5 4 0 0,-8-2 0 16,-1 4 0-16,-4 1 0 15,-3-1 0-15,3-3 0 16,1 0 0-16,-3-3 0 15,8-3 0-15,1-4 0 16,11-7 0-16,-7 15 0 0,7-15 0 16,7 5 0-16,8-5 0 15,2 0 0-15,3 0 0 16,3 0 0-16,-1-2 0 16,3-4 0-16,-3 2-12 0,3-8-53 15,-5 9-23-15,-5-2-3 16</inkml:trace>
  <inkml:trace contextRef="#ctx0" brushRef="#br2" timeOffset="1.06602E6">24328 16697 451 0,'0'0'3'0,"0"0"2"16,0 0 1-16,0 0 0 15,0-13 1-15,0 13 0 0,12-12 1 16,-2 4-1-16,5 0-2 16,0 1-3-16,0 4-2 15,5 1 0-15,-3 2 0 0,-4 0-1 16,1 5-2-16,-1 7 1 15,-6-1-1-15,-2-1 1 16,-5 2 1-16,0 0 0 0,-2 1-1 16,-5-1 2-16,-4 1-1 15,1-1 1-15,1-3-1 16,-1 2 1-16,10-11 1 16,-13 15-1-16,13-15 1 15,-2 10 1-15,2-10-1 0,4 12 1 16,6-7 1-16,1 2-2 15,3-2 1-15,2 0 0 16,3 0-1-16,-1-3 0 16,-4 3-1-16,-1 0 1 15,-3-3-1-15,-1 6 0 0,-9-8 0 16,6 10 0-16,-6-10 0 16,-8 18 0-16,-2-10 0 15,-4 1 0-15,1-1-1 0,-10 1 1 16,2 1-2-16,-2-3 0 15,-3 1-2-15,8-6-3 16,-7 1-7-16,12-1-22 16,13-2-49-16,-12-5-2 0</inkml:trace>
  <inkml:trace contextRef="#ctx0" brushRef="#br2" timeOffset="1.06638E6">24762 16627 438 0,'0'0'2'0,"0"0"1"15,0 0 2-15,0 0-1 0,0 10 3 16,0-1 1-16,-7 6 0 16,-2 3 1-16,-4 0-1 15,-3 4-2-15,2 0-1 16,-6-5 0-16,0 1-2 0,5-3-3 15,0-3 0-15,3-2 0 16,2-3 0-16,10-7 0 16,-10 7 0-16,10-7 0 15,0 0 0-15,5 6 0 0,10-6 0 16,2 0 0-16,6-3 0 16,-1 0 0-16,5-1 0 15,0 1 0-15,1-2 0 16,-6 3 0-16,-1-3-5 15,-5 5-18-15,0 5-52 0,-16-5-14 16</inkml:trace>
  <inkml:trace contextRef="#ctx0" brushRef="#br2" timeOffset="1.06658E6">24829 16676 424 0,'0'0'1'16,"0"0"3"-16,0 0 2 15,-2 6 2-15,2-6 2 0,-3 17 1 16,1 0 1-16,2 3 0 16,-2 7 0-16,-1 5-3 15,3 0-7-15,0 6-2 16,0-1 0-16,5 5 0 16,-3-8-33-16,7 2-52 0,0-7-5 15</inkml:trace>
  <inkml:trace contextRef="#ctx0" brushRef="#br2" timeOffset="1.06998E6">20679 2824 142 0,'0'0'8'0,"-13"-12"6"15,8 1 4-15,5 11 1 0,-12-12 0 16,12 12 0-16,-18-3 2 15,11 15 2-15,-1 24-6 0,0 18-6 16,3 21-3-16,1 21-1 16,4 20 0-16,0 14 0 15,0 16-3-15,4 7 1 16,7 3 0-16,-1 2-1 16,4 1 3-16,-3-5 1 0,1 3 0 15,-3-7 2-15,0 3-1 16,-2-3 0-16,-2 3 0 15,-5-6 0-15,0 0-1 0,0-2-1 16,-3-4-1-16,-2-3 0 16,3-5 0-16,0 2-2 15,-1-9 1-15,-3-3-2 16,4-3-1-16,-5 1 0 16,0-7 0-16,-7 1-1 15,2-4 0-15,-2-2 1 0,-4-3-2 16,-2 1 0-16,3-3 1 15,-3-2-1-15,1-1 0 0,6-1 0 16,1-2 0-16,-1-2 0 16,8-4 0-16,2 0 0 15,3-1 0-15,3-1 1 16,2-1 0-16,2 5 0 16,1 1-1-16,-1 1 0 0,-2-2 0 15,-4 5 0-15,-1 6 0 16,0-6 0-16,-1 5-1 15,-1-8 2-15,-6 3-1 0,4-7 0 16,-7-1-1-16,6-6 0 16,0-3-1-1,3-8 1-15,0-8-1 0,2-3-1 16,0-10-2-16,0-2-1 16,0-7-2-16,2-2-4 0,-2-4-6 15,0-6-15-15,0 5-34 16,0-12-14-16</inkml:trace>
  <inkml:trace contextRef="#ctx0" brushRef="#br2" timeOffset="1.07056E6">21249 3963 431 0,'0'0'0'0,"0"0"0"0,0 0-1 15,-9 0 1-15,9 0 0 16,5 3 2-16,17-3 0 0,14 0 0 16,25 0 1-16,21 0 0 15,22-5-5-15,26 5-16 16,22 0-58-16,4-2-2 16</inkml:trace>
  <inkml:trace contextRef="#ctx0" brushRef="#br2" timeOffset="1.07113E6">21173 6272 462 0,'0'0'-1'0,"0"0"-2"15,0 0 0-15,0 0 0 16,-2-5 2-16,9 4 1 16,15-5 1-16,15-2 0 15,18 1 2-15,17-1 1 0,22-1-1 16,22-2-5-16,14-1-13 15,20-5-42-15,4 10-24 16,-5 1-4-16</inkml:trace>
  <inkml:trace contextRef="#ctx0" brushRef="#br2" timeOffset="1.07153E6">21223 8618 504 0,'0'0'-9'16,"0"0"-12"-16,0 0 2 15,0 0 5-15,0 0 1 0,22-7 1 16,17-11 0-16,19-6-1 16,24-11 1-16,18 8-42 0,27-23-13 15</inkml:trace>
  <inkml:trace contextRef="#ctx0" brushRef="#br2" timeOffset="1.07202E6">23251 3950 488 0,'0'0'0'0,"0"0"-1"15,0 0 0-15,0-9-2 16,0 9-1-16,20-6 1 15,10 2-1-15,12 1-2 0,13 3-4 16,17 0-15-16,10 0-55 16,15 0-1-16</inkml:trace>
  <inkml:trace contextRef="#ctx0" brushRef="#br2" timeOffset="1.07251E6">23081 5928 511 0,'0'0'0'0,"0"0"-7"16,0 0-6-16,24-8-1 15,-5 4-2-15,16-2-7 16,10-1-22-16,8 2-41 0,16 3 0 16</inkml:trace>
  <inkml:trace contextRef="#ctx0" brushRef="#br2" timeOffset="1.07302E6">23077 8545 511 0,'0'0'0'15,"0"0"-4"-15,0 0-3 16,0 0 1-16,0 0-1 0,12 0-1 15,4-5-3-15,8-1-2 16,12-9-4-16,10-15-43 0,14 3-19 16</inkml:trace>
  <inkml:trace contextRef="#ctx0" brushRef="#br2" timeOffset="1.0735E6">24544 3988 470 0,'0'0'1'0,"0"0"-3"15,0 0-1-15,0 0-1 16,20-9-1-16,4 3 0 0,12 1-1 16,13 3-2-16,11-3-9 15,15 3-28-15,8 4-32 16,-3 8-3-16</inkml:trace>
  <inkml:trace contextRef="#ctx0" brushRef="#br2">24395 5423 500 0,'0'0'0'0,"0"0"-3"16,0 0-1-16,0 0-2 16</inkml:trace>
  <inkml:trace contextRef="#ctx0" brushRef="#br2" timeOffset="1.07398E6">24248 7415 511 0,'0'0'0'0,"-15"14"0"0,6-1 0 16,3 3 0-16,6 4 0 16,5 1 0-16,22-1 0 15,21-3 0-15,24-3-13 0,22-4-29 16,28-5-44-16,15-3-2 15</inkml:trace>
  <inkml:trace contextRef="#ctx0" brushRef="#br2" timeOffset="1.0795E6">24661 4047 138 0,'0'0'12'0,"5"-9"7"15,-5 9 4-15,15-15 6 16,-9 5 5-16,0 0 3 16,-2 0 1-16,2-2 0 15,-6 12-7-15,0-10-8 0,0 10-3 16,-16-8-5-16,2 8-4 16,-3 0-4-16,-6 10 0 15,-6 5-1-15,1 5-2 16,-2 4 1-16,0 9-1 0,3 5-1 15,-1 1 0-15,9 2-1 16,6 2 0-16,10-2-2 16,3-5 0-16,8-4 0 15,12-8 0-15,8-6 0 0,9-7 0 16,6-11 0-16,6-9 0 16,6-11 0-16,4-7 0 15,-4-7 0-15,-6-4 0 16,-6-6 0-16,-8 2 0 0,-14-5 0 15,-11 3 0-15,-10-1 0 16,-11 7 0-16,-12 4 0 16,-11 3 0-16,-3 14 0 15,-11 8 0-15,-2 9 0 16,2 7 0-16,-3 11 0 16,3 3 0-16,9 9 0 0,4 3 0 15,7-4 0-15,12 7 0 16,7-7 0-16,9-7 0 15,15 6 0-15,23-10-85 16,-6-9-6-16</inkml:trace>
  <inkml:trace contextRef="#ctx0" brushRef="#br2" timeOffset="1.08044E6">24569 5546 350 0,'0'0'6'15,"0"0"3"-15,0-15 4 16,0 5 1-16,-5 0 2 15,-1-2 1-15,1 0 1 0,-4-1 1 16,-3 4-6-16,-1 1-3 16,-6 8-2-16,-2 3-3 15,-4 9 0-15,-3 8-2 16,-1 7 0-16,2 8-1 16,-1 9-2-16,6 4 0 0,5 3 0 15,9 2 0 1,6-2 0-16,4-3 0 0,15-4 0 15,13-12 0-15,6-4 0 16,8-15 0-16,4-9 0 16,3-4 0-16,2-15 0 0,-1-5 0 15,-3-7 0-15,-7-5 0 16,-6-8 0-16,-6-2 0 0,-14-7 0 16,-7-1 0-16,-9-7 0 15,-5-3 0-15,-13 3 0 16,-10 3 0-16,-6 8 0 15,-6 8 0-15,-5 13 0 0,-7 13 0 16,0 16 0 0,0 21 0-16,-4 9 0 0,8 14 0 15,5 11 0-15,11 11 0 16,7-3 0-16,20 7 0 0,0 10-70 16,19-14-21-16</inkml:trace>
  <inkml:trace contextRef="#ctx0" brushRef="#br2" timeOffset="1.08152E6">24562 8138 213 0,'0'0'11'0,"2"-10"7"15,-2 0 4-15,2 2 3 0,-2-4 3 16,0-1 3-16,-2 1 2 16,0 0 2-16,2 12-10 15,-16-17-5-15,4 14-5 16,2 0-2-16,-8 3-3 16,3 8-2-16,-4 7-4 0,-1 2-4 15,-6 8 0-15,2 8 0 16,-4 6 0-16,-1 8 0 15,4 5 0-15,3 6 0 16,-1 3 0-16,9 0 0 0,3 1 0 16,9-4 0-16,2-4 0 15,13-7 0-15,8 0 0 16,2-13 0-16,7-4 0 16,2-5 0-16,0-12 0 0,9-6 0 15,-2-7 0-15,1-12 0 16,-3-8 0-16,-1-7 0 15,-7-9 0-15,-5-3 0 16,-3-9 0-16,-12-3 0 16,-6-11 0-16,-6 0 0 0,-11-2 0 15,-6 3 0-15,-8 1 0 16,-4 7 0-16,-3 12 0 16,-2 6 0-16,-7 17 0 15,5 14 0-15,-1 6 0 16,4 18 0-16,1 9 0 0,2 11 0 15,7 10 0-15,1 2 0 16,14 2 0-16,2-7 0 0,9-2-80 16,12-11-13-16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16:38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2738 13612 198 0,'0'0'-1'16,"0"0"0"-16,0 0 2 15,0 0 3-15,9 0 1 16,3 0 2-16,10 0 2 0,4 2 2 15,11 1 5-15,8-3-1 16,15 2 0-16,3-2-2 16,15 0 0-16,9 0-2 15,9 0 0-15,10-2-2 0,8-1-2 16,11 1-1-16,4-3-1 16,7 3-1-16,6-1-1 15,5 3-1-15,7-2 0 16,5-1 1-16,5 1-2 15,2 2 0-15,9-5-1 0,1 2 1 16,8 1-1-16,5-3 1 16,7 0-1-16,8 1 0 15,3-1 0-15,4-3 1 0,10 1-1 16,6-4 0-16,6 1 1 16,1 1 0-16,9-2 0 15,-2 2-1-15,10-3 1 16,1 2 0-16,-1 5 0 15,0-5-1-15,-1 5 0 0,0 0 1 16,1-2-1-16,-3 2 0 16,-2-4 0-16,0 5 1 15,-2 1-1-15,-1 1 0 16,-2-4 2-16,1 4-2 0,-9 0 1 16,-2-1-1-16,-6 3 1 15,-8-2 1-15,-2-1 0 16,-9 1 1-16,-10-1 1 15,-9 1 0-15,-13-3 1 0,-9-2 1 16,-14 2 0-16,-12-2 0 16,-17-1 0-16,-11 3-1 15,-21-2-1-15,-19-1 0 0,-15 4-1 16,-17 1-1-16,-11 1-1 16,-10 2-2-16,-18 0-3 15,0 0-10-15,0 0-49 16,-28 9-16-16</inkml:trace>
  <inkml:trace contextRef="#ctx0" brushRef="#br0" timeOffset="981.13">3209 17021 178 0,'0'0'3'0,"0"0"5"0,0 0 5 15,18-5 1-15,1 3 2 16,11-1 2-16,8-2-1 0,11 1 1 16,14-2-1-16,9 4-5 15,2-1-2-15,16-1-3 16,9 1-1-16,15-5-1 15,4 5-1-15,13-1 0 0,9-4-1 16,9 3-1-16,6 0 1 16,10-2-1-16,5 0 0 15,4-1 1-15,3 3-2 16,3-2 2-16,10 0-1 16,3 1 1-16,9 0-1 0,1 0 2 15,-1 1 0-15,9 1-1 16,8-5 1-16,5 3 0 15,-1-2 0-15,9-3 0 16,-1 2 1-16,3-4-1 16,0 1 1-16,-4 0 0 0,-1 0 0 15,-5-3 0-15,-8 4-1 16,-10-1 1-16,-6 3-1 16,-12 1-1-16,-11 3 1 15,-16-3-1-15,-14 4 1 0,-18-1-1 16,-19 2 0-16,-23 1-1 15,-18-1 1-15,-16 3 0 16,-16 0 0-16,-10 0 0 16,-12 0 0-16,-15 0 0 0,9 0-1 15,-9 0 1-15,0 0-2 16,0 0-3-16,0 0-6 16,0 0-14-16,0 0-61 0,0 8-3 15</inkml:trace>
  <inkml:trace contextRef="#ctx0" brushRef="#br0" timeOffset="2080.0036">15465 16704 264 0,'0'0'1'0,"0"0"0"15,0 0 1 1,0 0 0-16,0 0-1 0,0 0 0 16,0 0 1-16,10 0-1 15,-2 0 1-15,2 0 0 16,2 2 0-16,6 3 2 15,4 0 3-15,2 0 0 0,14-3 2 16,6 4 0-16,9-4 2 16,14 3-1-16,11-3 0 15,10 1-2-15,17 0 1 16,17-2-2-16,8-1-1 16,13 3 0-16,15-3-1 0,15 2 0 15,6 1 0-15,11-3 1 16,0 0 0-16,2 0 0 15,2 3 2-15,1-3-1 0,-7 2 0 16,-10-2 0-16,-1 0 0 16,-10 0 0-16,-9 0-1 15,-8 3 0-15,-16-3 0 16,-9 2 0-16,-14-2-1 0,-11 2-1 16,-16 1 0-16,-15-1-1 15,-14 2 0-15,-12-2-1 16,-11-2 0-16,-14 3-2 15,-4-2 1-15,-14-1-2 0,0 0 0 16,0 0 0-16,0 0 0 16,0 0 0-16,0 18-5 15,-15-10-21-15,-7 4-56 16,-13-5-3-16</inkml:trace>
  <inkml:trace contextRef="#ctx0" brushRef="#br0" timeOffset="8011.8722">15714 13834 116 0,'0'0'6'0,"0"0"5"0,-12-1 4 15,12 1 1-15,0 0-1 16,0 0 1-16,-11-3 2 16,11 3 3-16,11 0-2 15,10 0-3-15,17 0-1 16,11 0 1-16,22 0 1 15,21-3 1-15,27-2-1 0,17-4-1 16,23 1-4-16,15-1 0 16,6-1-3-16,15 0-2 15,2 2 1-15,-2 1-1 0,6 0 0 16,-5 1-1-16,-2 1 0 16,-3 0-1-16,-2 0 0 15,-6 1-1-15,-3-2-2 16,-6 1 0-16,-10 3-1 0,-13 0-1 15,-11-1 1-15,-16 1-1 16,-16 2 0-16,-22 0 1 16,-16 0-1-16,-18 0 0 15,-17 2-1-15,-14 1 1 0,-7-1-1 16,-14-2 1-16,2 13 0 16,-4-1 0-16,-12 8 0 15,0 7 1-15,-6 10 0 16,-2 13 1-16,-8 12-1 15,-2 12 1-15,-6 15 1 0,-1 13 0 16,-4 14 0-16,0 13 1 16,2 11-1-16,1 12 0 15,3 5 1-15,5 4-1 0,4 0 0 16,5-8-1-16,9-4 1 16,4-11 0-16,8-6-1 15,2-14 0-15,5-3 0 0,2-11-2 16,5-6 0-16,-1-6 0 15,3 0 0-15,-3-7 0 16,1-9 0-16,-3-6 0 16,0-8 0-16,-2-8 0 0,-2-7 0 15,-1-5 0-15,-4-13 0 16,3-4 0-16,-3-7 0 16,0-1 0-16,-3-5 0 15,-1-4 0-15,4-8 0 16,-16 7 0-16,4-4 0 15,0-1 0-15,-6 4 0 16,-4-6 0-16,2 0 0 0,-5 0 0 16,-2 0 0-16,0 0 0 15,-11 0 0-15,1 0 0 0,-8-3 0 16,-10 0 0-16,-8 1 0 16,-8 2 0-16,-8-6 0 15,-12 4 0-15,-7 0 0 16,-15-3 0-16,-3 2 0 0,-9 1 0 15,-1-1 0-15,-10 3 0 16,-4 0 0-16,-2 0 0 16,1 3 0-16,-6 2 0 15,-2 0 0-15,0-1 0 16,-1 7 0-16,4-4 0 0,0 1 0 16,1-1 0-16,1 1 0 15,12-1 0-15,0 1 0 16,8 1 0-16,7-1 0 15,8-1 0-15,4 0 0 0,8 1 0 16,4-3 0-16,10-1 0 16,4 2 0-16,4-1 0 15,5-1 0-15,6 1-2 0,3-1-1 16,11 1 0-16,4-5-3 16,8 0-1-16,8 0-4 15,6 0-7-15,4-3-13 16,10-8-24-16,6-1-30 0,-5-5-2 15</inkml:trace>
  <inkml:trace contextRef="#ctx0" brushRef="#br0" timeOffset="8444.1741">15366 13847 207 0,'0'0'8'0,"0"-10"6"16,0 10-3-16,0-10-1 15,0 10 5-15,-6 10 6 16,-1 25 4-16,-6 15 1 0,-1 39-4 16,-6 27-4-16,-6 41 2 15,5 25 1-15,-2 31-4 16,1 13-7-16,5 13-4 16,0-4-1-16,1-18-2 15,2-9-1-15,-1-24 0 0,3-19-1 16,-6-18-1-16,0-16 1 15,0-14 0-15,1-13-3 16,4-11-4-16,2-11-7 0,1-7-11 16,-2-16-22-16,4-9-32 15,8-18-7-15</inkml:trace>
  <inkml:trace contextRef="#ctx0" brushRef="#br0" timeOffset="8568.2663">14976 17065 384 0,'0'0'0'15,"0"0"0"-15,0 0 1 16,0 0-1-16,0 0-4 16,0 0-7-16,0 0-22 0,0 0-38 15,7 0-3-15</inkml:trace>
  <inkml:trace contextRef="#ctx0" brushRef="#br0" timeOffset="13191.9219">2285 4525 330 0,'0'0'3'0,"-13"-7"0"15,-1 2 2-15,-5-2-1 16,-5 5 2-16,-6-6-1 0,-7 5 1 16,-7-2 1-16,-6 5-3 15,-1 8-1-15,-5 5 0 16,1 6-1-16,-9 3 0 15,2 8 0-15,0 0-1 0,2 9 0 16,0 1 1-16,3 3-1 16,6 3 0-16,5 1 0 15,1 5-1-15,10 3 1 0,3 4-1 16,7 3 0-16,5 3-1 16,0 12 0-16,5 2 1 15,2 8 1-15,7 6 1 16,-5 7-1-16,2 4 0 15,4 8 1-15,-2 1-1 0,1 4 2 16,0 4-2-16,6 0 0 16,-2 8 0-16,2-2 1 15,2 6-1-15,4 1 0 16,2 0 1-16,2 7 0 0,-4-3-1 16,5 9 1-16,-3-6 0 15,1 8 0-15,-2 0 1 16,2 1 1-16,-3 7-1 15,-3-6 0-15,2 8 2 0,-3-4-2 16,1 6 1-16,-3 0-1 16,0 3-1-16,0 3 0 15,-3-3 0-15,-1 2 0 0,-2-2-1 16,0 0 0 0,-5 0 0-16,1 1-1 0,1-3 0 15,-5-2-1-15,3 4 2 16,-2 1 0-16,-4 0 1 15,-1 0 0-15,-1-1-1 16,1 0 1-16,-2-2 0 0,3 0 0 16,-1-4-1-16,1 1-1 15,2-1 0-15,-2-1 0 0,4-5 1 16,-4 3-1-16,2-2-1 16,-2-1 1-16,1-4 0 15,2 3 1-15,-1-2-1 16,0 0 0-16,0-3 1 15,3-1-1-15,-1-3 1 0,1-1 0 16,-1-3 0-16,3-3 0 16,3-7-1-16,0-4 0 15,-2 2 1-15,5-7-1 16,-4 3 0-16,1-2 0 0,2-5 0 16,-3 2 0-16,-2-6-1 15,-1 1 1-15,0-1 0 16,-3-2-1-16,-2-5 0 15,2 0 0-15,-7-3 1 0,1-4-3 16,1 0 2-16,-5-8 1 16,3 1 0-16,-1-7 0 15,-1-6 0-15,1-3 1 16,-1-2 0-16,3-7 2 0,0-8-2 16,3-4 0-16,10-24-2 15,-1-2 1-15,0-5 0 16,-1 5-1-16,1-4 0 0,1-1 0 15,0 0 0-15,-1-2 0 16,3-3 0-16,-1 4 1 16,5-6 0-16,-4 2-1 15,3-3 1-15,2 3 1 16,0-4 0-16,0 1 1 16,7-2 2-16,5 2 0 15,7-7 2-15,11 1 1 16,10-3-1-16,18-3 2 0,17-2-6 15,21-2-2-15,91-15 0 16,104-14 0-16,72-8 0 16,72-6 0-16,52-14-16 0,71-4-70 15,28-3-4-15</inkml:trace>
  <inkml:trace contextRef="#ctx0" brushRef="#br0" timeOffset="15769.0471">2028 4332 389 0,'0'0'0'0,"23"0"-1"15,7 3 0-15,7-1-2 0,18 0-1 16,9 1 1-16,24 0 0 16,17 2 0-16,13-3 1 15,4-2-1-15,19 3 2 16,10-3 2-16,17 0 1 0,3 0-1 16,12-5 0-16,13-3 0 15,7 1 1-15,10-5-1 16,5 0 1-16,-2 1 0 0,7-4 0 15,4 5 2-15,6-5 0 16,1 3-1-16,5-1 1 16,-1 2 0-16,6-2 0 15,12 1 0-15,-4 0 0 16,3-1-2-16,8-2 1 16,2-2-1-16,6 2 0 0,4 0-1 15,1 0 0-15,2-3 0 16,4 4-1-16,1-4 1 15,-3 3 0-15,-1 3 0 16,-6 0-1-16,-4 0 1 0,-1 0-1 16,-9-1 1-16,-6 5-1 15,-4-2 1-15,-8 3-1 16,-2-4 1-16,-6 2-1 0,-4-1 1 16,-6-2 0-16,-6 3-1 15,-3-6 1-15,2 2 0 16,-7 1-1-16,-2 3 1 15,-15-3-1-15,0 2 1 0,-8 3-1 16,-8 0 2-16,-10 2-2 16,-12 0 0-16,-11 0 0 15,-8 1 0-15,-13-2 0 16,-8 4 0-16,-14-3 0 16,-8 0 1-16,-14 5 0 0,-2 0 0 15,-12-2 1-15,-7 2 0 16,-4 0 0-16,-9 2 0 15,1 3 0-15,-5 2 0 16,-3 0 0-16,-5 3-1 16,2 2 0-16,-6 4 0 0,2-1-1 15,-5 2 1-15,0 5-1 16,-5 3 0-16,0 1 0 0,-5 5 0 16,-3 9 0-16,-2 4 0 15,-2 6 0-15,-1 9-1 16,-4 3 1-16,-1 13 0 15,0 6-1-15,-2 8 1 0,0 8 0 16,0 7 0-16,0 7 0 16,0 6 1-16,-2 6-1 15,2 4 2-15,0 4 1 16,2 5-1-16,3 3 0 16,1 5 1-16,1 3 0 15,-1 3 0-15,4 3 0 0,-1 4-2 16,1-2 0-16,-1 7 0 15,2-3 0-15,-1 1 0 16,-1 5 0-16,2-1-1 0,-4 8 1 16,5-1 1-16,-1 5 1 15,-2-1-1-15,-1 4 0 16,1 1 0-16,-1 1-1 0,2 0 1 16,0 3-1-16,-2-3-1 15,-3 0-1-15,0 0 1 16,-1-3-1-16,-4-3 0 0,0 2 1 15,0-6 0-15,0-3 0 16,-4 1-1-16,-4-6 1 16,2-2 1-16,-1-3 0 15,0-9 0-15,0-4 0 16,0-4-1-16,-2-8 1 16,2-9 0-16,2-6-1 0,-2-6 0 15,-4-11 0 1,4-6-1-16,-2-11 1 0,-2-7 0 15,2-10-1-15,1-8 1 16,1-13-1-16,-2-3 1 0,5-11 0 16,-3-4-1-16,2-8 1 15,0-5 0-15,3-6 1 16,2-9-1-16,-11 10 1 0,11-10 0 16,-14 0-1-16,-2 0 1 15,-3 0 0-15,-11-2 0 16,-8-3-1-16,-11 2 1 0,-12 3-1 15,-8 3 0-15,-10 7-1 16,-14 2 1-16,-8 5 0 16,-3 7 0-16,-12 5 0 15,-2 5 0-15,-2 3 0 0,-4 13 0 16,0-1 1-16,2 11-1 16,0 4 0-16,5 8 0 15,9 2 0-15,-1 6 0 16,9 3 0-16,5 6-1 15,11 6 1-15,4 1 0 16,10 1 0-16,7 5 1 16,5 2 0-16,7 5-1 0,5 2 1 15,-2 3 0-15,6 5-1 16,-3 3 2-16,-2 4-2 0,2-2 0 16,-2 5 0-16,-6-1 0 15,4 7 0-15,-3-7 0 16,2 1 0-16,6-3 0 15,-2-1 0-15,6-4 0 0,7-2 0 16,3-6 0-16,5-6 0 16,4-3 0-16,2-3 0 15,1-4 0-15,1-2 0 0,2-11 0 16,-3 2 0-16,-6-9 0 16,-1 2 0-16,-5-7 0 15,-4-3 0-15,-7-4 0 16,-5-5 0-16,-10-9 0 15,-8-4 0-15,-6-2 0 16,28-28 0-16,-8 6 0 16,-10-4 0-16,-12 1 0 0,-10 0 0 15,-10 5 0-15,-14-1 0 16,-19 4 0-16,-12-1 0 0,-21 3 0 16,-14 3 0-16,-24 8 0 15,-16 4 0-15,-29 5 0 16,-20 6-37-16,-29 9-48 15,-34 7-2-15</inkml:trace>
  <inkml:trace contextRef="#ctx0" brushRef="#br1" timeOffset="628240.165">4652 13726 328 0,'0'0'0'0,"0"0"-2"16,-11 3-1-16,2-2-2 0,-6 5 2 15,-4-1-1-15,-2 2 1 16,-12-1 1-16,1 1 0 16,-5 0 3-16,-8 4 3 15,-4-4 1-15,-1 0 2 0,-8 0-1 16,-4 3 1-16,3 1 1 16,-8-2 1-16,0-2-1 15,0 3 1-15,-4 0-2 16,6 1 2-16,1-1-2 15,5 2 1-15,4 0-2 0,6 3 0 16,4-6-1-16,5 4 0 16,8-1-1-16,7 1-1 15,0-2-1-15,10-4-1 16,5 5-1-16,7 5 0 0,3 5-1 16,9 7 0-16,5 9 0 15,4 7 1-15,3 7 0 16,4 9 0-16,-2 7 1 15,5 3 0-15,-4 6 0 0,-2 4 0 16,-2 4 1-16,-2 2-1 16,-3 2-1-16,-8 0 1 15,1 3-1-15,-5 5 2 0,-3-4-2 16,0-1 0-16,-9 2 1 16,0-2-1-16,-3-5 0 15,-4-2 0-15,4-5 0 16,-4 0 0-16,5-8 0 15,-5-3 0-15,3-5 0 16,2 1 0-16,-2-5 0 0,4-6-1 16,-4 1 1-16,3-8 0 15,-2-3-3-15,1-4 2 16,2-5 0-16,-1-8 0 0,0 0 0 16,2-7 1-16,1-2 0 15,2-6-1-15,1-2 1 16,4-10-1-16,-6 12 0 0,6-12-1 15,0 9 1-15,0-9 0 16,8 12 0-16,4-4-1 16,8 3 1-16,2-4 1 0,8 8-1 15,8-6 1-15,6 2-1 16,8 1 0-16,11 0 0 16,7-2 1-16,14 0-1 15,10 2 1-15,3-2 0 16,19 1 1-16,9 1-1 15,4-2 0-15,8 2 0 16,10-2 1-16,7-5-1 0,5-5 0 16,8 0 0-16,4-5 0 15,8-3 0-15,5 1-1 16,5 0-1-16,3 2-4 0,-6 3-6 16,4 2-34-16,-3 0-30 15,-8 4-4-15</inkml:trace>
  <inkml:trace contextRef="#ctx0" brushRef="#br1" timeOffset="629310.6094">10512 13515 281 0,'0'0'-1'0,"13"6"-1"0,0-2 1 15,12 4-1 1,0-1 1-16,15 4 0 0,7-2-1 15,8 2 1-15,4-4 2 16,1 2 0-16,2-1-1 16,0 2 1-16,-2 2-1 0,-9 5 1 15,-3 4 0-15,2 6 1 16,-13 5 0-16,5 13 2 16,-6 4 0-16,-10 14 1 0,-8 7 1 15,-6 10-1-15,-4 11 3 16,-8 9 2-16,0 4 0 15,-13 7 0-15,-4 5 0 16,0 0 1-16,-3 1 2 0,0 0-2 16,2-2-1-16,-3-5-2 15,0 2-1-15,1-8-1 16,3-5-2-16,4-5 0 0,1-5-1 16,-1-7 0-1,6-7-2-15,7-6 0 0,0-7 1 16,0-12-2-16,2-6 1 15,7-7-1-15,0-5 0 16,1-7 0-16,1-1 2 16,-2-4-4-16,1-3 2 0,-1 4 2 15,-3 3-2-15,-1 3 0 16,-5 2 1-16,0 3 0 16,-11 2-1-16,-6 5 1 0,-5 1-1 15,-13 5 0-15,-4 0-1 16,-11 3 0-16,-10 2 0 15,-7 0 1-15,-8 3-2 0,-6-2-2 16,-9-1-4-16,-3 1-10 16,-6-1-41-16,2-8-18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18:25.4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2529 10297 187 0,'0'0'9'0,"0"0"4"15,0 0 3-15,0 3 2 16,0-3-1-16,0 0 2 16,7 12 2-16,-7-12 2 15,14 16-6-15,9-9-4 0,7 1-1 16,15 4 1-16,17 0 1 15,23 0-1-15,16-5-3 16,24-2-2-16,17-2-2 16,14-3 0-16,21 0-2 0,12-5-2 15,15 1 0-15,7-4-1 16,10 0 1-16,6-1 0 16,13 4 1-16,6 0 0 0,6 2 0 15,6 0 0-15,6 2 1 16,7 1-1-16,2-3 0 15,5 1-1-15,3-1 0 16,0 3 1-16,-3-3-1 0,-1 3-1 16,-13 0 1-16,-9 0-1 15,-14 0 1-15,-20 0 0 16,-25 0 0-16,-17 0 1 16,-29 0 0-16,-20 0 0 15,-31 0 1-15,-24 0 0 0,-16 0 1 16,-17-2-5-16,-14 2 0 15,-16-2 0-15,-12 2 0 16,0 0 0-16,0 0 0 16,0 0 0-16,0 0 0 15,-15-10-26-15,-2 10-61 0,-11 5-4 16</inkml:trace>
  <inkml:trace contextRef="#ctx0" brushRef="#br0" timeOffset="78550.6236">2203 10553 179 0,'0'0'2'0,"0"0"4"16,0-10 2-16,0 10 2 15,2-15 4-15,1 6-1 16,-2-2 4-16,5-4 1 15,0 3-1-15,-2-3-2 0,4-2-4 16,-2 0 0-16,3-4-3 16,1 7-2-16,1-4-2 15,0 1-2-15,-2 2-1 16,4 6-1-16,0-1 0 16,-1 5 0-16,1 0 0 0,4 5 0 15,1 0-1-15,3 0 1 16,2 7-1-16,2-2 1 15,1 0 1-15,10 3-1 16,-2-1 0-16,4-2 1 0,2 0 0 16,0 2 0-16,-1 0 1 15,2-4 1-15,2 5 0 16,-3-4 0-16,1-2 0 0,1 1 0 16,-3 0 1-16,6-3 2 15,-1 2-4-15,4-2 1 16,5 0 0-16,-4 0-1 0,2-2 2 15,3 2-1-15,1-3-1 16,5 3 0-16,2-3 0 16,-3 1 0-16,3-1-1 15,5 2 1-15,3-5 0 16,-1 4-1-16,6-3 1 0,-3 0-1 16,3 0 0-16,-2 0-1 15,8 0 1-15,-7 0 0 16,6 1-1-16,-4 1 1 15,2-2-1-15,-1 2 0 16,-1 1 1-16,-1 0 0 0,3 2-1 16,-4 0 0-16,-1-3 0 15,-2 3 0-15,1 0 0 16,1 0 0-16,-4 0 1 0,-2 3-2 16,3-3 2-16,0 0-1 15,1 0 0-15,2 0 1 16,-1 0 0-16,-1 0-1 15,2-3 0-15,-1-2 1 0,-2-1-1 16,0 2 0-16,-6 1 0 16,-2-2 0-16,-2 3 1 15,2-1-1-15,-2-1 0 16,-1 1 0-16,1 0 1 0,-3 1-1 16,3-1 0-16,0-1 1 15,-1 1 0-15,1 1-1 16,0-1 1-16,2 1 0 15,0-1 0-15,0 1-1 16,-2 0 1-16,2-3-1 0,-5 2 1 16,2-2-1-16,-1 3 0 15,-4-4 0-15,-1 2 1 16,-1 2-1-16,0-1 0 0,0 0 0 16,-2 3 0-16,3-2 0 15,-2 2 0-15,-6 0 0 16,4 0 0-16,1 0 0 0,-2 0 0 15,-1 0 1-15,1-2-1 16,1-1 0-16,1 1 1 16,0-1-1-16,-1-3 0 15,3 4 0-15,0 0 0 16,0 0 0-16,1 2 0 16,-3-3 1-16,-1 3-1 0,1 0 0 15,-3 0 0-15,0 0 1 16,-1 0-1-16,-2 0 1 15,-1 0-1-15,1 0 0 16,-2 0 0-16,1 0 0 0,-4 3 0 16,1-3 0-16,-2 4 0 15,-4-2 0-15,-2 2 0 16,1 1-1-16,-8 0 1 0,-3-1 0 16,-2-1 0-16,0 2 0 15,-8-1 0-15,4 2 0 16,-7-1-1-16,3 0 1 0,-4 0 0 15,2-3 0-15,0 3 0 16,0-3 0-16,-10-2 0 16,17 8 0-16,-17-8 0 15,13 4 0-15,-13-4 0 16,12 5 0-16,-12-5 0 0,10 3 0 16,-10-3 0-16,0 0 0 15,10 4 0-15,-10-4 1 16,0 0-1-16,0 0 1 15,10 3 0-15,-10-3 0 16,0 0 1-16,0 0 0 0,5-4 0 16,-5 4 0-16,2-18-1 15,-2 1 1-15,0-5 0 16,0-6-2-16,0-4 1 0,0-9 0 16,-7-5-1-16,2-5 1 15,-2-5-1-15,-4-2 1 16,2-7 0-16,-1 0 0 0,-3-3 0 15,0-5 0-15,7 7 0 16,-5-6 0-16,-2 0 0 16,7 0 0-16,-2 0 1 15,1-2-2-15,2 0 1 0,-2 0 0 16,1-1-1-16,3 1 0 16,-1 3 1-16,-1 0-2 15,0 9 2-15,2-1 0 16,-1 3 0-16,-1 4 0 15,1 0-1-15,0 2 1 0,1 2-1 16,1 0 1-16,-1 2-2 16,3 1 1-16,-2 2-1 15,2 2 0-15,0 3 1 16,2 2-1-16,3 0 0 0,-5 1 0 16,5 2 0-16,-3 2 0 15,2 0 0-15,1 6 0 16,-3-7 0-16,-2 7 1 0,0 3 0 15,2-2 0-15,-2 3 1 16,0 3-1-16,0-3 0 16,0 5 1-16,0 3-1 15,0-3 1-15,0 4-1 0,0 2 1 16,0 5-1-16,-2-2 0 16,0 2 0-16,-3 1-1 15,-6-1 1-15,-1 1-1 16,-6 3-1-16,-7-2 1 15,-7 1-1-15,-10 1 1 16,-10 3 0-16,-8-1 0 0,-7 3 1 16,-8 0 0-16,-1 0-1 15,-9 0 1-15,-2 0 0 0,-5 5 0 16,-5-3 0-16,0 3 0 16,-7 1 0-16,-8-1 0 15,-3-3 0-15,-4 3 0 16,-8 1 0-16,-2-4 0 0,-8 1 0 15,-2 1 0-15,0-1-1 16,-5-1 1-16,0 1 0 16,-3 0 0-16,0 1 0 15,1-2 0-15,1 1-1 0,2 2 1 16,-4-2 0 0,2 4-1-16,-1-5 1 0,-1 5 0 15,-1-1-1-15,3-2 1 16,-2 1 0-16,0-2 0 15,3 2 0-15,-6-5 0 0,7 2 0 16,-1-2 0-16,4 0-1 16,-1 0 1-16,-1 0 0 15,5 0 0-15,-4 0 0 16,1 5 0-16,4 0-1 0,1 3 1 16,4 0 0-16,2-2 0 15,5 5 0-15,1-4 0 16,7 3 0-16,6-3 0 0,8 0 0 15,2-1 0-15,11-1 1 16,10-1-1-16,6 1 0 16,13 0 0-16,11 1 1 15,10-5-2-15,6 5 0 16,16 0-1-16,4 3 1 0,6 6 0 16,7 4 0-16,10 11 1 15,12 45 3 1,12 22 2-16,2 21 0 15,8 20 0-15,2 22 1 16,3 15 0-16,-4 13-1 16,-1 13-1-16,-14-32-3 15,-10-3 0-15,-3-10-1 0,-6-13 0 16,-6-6-1-16,-5-13 0 16,0-10-1-16,0-10-13 15,0-8-67-15,4-11 0 16</inkml:trace>
  <inkml:trace contextRef="#ctx0" brushRef="#br1" timeOffset="258337.3422">2191 11078 216 0,'0'0'7'0,"0"0"4"0,-3-10 5 15,3 10 2-15,-3-9 2 16,3 9 1-16,-2-10-1 16,2 10-3-16,0 0-6 15,0 0-3-15,0 0-2 0,-5 19-4 16,5 11 0-16,0 7 0 16,0 10 2-1,0 13 3-15,-3 9 0 0,3 0-1 16,0 11 0-16,0-1 0 15,-2 0-1-15,2 0-1 0,-2 0-1 16,-1-2 0-16,1 0 0 16,-1 1-1-16,1-1 0 15,-4-2 1-15,1 2-3 0,0-2 2 16,-2-2-1-16,0 0 0 16,-4-4 0-16,-1 3-1 15,-1-3 2-15,1-4-1 16,0-1 1-16,-3-2 0 0,3-2-1 15,-4-6 0-15,4 1 0 16,-1-3-1-16,1-6 1 16,3 2-1-16,-5-6 0 15,8 0-1-15,-4-3 2 0,3-2-2 16,1 1 1-16,-1-4 0 16,2-2 1-16,0 4-1 15,0-7 0-15,-1 1 1 16,-1-3-1-16,5 0 1 15,-5 0 0-15,4-4-1 0,1-1 0 16,-3 1 1-16,2-4 0 16,-2 1-1-16,5-3 1 15,-3 4-1-15,1-4 1 0,0 3-1 16,-1-3 1-16,1 0-1 16,2 0 1-16,0 1-1 15,-5-5 1-15,5 1-1 16,-2-2 0-16,2-2 0 0,0-2 0 15,0 1 0-15,0-9 0 16,0 13 0-16,0-13 0 16,-3 13-1-16,3-13 0 15,0 7 1-15,0-7-1 0,0 0 0 16,3 11 0-16,-3-11 0 16,7 7 1-16,-7-7 0 15,17 7 0-15,-7-5 0 16,5 1 1-16,5-1-1 0,0 1 1 15,8-1 0-15,4-2 0 16,5 3-1-16,7-3 1 16,9 0-1-16,2-3 1 15,4 1-1-15,8-3 1 0,7 0 0 16,6 0 0-16,7-3 0 16,8 1 0-16,4-1 1 15,6-2-1-15,6 0 0 16,6 3 1-16,2-2-1 0,5 1-1 15,7 0 1-15,-5 1-1 16,6 2 1-16,-3 0-1 16,5 3 0-16,0-1 0 15,1 0 1-15,-2 2-1 0,2-2 0 16,4 1 0-16,1-4 0 16,6 2 1-16,1-1-1 15,7-4 0-15,-1 6 0 16,8-8 1-16,0 5-1 15,-1-1 0-15,3 1 0 0,-1-2 0 16,-1 3 0-16,-5 0 0 16,-1 0 0-16,-3-2-1 15,0 2 1-15,-6-1 0 16,0 2 0-16,-1-1 0 0,-1 0 0 16,0 0 0-16,0-2 1 15,3 3-1-15,0-3 0 16,-3 2 0-16,4 0 1 0,2 1-1 15,-3-2 0-15,-3 1 1 16,5 1-1-16,-9-1 0 16,-2 2 0-16,2 1 1 15,-9 2-1-15,-1 0 0 0,0 0 0 16,-4 0 1-16,-4 0-1 16,0 0 0-16,-3 0 0 15,1 5 1-15,-1-5-1 16,-1 5 1-16,-1-3-1 15,3 5 0-15,-1-4 1 16,0 1-1-16,-2 2 0 0,-4-4 0 16,-7 3 0-16,1-2 1 15,-10 1-1-15,-5 0 0 16,-6-2 0-16,-11 1 1 0,-4-3-1 16,-15 2 0-16,-7 3-1 15,-8-3 1-15,-12-2 0 16,-6 3 0-16,-11-3 0 0,-1 3 0 15,-11-3 1-15,0 0-1 16,0 0 1-16,0 0 0 16,0 0 1-16,0 0 0 15,0 0 0-15,0 0 0 0,0 0 1 16,0 0-1-16,0 0 0 16,0 0 0-16,-5-8 0 15,5 8-2-15,-13-16 0 16,3 4 0-16,1 0 0 15,-2-3 0-15,1-2 0 16,-3-5 0-16,4-4 0 0,-1-1 0 16,0-5 0-16,2-3 0 15,0-4 0-15,2-8 0 16,1-5 0-16,-1-3 0 0,1-9 0 16,1-1 0-16,1-8 0 15,-4 0 0-15,0-3 0 16,-4-1 0-16,-1 0 0 0,-6 0 0 15,2-4 0-15,-5 2 0 16,-4 2 0-16,0-3 0 16,1 0 0-16,-3-1 0 15,4 3 0-15,3-5 0 0,1 4 0 16,3 0 0-16,7 0 0 16,1-1 0-16,5 1 0 15,3 1 0-15,0 0 0 16,3 3 0-16,2 0 0 15,2-1 0-15,3 8 0 16,-2-2 0-16,2 3 0 0,-1 0 0 16,-1 5-3-16,1 0 1 15,-3 5 0-15,1 5 1 16,-2 0-1-16,1 5 1 0,-4 0 1 16,2 5 1-16,0 0 0 15,0 2-1-15,-4 3 1 16,5 4-1-16,-2 1 0 0,-1 3 0 15,0 4-1-15,4 0 1 16,-3 6 0-16,-3-2-1 16,4 4 1-16,-1 2-1 15,-1 3 1-15,0-1 1 0,1 6-1 16,-3 7 0-16,2-10 0 16,-2 10 0-16,0 0 0 15,0 0 0-15,0 0 0 16,0 0-1-16,0 0 1 15,0 0-1-15,0 0 1 0,0 0-1 16,0 0 1-16,0 0-1 16,0 0 0-16,0 0 1 15,0 0 0-15,0 0-1 0,0 0 1 16,0 0-1-16,0 0 0 16,0 0-1-16,0 0 1 15,-5 0 0-15,-6 0 0 16,-5 0 1-16,-9 3-1 0,-10 1 1 15,-9 1 0-15,-16 0 0 16,-10 6 0-16,-11-4 0 16,-16 3 0-16,-8-1 1 15,-7 2-1-15,-10 1 1 0,-7-2-1 16,-10 2 1-16,-5 0-1 16,-5-2 1-16,-5 3-1 15,-10-2 0-15,-3-2 0 16,-5 3 0-16,-5-2-1 15,1 0 1-15,-7 0 0 0,-4 2 0 16,0-2 0-16,1 1-1 16,2-2 1-16,0 3 0 15,5-1 0-15,5 1-1 0,1 0 1 16,5 0 0-16,5 3 0 16,1-3 0-16,5 0 0 15,4 5 0-15,2-5 0 16,8 0-1-16,-1 3 2 15,4-5-2-15,2-1 1 0,3 1 0 16,-1 0 0-16,1-1 0 16,1 2 0-16,-1-1 0 15,6-2 0-15,5 0 0 0,-3-1 0 16,3-3 0-16,7 4 0 16,5-4 0-16,1 2-1 15,3-4 2-15,9 3-1 16,-3-3 0-16,0 0 0 15,5 1 0-15,1 0 0 16,-1-1 0-16,-6 1 0 0,2-3 0 16,-7 1-1-16,3-1 1 15,-3 0 0-15,-4 0 0 0,-2 0 0 16,-4 0 0-16,4 0 0 16,-3 0 0-16,4 0-1 15,-4 0 1-15,0 0 0 0,2 6 0 16,3 0-1-1,1 0-2-15,-6 5-7 0,5-4-56 16,-8 20-20-16</inkml:trace>
  <inkml:trace contextRef="#ctx0" brushRef="#br1" timeOffset="298993.8945">10670 10875 254 0,'0'0'8'0,"2"-20"3"0,1 2 4 16,-3-4 3-16,-3-3 1 16,-4-1 0-16,-6-2 0 0,-1 1 1 15,-12 10-8-15,-3 9-5 16,-12 20-2-16,-1 19-1 16,-7 28-1-16,-1 15 3 0,-5 27 1 15,-1 21 4-15,6 18-2 16,7 15 0-16,13 7 1 15,9 10-1-15,14-1-2 16,7-3-3-16,14-4-1 16,11-11-2-16,7-6-1 0,8-11 1 15,7-15-1-15,2-14-1 16,9-15 1-16,6-16 0 16,4-11 1-16,4-20-1 15,2-19 1-15,8-16-1 16,-3-14 1-16,6-28 0 0,-5-16 1 15,2-21-1-15,-5-16 0 16,-5-20 1-16,-5-17 0 16,-9-17-1-16,-9-12 1 15,-9-12-1-15,-12-8 1 0,-14-5-2 16,-14-1 1-16,-14 2-1 16,-16 6-3-16,-18 13 2 15,-12 17-1-15,-9 23 1 0,-11 24-2 16,-12 33 1-16,-7 32 0 15,-6 36 1-15,-10 49 4 16,-1 46 0-16,-9 84-1 0,0 13 0 16,-2 51-8-16,13 85-65 15,11-11-13-15</inkml:trace>
  <inkml:trace contextRef="#ctx0" brushRef="#br1" timeOffset="377928.644">11093 14326 223 0,'0'0'8'16,"0"0"3"-16,-3-13 5 16,3 13 4-16,-7-14 0 0,1 6 1 15,1-2 2-15,-2-2 0 16,-5 4-7-16,-3 1-3 16,-6 2-4-16,0 5-4 0,-7 0-2 15,-4 2-1-15,-6 5 0 16,-1 4-1-16,-1 1 0 15,1 0 0-15,-4 2 0 16,1-1 0-16,5 2 1 0,-6 0-1 16,8 5 0-16,3-2 0 15,0 2 0 1,2-1-1-16,5 4 1 0,2 4-1 16,6 3 1-16,7 2 1 15,0 4 0-15,5 9 1 16,3 2 1-16,2 8-1 0,2 2 2 15,3 5-1-15,5 2 0 16,-2 3-1-16,2 1 0 16,-1 0 0-16,0 4 0 0,-2 0 0 15,-5 1 0-15,1-3-1 16,-3 8 0-16,0-6 1 16,-3-1-1-16,-4 1 0 15,-4 1 0-15,2-7 0 0,-1 1 0 16,-3 0 0-16,3-5 0 15,-2-3 0-15,4-2-1 16,-1-5 0-16,1 0-1 16,-1-8 0-16,8 1 0 0,-2-5-1 15,1-6 1-15,2-2-1 16,0-1 1-16,0-6-1 16,0-3 1-16,0-1 0 15,2-3 0-15,-2 0 0 16,3-1-1-16,-2-2 2 15,-1-1-1-15,5 4 1 0,-5-3-1 16,2-1 1-16,-2 2 0 16,0-7-1-16,0 4 2 0,0-3-2 15,2-1 0-15,0-1 1 16,-2-8-1-16,3 17-1 16,-3-17 1-16,0 13 0 15,0-13-1-15,3 7 0 0,-3-7-1 16,0 0 1-16,9 12 0 15,-9-12 1-15,18 6 0 16,-6-4 1-16,6 1 0 16,7-3-1-16,5 0 2 15,7 0-1-15,5 0 0 0,10-5 0 16,10 2 1-16,0-4-1 16,10 1 0-16,3 1 0 15,-1-2-1-15,6-1 1 16,-2 3 0-16,-4 1 0 0,3-4-1 15,-2 4 2-15,-4 1-2 16,-3-2 0-16,-3 0 0 16,-6 5 0-16,-6-2 0 15,-2-1 0-15,-5 1 0 0,-7-1 0 16,-4 1 0-16,-5 2 0 16,-5 0 0-16,-5 0 0 15,-6-2 0-15,-2 2 0 16,-2-3 0-16,-10 3 0 0,13 0 0 15,-13 0 0-15,10 0 0 16,-10 0 0-16,0 0 0 16,10-2 0-16,-10 2 0 15,0 0 0-15,10-7 0 0,-10 7 0 16,0 0 0-16,15-6 0 16,-15 6 0-16,10-5 0 15,-10 5 0-15,7-7 0 16,-7 7 0-16,13-11 0 0,-13 11 0 15,10-12 0-15,-10 12 0 16,12-15 0-16,-2 3 0 16,0 5 0-16,2-3 0 15,1-2 0-15,1 2 0 0,4-3 0 16,-1 3 0-16,-1-1 0 16,0-1 0-16,2 3 0 15,-1-1 0-15,-2 0 0 16,1 0 0-16,-4 3 0 0,0-3 0 15,1 3 0-15,-3-4 0 16,0 1 0-16,-3 1 0 16,3-6 0-16,-3 5 0 0,1-3 0 15,0-2 0-15,-6 1 0 16,0-4 0-16,3-1 0 16,-5-1 0-16,0-5 0 15,0 0 0-15,0-2 0 16,0 0 0-16,-2-5 0 15,-3 1 0-15,3-1 0 0,2-4 0 16,-3 0 0-16,1-3 0 16,-1 2 0-16,1 0 0 15,-1-3 0-15,0 3 0 0,3-1 0 16,-2 4 0-16,2-3 0 16,-3 2 0-16,3 0 0 15,-2 1 0-15,2 2 0 16,0 0 0-16,0 0 0 0,-2 2 0 15,2 2 0-15,0 1 0 16,-3 0 0-16,3 0 0 16,-2 2 0-16,2 0 0 0,-3 1 0 15,3-1 0-15,0 0 0 16,-2 0 0-16,2 0 0 16,0 3 0-16,-2-1 0 15,-1 1 0-15,3 3 0 16,-6 0 0-16,4-1 0 15,-3-1 0-15,0 1 0 16,3 0 0-16,-3-2 0 0,0-3 0 16,2 3 0-16,-2-3 0 15,3 1 0-15,-3-1 0 0,0-3 0 16,0 1 0-16,0 7 0 16,0-7 0-16,2 7 0 15,-2-2 0-15,3 0 0 16,-1 2 0-16,1 0 0 0,0-3 0 15,2 3 0-15,-3-1 0 16,3-1 0-16,-3-1 0 16,3-2 0-16,0 3 0 0,0-3 0 15,0 5 0-15,0-4 0 16,-1 4 0-16,1 0 0 16,-4 0 0-16,2 0 0 15,-1 3 0-15,1-1 0 16,0 1 0-16,-1 2 0 15,0-2 0-15,1 5 0 16,0-2 0-16,-4 3 0 0,6-2 0 16,-5 5 0-16,5-1 0 15,0 9 0-15,-4-12 0 0,4 12 0 16,-3-10 0-16,3 10 0 16,0 0 0-16,-9-10 0 15,9 10 0-15,-9-2 0 16,9 2 0-16,-12-5 0 0,12 5 0 15,-19-5 0-15,6 3 0 16,-4 2 0-16,-5 0 0 16,-1-3 0-16,-9 3 0 15,-3 0 0-15,-7 0 0 0,-8 0 0 16,-7-2 0-16,-1 2 0 16,-1 0 0-16,-4-3 0 15,-1 3 0-15,-3 0 0 16,0-3 0-16,-1 3 0 15,2 0 0-15,-1 0 0 0,-3 6 0 16,6-4 0-16,2 3 0 16,2 0 0-16,12 0 0 15,6-1 0-15,10 4 0 0,6-3 0 16,9 0 0-16,8 0 0 16,5 5 0-16,4-10-12 15,4 18-76-15,15-9-2 16</inkml:trace>
  <inkml:trace contextRef="#ctx0" brushRef="#br1" timeOffset="415668.7469">13487 7161 225 0,'0'0'6'0,"0"0"2"0,0 0 0 15,0 0 2-15,0 0 0 16,0 0 0-16,0 0 0 16,9-7 3-16,9-1-5 0,6 4-2 15,12-2 1-15,6 2-1 16,16-1 1-16,10 0 0 15,10 3 0-15,7-1-1 16,14-2 0-16,2 3-1 16,16-1 0-16,10 0-1 15,-1 2 0-15,12-3-1 0,9 4 0 16,4-2-1-16,10 0 0 16,6-1 1-16,0 0-1 15,8 0-1-15,8-1 1 0,3-1 0 16,0 2 0-16,5 1 0 15,6-3 0-15,-1 3 0 16,1 2-1-16,2-3 1 16,-5-2 0-16,2 5 0 0,1-4-1 15,0 1 1-15,-5 0 0 16,3 1 0-16,-2-1-1 16,-1 3 1-16,0 0-1 15,-1 0 0-15,-3 5 1 16,-5 1-1-16,8-5 0 0,-5 7-1 15,1-5 1-15,-3 2-1 16,-1-3 1-16,-1 3 0 16,-1 0-1-16,-1-2 0 15,-7 1 0-15,-1-1 1 0,0 2-1 16,-6 1 0-16,-2-2 0 16,-5 1 0-16,-2-2 0 15,-8 2 1-15,-3-3-1 0,-3 3 0 16,-5-3 0-16,-5-2 0 15,-5 3 0-15,-1-3 0 16,-7 0 0-16,-3 2 1 16,-8-2-1-16,-5 0 0 0,-4 0 1 15,-8 0-1-15,-5 0 2 16,-10 0-1-16,-6 0 0 16,-6 0 1-16,-7-2 0 15,-3-1 0-15,-13 1 0 16,-5-1 1-16,-5 1-1 0,-7 0 0 15,-2-1 1-15,-11 3-1 16,0-2 0-16,-12 2 1 16,10-3-1-16,-10 3 0 0,0 0 0 15,0 0-1-15,0 0 0 16,0 0 0-16,0 0-1 16,0 0 0-16,0 0 0 15,0 0-1-15,0 0 1 0,0 0 0 16,0 0 0-16,0 0-1 15,0 0 1-15,0 0 0 16,0 0 0-16,0 0 1 16,0 0-1-16,0 0 0 15,0 0 0-15,0 0 0 0,0 0-1 16,0 0-1-16,0 0-3 16,0 0-5-16,0 0-17 15,13 10-54-15,-13-10-2 16</inkml:trace>
  <inkml:trace contextRef="#ctx0" brushRef="#br1" timeOffset="417791.898">13312 7107 229 0,'0'0'2'0,"0"0"2"0,-17 0 4 16,2 5 1-16,-3 0 2 16,-2 2 1-16,-6 1 2 15,1-1 2-15,-4 0 0 0,0 1-3 16,7-3 0 0,-6-5-2-16,4 0 0 0,-4 0-2 15,1-5 0-15,0-5-3 16,-5-2 1-16,-2-5-2 15,4-6 1-15,-1-2 0 0,6-7-1 16,-5-7 1-16,10-4 0 16,3-6 0-16,4-9-1 15,6 0-1-15,2-9-1 0,5-5 0 16,0-5 0-16,3-2-1 16,1-8 0-16,7-2 1 15,-4 0-1-15,1-9 0 16,1 0 0-16,4-2 0 0,4 1 0 15,-2 1 0-15,2-2-2 16,-4 4-1-16,-1 2 1 16,-1 2-1-16,-4 3 1 15,0 2 0-15,-4 5 1 16,-3 4-2-16,-3 1 3 16,-3 0 0-16,3 7-1 0,-6 3 0 15,2 3 0-15,0 2 1 16,0 3-2-16,-1 4 2 0,3 3-1 15,0 7 0 1,0 1 1-16,5 7-1 0,-2 4 0 16,2 6-1-16,0 5 1 15,0 5-2-15,5 1 1 16,2 6-1-16,3 4 0 0,5 3 0 16,5 3 0-16,5 0 0 15,7 3 1-15,8 0-1 16,4 0 1-16,13 6 0 0,8-2-1 15,4-2 1-15,6 0 0 16,12-1 0-16,8-1 0 16,12-1 0-16,4-2 0 15,17-2 0-15,2-5 0 0,18-1 0 16,9-4 1 0,4 3-1-16,8-5 1 0,8 2-1 15,1-3 0-15,7 3 1 16,5-3-1-16,1 3 1 15,12 0-1-15,1-1 0 16,-1 1 0-16,13-4 0 0,1 4 1 16,2 0-1-16,0-1 0 15,2 2 0-15,0-3 1 0,-2 0-1 16,0 4 0-16,-8-1 0 16,0 4 0-16,-2-1 0 15,-9 4 0-15,3 1 0 16,-5 1 0-16,-3 0 1 0,1-1-1 15,-7 3 1-15,-2-3-1 16,-3 3 1-16,-5 0-1 16,-4-2 0-16,-5 2 1 15,-8-2-1-15,7 2 0 16,-15-2 1-16,0-1-1 16,-8 0 0-16,-1 1 0 15,-9 0 0-15,-1-1 0 0,-6 0 0 16,-5 2 0-16,-2-2 0 15,-5 3 0-15,-2 0 0 0,-2 0 1 16,-6 0-1-16,2 0 0 16,-9 0 0-16,0 0 0 15,-1 0 0-15,-7 0 1 0,-5-3-1 16,-2 3 0-16,-6-5 0 16,-5 5 0-16,2-3 0 15,-7 2 0-15,-4 1 0 16,1 0 0-16,-3 0-1 0,1 0 2 15,-4 0-2-15,4 0 1 16,-6 1 0-16,-1-1 0 16,-2 3 1-16,-9-3-1 15,4 3-1-15,-9-1 1 16,-2-2 0-16,-6 0 0 16,-3 0 0-16,-5 3 0 15,-6-3 0-15,1 0 0 0,-2 0 0 16,-6 0 0-16,-5 0 0 15,4 0 0-15,-11 0 0 16,12 0 0-16,-12 0 1 0,0 0-2 16,0 0 1-16,0 0 0 15,0 0-1-15,0 0 0 16,0 12 0-16,0 0 0 0,-7 6-1 16,2 11 1-16,-4 14-1 15,0 8 1-15,-3 16 0 16,-4 16-1-16,2 10 0 0,-4 12 1 15,0 11 1-15,2 10-1 16,-5 2 2-16,7 14-2 16,-4-6 4-16,6 6 0 15,1-1 1-15,2-3 0 16,4-4-1-16,0-4 0 16,5-5 0-16,-2-8 1 15,2-6-3-15,-3-7 0 0,1-9 1 16,-1-3-4-16,-2-14 4 15,-2 2-2-15,1-16 0 16,0-4 0-16,-3-11 0 0,2-5-2 16,-1-6 2-16,2-11 0 15,-5-4-1-15,6-7-1 0,0-3-2 16,5-13-3-16,-7 18-8 16,7-18-15-16,-26 15-55 15,26-15-1-15</inkml:trace>
  <inkml:trace contextRef="#ctx0" brushRef="#br2" timeOffset="450156.7556">20895 4451 315 0,'0'0'4'16,"0"0"2"-16,0-10 1 15,0 10-1-15,-5-12 1 0,-6 3 1 16,-6 6-1-16,-3-5 2 16,-12 6-5-16,0 2-2 15,-8 5 0-15,0 4 0 16,-4 6 0-16,-2 5 0 0,4 2 0 16,5 6-1-16,5 4 1 15,2 2 0-15,8 7 0 16,6 5 0-16,9 4-1 15,5 4 2-15,2 8 0 0,4 0 0 16,9 8 1-16,-1 2 1 16,4 8-1-16,1-2 2 15,-2 4 1-15,-2-1-1 16,1 2 1-16,-1 0 0 16,-1 1 1-16,-4 1 0 15,-4 2-1-15,-1 0-2 0,-3 1 1 16,-3 1-2-16,-1 5 1 15,-4-2-2-15,-1-3 0 0,0-1-2 16,2-7 1-16,-3 0-1 16,3-6 0-16,-1-3-1 15,4-12 0-15,-5-1 0 16,5-8 0-16,-4-5 0 0,6-7 0 16,0-6 0-16,-1-4-1 15,1-7 1-15,2-4 0 16,-5-4 0-16,5 2 0 15,0-8 0-15,0-8 0 16,0 12 0-16,0-12 0 0,0 0 1 16,0 0-1-16,0 0 1 15,0 0-1-15,0 0 0 16,0 0 0-16,0 0 0 16,0 0 0-16,0 0 0 15,0 0 0-15,7-5 1 0,0 5-1 16,8 0 0-16,3-3 1 15,6-1 0-15,6-2 0 0,12-2 1 16,11-2-2-16,7 1 0 16,9-4 0-16,13 1 0 15,10-1 0-15,10 1 0 16,8 3 0-16,3-2 0 0,7 4 0 16,-3-1 0-16,6 4 0 15,-5-2 0-15,-6 6 0 16,-5-2 0-16,-3 2 0 15,-5 0 0-15,-2-3 0 16,-7 1 0-16,-3-1 0 16,-7 3 0-16,-6-2 0 0,-7 0 0 15,-7-1 0-15,-8 1 0 16,-13-1 0-16,0 0 0 16,-10 2 0-16,-1-2 0 0,-1 0 0 15,1-2 0-15,-2 5 0 16,2-4 0-16,6 1 0 15,-3 0 0-15,9 3 0 16,-3-1 0-16,0 1 0 0,2 0 0 16,-1 0 0-16,-1 1 0 15,-2 2 0-15,0 0 0 16,-3-1 0-16,-5 0 0 0,-2 1 0 16,3-1 0-16,-8-2 0 15,4 0 0-15,-4 0 0 16,-1 0 0-16,2 0 0 15,-3-2 0-15,-1 2 0 0,-3-3 0 16,-1 3 0 0,0 0 0-16,-6 0 0 0,-7 0 0 15,10 0 0-15,-10 0 0 16,0 0 0-16,0 0 0 16,0 0 0-16,0 0 0 0,0 0 0 15,0 0 0-15,0 0 0 16,0 0 0-16,0 0 0 15,0 0 0-15,0 0 0 0,7-10 0 16,-4 1 0-16,0-3 0 16,-1-3 0-16,0-8 0 15,3-4 0-15,0-5 0 16,3-8 0-16,-3-5 0 0,5 1 0 16,-1-8 0-16,2-5 0 15,1-2 0-15,1-4 0 16,-3-1 0-16,2-1 0 0,1 4 0 15,-4-4 0-15,1 0 0 16,1 6 0-16,-7 2 0 16,4 3 0-16,-4-1 0 15,-1 6 0-15,-1-1 0 16,1 3 0-16,-3 0 0 0,3 1 0 16,-3-3 0-16,0 6 0 15,0-3 0-15,5 5 0 16,0-1 0-16,-1 4 0 0,-1 1 0 15,-3 3 0-15,5-2 0 16,-5 2 0-16,4 0 0 16,-4-3 0-16,-4 4 0 15,4-1 0-15,0-2 0 16,0 0 0-16,0 4 0 0,2-1 0 16,0-1 0-16,2 5 0 15,3-4 0-15,-5 3 0 16,6 3 0-16,-6 2 0 15,5-5 0-15,-2 3 0 16,-2 3 0-16,4-3 0 0,-4-2 0 16,-1 5 0-16,3-3 0 15,-2 0 0-15,3-1 0 16,-6 3 0-16,1-2 0 16,-1 5 0-16,3 1 0 0,0 2 0 15,-3 2 0-15,0 2 0 16,0 0 0-16,2 6 0 15,-2-3 0-15,2-2 0 0,-2 7 0 16,0 7 0-16,3-17 0 16,-3 6 0-16,0 11 0 15,2-11 0-15,-2 11 0 16,3-11 0-16,-3 11 0 0,0 0 0 16,0-9 0-16,0 9 0 15,0 0 0-15,0 0 0 16,0 0 0-16,0 0 0 15,0 0 0-15,0 0 0 16,0 0 0-16,0-10 0 0,0 10 0 16,0 0 0-16,-8-5 0 15,8 5 0-15,-17-2 0 16,4-1 0-16,-7 3 0 16,-1-3 0-16,-4 3 0 0,-3 0 0 15,-6-1 0-15,-4 1 0 16,1-4 0-16,-3 2 0 15,1 2 0-15,-7-3 0 0,0 3 0 16,-4 0 0-16,0 0 0 16,-2-2 0-16,-4-1 0 15,0 3 0-15,-1 0 0 16,-6 0 0-16,4 0 0 16,-8 0 0-16,2 0 0 0,-7 3 0 15,2-1 0-15,-1-2 0 16,-5 3 0-16,5-1 0 15,-7-2 0-15,7 4 0 16,-7-4 0-16,1 0 0 16,0 0 0-16,-2 1 0 0,-1-1 0 15,0 0 0-15,4 3 0 16,-4 2 0-16,1-2 0 16,1-1 0-16,4 3 0 0,-3-3 0 15,1 4 0-15,7-4 0 16,-3 1 0-16,6-2 0 15,2 5 0-15,6-1 0 0,3-3 0 16,2 3 0-16,11-1 0 16,2 2 0-16,8 1 0 15,8-2 0-15,4 5 0 16,2-3-11-16,10 8-22 0,21-2-53 16,-5-3-2-16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17:17.20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2086 4429 171 0,'0'0'10'15,"0"0"7"-15,2-9 8 16,-2 9 3-16,0-15 3 15,0 7 2-15,0-1 2 0,0-2 3 16,0 1-10-16,0 0-5 16,0 10-5-16,0-12-3 15,0 12-5-15,0 0-2 16,0-10-3-16,0 10-1 16,0 4-2-16,0 9 0 0,3 5-1 15,1 6 0-15,2 9 0 16,4 3 0-16,-1 7 1 15,2 1 0-15,-1 4-2 16,2-6 0-16,-2 0 0 0,-5-4 0 16,2-7 0-16,-2-2 0 15,3 0 0-15,-8-10 0 16,3-4 0-16,-3-3 0 0,0 0 0 16,0-12 0-16,0 10 0 15,0-10 0-15,0 0 0 16,-8-12 0-16,3 0 0 15,0-8 0-15,0 3 0 16,3-11 0-16,2 1 0 16,0 0 0-16,0 2 0 0,7-2 0 15,5 7 0-15,2 0 0 16,5 6 0-16,2-1 0 16,9 4 0-16,0 9 0 15,8 2 0-15,0 2 0 0,4 12 0 16,-5 0 0-16,1 3 0 15,-9 3 0-15,-2 2 0 16,-9 3 0-16,-6-3 0 0,-6 1 0 16,-6-2 0-16,-6 5 0 15,-11-7 0-15,-6 4 0 16,-5-6 0-16,-3 2 0 0,-9-1 0 16,3-3 0-16,-6-7 0 15,4 1 0-15,4-3 0 16,3-6 0-16,4 0 0 15,6 0 0-15,4-6 0 0,6 2 0 16,12 4 0-16,-12-8 0 16,12 8 0-16,0 0 0 15,-3-9 0-15,3 9 0 16,0 0 0-16,8-9 0 16,-3 18-57-16,7-9-36 15,4-3 1-15</inkml:trace>
  <inkml:trace contextRef="#ctx0" brushRef="#br0" timeOffset="2072.2138">2580 4059 358 0,'0'0'8'0,"0"0"4"0,0-12 3 16,0 12 2-16,6-9 1 16,-6 9 2-16,2-13 2 15,-2 13 0-15,3-12-6 0,-3 12-13 16,0 0-3-16,0-13 0 15,0 13 0-15,0 0 0 16,0 13 0-16,0-1 0 16,0 2 0-16,0 12 0 0,0-2 0 15,0 4 0-15,0 6 0 16,0-4 0-16,2-2 0 16,1-2 0-16,-3-3 0 15,2-6 0-15,0-1 0 16,1-4 0-16,-1-2 0 0,-2-10 0 15,0 0 0-15,0 0 0 16,0 0 0-16,0 0 0 16,0-17 0-16,0-4 0 15,0-4 0-15,0-1 0 16,-2-9 0-16,-1 2 0 0,-1-3 0 16,1 5 0-16,1 5 0 15,-1 1 0-15,1 7 0 16,2 4 0-16,0 14 0 0,-6-15 0 15,6 15 0-15,0 8 0 16,6 3 0-16,-4 7 0 16,6 1 0-16,-4 9 0 15,4-3 0-15,0-1 0 16,-1 1 0-16,-2-3 0 0,0-4 0 16,-3-6 0-16,3-2 0 15,-5-10 0-15,3 10 0 16,-3-10 0-16,0 0 0 0,0 0 0 15,0-12 0-15,-3-1 0 16,-2-6 0-16,5-7 0 16,0-5 0-16,-5-6 0 15,3 1 0-15,2 2 0 16,-3 0 0-16,3 1 0 0,0 13 0 16,0 0 0-16,-2 13 0 15,2 7 0-15,5 3 0 16,-3 9 0-16,5 8 0 15,-1 1 0-15,4 12 0 0,-3-1 0 16,9 5 0-16,-12-5-41 16,11 3-48-16,-2-3-2 15</inkml:trace>
  <inkml:trace contextRef="#ctx0" brushRef="#br0" timeOffset="2496.2912">3267 4459 465 0,'0'0'4'0,"0"0"1"0,0 0 1 0,0 0 0 16,0 0 0 0,0-10 1-16,0 10 0 0,18-10-2 15,-4 7-5-15,4 1 0 16,3 0 0-16,4-3-10 16,5-2-43-16,-5 7-34 0,-2 0-1 15</inkml:trace>
  <inkml:trace contextRef="#ctx0" brushRef="#br0" timeOffset="2674.035">3267 4617 415 0,'0'0'5'0,"0"0"2"16,0 0 4-16,0 0-1 16,0 0 2-16,9 8 1 0,4-8 1 15,7 0-1-15,7 0-2 16,5-8-11-16,6 4 0 15,2-9-12-15,-8 5-73 16,16 1-2-16</inkml:trace>
  <inkml:trace contextRef="#ctx0" brushRef="#br0" timeOffset="5688.6017">5713 4461 508 0,'0'0'3'0,"0"0"-3"16,0 0 0-16,0 0 0 15,0 0 0-15,0 0 0 0,5-5 0 16,-5 5 0-16,0 0 0 15,10 3 0-15,-10-3 0 16,20 7-79-16,-3-5-12 16</inkml:trace>
  <inkml:trace contextRef="#ctx0" brushRef="#br0" timeOffset="7153.7584">6872 3742 333 0,'0'0'6'16,"0"0"4"-16,2-12 2 0,-2 12 4 15,0-14 1-15,0 4 0 16,0-3 1-16,-2-1 1 16,-6 2-6-16,-5-2-3 15,-4 7-3-15,-5-1-3 0,-6 4 0 16,-6 1-2-16,-1 3-1 15,-5 0 0-15,-2 6 0 16,0 3-1-16,1 1-1 16,4 2 1-16,3 1 0 15,4 2 0-15,6 2 0 0,8 0-1 16,6 3 1-16,5 1 0 16,5 6 0-16,5 2 0 15,8 3 1-15,0 8-1 16,4 2 0-16,-1 5 1 0,2 3-1 15,-3 4 0-15,-2 5 0 16,-6 3 1-16,0 3-1 16,-7 4 1-16,0-2 0 15,-2 2 1-15,-3 1 1 16,-7-3 0-16,1-1 1 0,-1-6-1 16,-3 0-1-16,3-6-2 15,-2-1 0-15,0-7 0 16,2-5 0-16,-3 5 0 15,5-7 0-15,-3-1 0 0,6-4 0 16,-5-2 0-16,4-2 0 16,1-4 0-16,-1-2 0 15,4-9 0-15,-1 1 0 0,2 1 0 16,0-8 0-16,3-9 0 16,-5 12 0-16,5-12 0 15,0 0 0-15,0 0 0 16,-2 11 0-16,2-11 0 0,0 0 0 15,0 0 0-15,0 0 0 16,0 0 0-16,5 12 0 16,10-10 0-16,2 3 0 15,10-3 0-15,14 3 0 16,12-5 0-16,13 0 0 0,13-5 0 16,7 1 0-16,5-1 0 15,1 0 0-15,-5-1 0 16,-13 5 0-16,-6 1 0 15,-14 0 0-15,-17 0 0 0,-9 1 0 16,-8 2 0-16,-10 0 0 16,-10-3 0-16,10 2 0 15,-10-2 0-15,0 0 0 0,0 0 0 16,0 0 0-16,-5 10 0 16,5-10 0-16,0 0 0 15,-11 2 0-15,11-2 0 16,0 0-33-16,-7-4-58 0,7-6-3 15</inkml:trace>
  <inkml:trace contextRef="#ctx0" brushRef="#br0" timeOffset="9118.8805">7040 3884 404 0,'0'0'7'0,"6"-9"3"15,-6 9 3-15,5-16 2 16,-5 16 0-16,7-13 2 0,-7 13-1 16,5-12-2-16,-5 12-14 15,0 0 0-15,7 11 0 16,-5 3 0-16,2 7 0 16,-2 1 0-16,3 7 0 0,0 1 0 15,-1 2 0-15,-1-2 0 16,-1-1 0-16,1-2 0 15,-1-3 0-15,-2 0 0 0,0-8 0 16,0 4 0-16,0-3 0 16,0-5 0-16,0-5 0 15,0-7 0-15,-5 14 0 16,5-14 0-16,0 0-18 16,-14 0-71-16,14 0-3 0</inkml:trace>
  <inkml:trace contextRef="#ctx0" brushRef="#br0" timeOffset="9702.215">7754 4296 465 0,'0'0'4'0,"0"0"3"0,0 0 2 16,0 0 0-16,5-11 1 16,-5 11-3-16,0 0-7 15,0 0 0-15,0 0 0 16,0 11 0-16,0 4 0 0,-3 4 0 15,1 3 0-15,2 0 0 16,-3 9 0-16,3-2 0 16,0 0 0-16,0 1 0 0,0-5 0 15,3 2 0-15,2-6 0 16,-3-2 0-16,3-4 0 16,-1-5 0-16,-4-10 0 0,7 15 0 15,-7-15 0-15,0 0 0 16,0 0 0-16,0 0 0 15,0 0 0-15,0 0 0 16,0 0 0-16,14-8-35 16,4 1-54-16,-18 7-2 15</inkml:trace>
  <inkml:trace contextRef="#ctx0" brushRef="#br0" timeOffset="10668.8822">8609 4880 428 0,'0'0'4'0,"0"0"3"15,0 0 3-15,0 0 0 16,0 0 1-16,0 0 0 0,0 0 2 16,5 4 0-16,-5 12-9 15,0 1-4-15,-5 6 0 16,0 4 0-16,0 2 0 15,0 7 0-15,0-5 0 0,0 1 0 16,0-2 0-16,3-2 0 16,2-4 0-16,0-2 0 15,0-5 0-15,0-1 0 0,0-3 0 16,0-6 0-16,0-7 0 16,2 9 0-16,-2-9 0 15,0 0 0-15,0 0 0 16,0 0 0-16,0 0 0 15,3-7 0-15,-3 7-79 0,0-9-12 16</inkml:trace>
  <inkml:trace contextRef="#ctx0" brushRef="#br0" timeOffset="11520.8438">7781 3785 407 0,'0'0'5'0,"0"0"2"0,-4-14 2 16,4 14 1-16,-13-14 0 16,3 7 0-16,0 2 1 15,-4 2-1-15,3 3-3 0,-4 3-4 16,3 9 0-16,-1 4-2 15,6 6 0-15,-1 3 0 16,6 0-1-16,2-1 1 0,0 3 0 16,12-5 0-16,3 1 0 15,6-9 0-15,8 2 1 16,0-8 0-16,7-6 0 16,-6-2 0-16,2-2 1 15,-2-9-3-15,-6-2 0 0,-4-7 0 16,-10 1 0-16,-4-5 0 15,-6-4 0-15,-11 3 0 16,-8-2 0-16,-6 3 0 0,0 1 0 16,-7 8 0-16,-1 6 0 15,3 1 0-15,0 8 0 16,6 0 0-16,1 9 0 16,8 4 0-16,5 3 0 15,7 1-4-15,6 5-21 0,12 7-59 16,8-9-4-16</inkml:trace>
  <inkml:trace contextRef="#ctx0" brushRef="#br0" timeOffset="12117.7228">8629 4028 408 0,'0'0'5'0,"0"0"2"15,-2-12 1-15,2 12 2 0,-16-16-1 16,9 12 1-16,-6-4 1 16,-1 5 0-16,-1 3-5 15,-3 3-2-15,3 9-2 16,0 6-1-16,4-1 0 0,0 5 0 15,11 4 0-15,0-4 0 16,5 3-1-16,8-6 1 16,4-2 0-16,9-3 1 15,3-7-1-15,3-5 1 16,2-2-1-16,2 0 1 0,-1-9 0 16,-3-2 1-16,-8-9-3 15,-4-2 0-15,-7-2 0 16,-8-4 0-16,-5-5 0 15,-13 1 0-15,-6 1 0 0,-9 2 0 16,-4 7 0-16,-8 6 0 16,0 8 0-16,1 8 0 15,4 5 0-15,-3 10 0 0,12 7-11 16,3 0-28-16,5 9-47 16,11 2-2-16</inkml:trace>
  <inkml:trace contextRef="#ctx0" brushRef="#br0" timeOffset="12688.7962">8480 4528 386 0,'0'0'6'0,"0"0"3"16,0-12 2-16,0 12 2 15,0 0 0-15,-7-10-1 16,7 10 1-16,-13 0 0 0,6 5-5 16,-3 9-4-1,4 4-2-15,-1-3-1 0,4 7-1 16,3-2 0-16,0 3 1 15,5-4-1-15,7-4 0 16,6-4 1-16,0-3 0 0,5-2 0 16,1-6 0-16,2 0 0 15,0-8 1-15,-1 1 0 0,-2-8 0 16,-6 3 1-16,-4-8-1 16,-9 0 1-16,-4-2-3 15,-10-1 0-15,-7 4 0 16,-8-1 0-16,0 8 0 15,-7 0 0-15,-3 8-2 0,-2 2-11 16,7 8-26-16,0 3-47 16,3 1-2-16</inkml:trace>
  <inkml:trace contextRef="#ctx0" brushRef="#br0" timeOffset="13261.3424">6950 4545 412 0,'0'0'5'0,"0"0"2"16,0 0 1-16,0 0 0 0,0 0 0 15,0 0 0-15,-13 0 1 16,13 0 0-16,-6 13-5 16,3 4-2-16,3 0-1 0,0 1 1 15,8 2-1-15,3-3 1 16,8-5-1-16,3-3 1 0,6-3 0 16,2-4 0-16,2-2 1 15,0-8 0-15,1-3 1 16,-7-4 0-16,-3 1 0 15,-3-9-4-15,-8 3 0 16,-7-5 0-16,-5 3 0 0,-5-5 0 16,-12 9 0-16,-3 0 0 15,-3 6 0-15,-9 5 0 16,2 7 0-16,0 7 0 16,-2 11 0-16,6 2-15 15,3 7-25-15,8 0-48 16,2 5-2-16</inkml:trace>
  <inkml:trace contextRef="#ctx0" brushRef="#br0" timeOffset="13721.3885">6909 5104 422 0,'0'0'4'0,"0"0"1"16,0 0 0-16,0 0 1 15,0 0 0-15,-12 0 0 16,12 0 0-16,-6 17 1 15,2-5-4-15,4 0-2 0,0 3 1 16,7 0-1-16,3-3 0 16,2 0 1-16,6-4 0 0,2-6 0 15,3-2 0-15,5 0 1 16,-3-7-1-16,3-6 1 16,-6 1 0-16,-5-5 0 15,-4-1 0-15,-8 1 0 0,-5-4 0 16,-2 2 0-16,-9 2-1 15,-8 2-2-15,-6 3 0 16,0 3 0-16,-3 6 0 16,0 3-2-16,5 5-4 15,0 5-5-15,9 7-15 0,3 2-59 16,11-1-1-16</inkml:trace>
  <inkml:trace contextRef="#ctx0" brushRef="#br0" timeOffset="14097.9652">7580 5110 452 0,'0'0'2'0,"0"0"2"15,-15 2 0-15,15-2 0 16,-15 16 0-16,5-6 0 0,3 2 0 15,-1 0 1-15,5 3-2 16,3 0-2-16,5-3 0 16,11-2 0-16,4-2 0 0,6-3 1 15,4-5-1 1,6-2 0-16,1-7 1 0,-2-3-1 16,-3 0 1-16,-5-3 0 15,-4-2 0-15,-11-1 0 16,-7 4 0-16,-5-2 0 15,-12 4 0-15,-9 3-2 0,-4 1 0 16,-4 5 0-16,-4 3-3 16,1 0-2-16,2 8-7 15,-2-1-20-15,-3-2-53 0,21 5-2 16</inkml:trace>
  <inkml:trace contextRef="#ctx0" brushRef="#br0" timeOffset="14882.1427">8855 3612 324 0,'0'0'8'16,"-5"-10"4"-16,5 3 3 15,-2-6 4-15,2 1 2 0,-5-1 1 16,5-5 0-16,-2 4 1 16,2 2-7-16,2-1-5 15,-2 13-2-15,17-9-3 16,1 6-3-16,4 3-3 16,8 0 0-16,7 4 0 15,3 4 0-15,2 5 0 16,3-1 0-16,-3 5 0 0,-2 8 0 15,-8 3 0-15,-3 6 0 16,-10 8 0-16,-2 5 0 16,-10 10 0-16,-1 7 0 0,-6 6 0 15,0 5 0-15,-1 6 0 16,-4-3 0-16,0 10 0 0,5 1 0 16,0 0 0-16,0 3 0 15,5-3 0-15,1 0 0 16,3 0 0-16,1-2 0 15,0-2 0-15,-2-7 0 0,-1-1 0 16,0-10 0-16,1-2 0 16,-7-11 0-16,-1-1 0 15,0-9 0-15,0-5 0 16,-4-9 0-16,-3-3 0 16,-3-7 0-16,-3-3 0 15,1-1 0-15,-6-6 0 0,-1-1 0 16,-3-1 0-16,-8-1 0 15,-3 1 0-15,-9-1 0 16,-5-2 0-16,-8 0 0 16,-2-3 0-16,-3-2 0 0,3 3 0 15,2-3 0-15,8 0 0 16,10 0 0-16,5 0 0 0,9 0 0 16,14 0-4-16,9 0-86 15,7-5-2-15</inkml:trace>
  <inkml:trace contextRef="#ctx0" brushRef="#br0" timeOffset="15897.7055">10093 3831 415 0,'0'0'4'0,"5"-11"2"16,-5-2 2-16,2 1 0 16,-2-5 0-16,-2 2 1 15,-8-3 0-15,-5 3 1 0,-8 6-5 16,-3 6-1-16,-9 3-2 16,-3 5-1-16,-1 10-1 15,2 7 1-15,1 6-1 16,10 4 0-16,2 7 0 15,9 4-1-15,11 4 1 0,4 3 0 16,9 3 0-16,10 2 0 16,8 7 0-16,0-5 0 15,0 10 0-15,3 2 0 0,-7 3 0 16,1 0 1-16,-9 4 1 16,-5 4 0-16,-5-3 0 15,-5 2 0-15,-5-2 1 0,-7-3 0 16,-3-2 0-16,-5-4-1 15,-5-7 0-15,5 1-2 16,-3-10 0-16,-1 0 0 16,4-10 0-16,2-5 0 0,6-7 0 15,-1-5 0 1,6-6 0-16,0-7 0 0,4-4 0 16,3-8 0-16,0 12 0 15,0-12 0-15,16 6 0 16,-2-6 0-16,7 0 0 15,5 0 0-15,12-2 0 0,4-7 0 16,10 2 0-16,7-1 0 16,4 3 0-16,2 1 0 15,-3-1 0-15,-7 2 0 0,-3 3 0 16,-10 0 0-16,-10 5 0 16,-9-2 0-16,-9 1 0 15,-14-4-11-15,13 5-32 0,-13-5-44 16,0 0-2-16</inkml:trace>
  <inkml:trace contextRef="#ctx0" brushRef="#br0" timeOffset="16468.3724">10566 3902 416 0,'0'0'5'0,"0"0"2"15,-13-10 1-15,13 10 1 0,-15-5 0 16,5 2 0 0,-6 3 1-16,2 5 0 0,2 10-4 15,-1 2-3-15,8 8-1 16,3 0 0-16,2 3 0 15,7 1 0-15,13 0-1 16,5-7 0-16,5-1 1 0,5-7 0 16,2-6 1-16,1-3-1 15,-1-5-2-15,-2-7 0 16,-8-4 0-16,-4-9 0 0,-9-2 0 16,-7-10 0-16,-7 3 0 15,-4-4 0-15,-11 6 0 16,-8-1 0-16,-4 6 0 0,-3 7 0 15,0 9 0-15,-2 6 0 16,2 9 0-16,-2 6 0 16,9 10 0-16,1 0 0 15,12 10-25-15,5 1-60 16,5-1-4-16</inkml:trace>
  <inkml:trace contextRef="#ctx0" brushRef="#br0" timeOffset="16939.9836">10635 4521 446 0,'0'0'4'16,"0"0"2"-16,0 0 1 16,-7-10 0-16,7 10 1 15,-11-2 0-15,4 2 0 16,-5 0 0-16,-1 9-4 16,6 4-1-16,-5 4-1 15,6 2-2-15,4 4 0 16,2-3 0-16,8 0 0 0,6-3 0 15,8-5 0-15,6-3 0 16,4-6 0-16,1-3 0 16,2-3 0-16,-3-8 0 0,-5-1 0 15,-3-5 0-15,-6-6 0 16,-6-2 0-16,-12-2 0 0,0 2 0 16,-9-5 0-16,-8 7 0 15,-3 4 0-15,-6 4 0 16,1 10 0-16,-1 5 0 15,1 7 0-15,2 11-5 0,1 2-27 16,-7 8-55-16,20 6-2 16</inkml:trace>
  <inkml:trace contextRef="#ctx0" brushRef="#br0" timeOffset="17206.7994">10650 5103 471 0,'0'0'3'0,"-3"9"1"0,1 4 1 16,-3 0 1-16,3 9-1 16,-1 0 2-16,0 9-1 15,-1 2-2-15,4 0-4 0,0 5 0 16,0-9 0-16,7 3 0 15,-4-10 0-15,4 1 0 16,-2-8 0-16,-1-3-11 0,-4-12-12 16,0 0-60-16,11-3-7 15</inkml:trace>
  <inkml:trace contextRef="#ctx0" brushRef="#br0" timeOffset="17840.6931">11077 3742 383 0,'0'0'6'15,"0"0"3"-15,-7-15 2 16,7 15 2-16,-2-11 0 16,-1 3 0-16,3 8 1 15,0-17 0-15,7 14-6 0,5-1-2 16,11 4-2-16,2 0-2 16,5 7 1-16,2 5-1 15,5 3 0-15,4 5-1 16,-2 5 1-16,-9 10-1 15,-3 4 1-15,-6 11 0 16,-7 4-2-16,-7 8 0 0,-4 5 0 16,-3 6 0-16,-8 5 0 15,4 6 0-15,-4 0 0 16,4 1 0-16,-2-1 0 0,3 0 0 16,1-2 0-16,2 0 0 15,0-8 0-15,5-2 0 16,1-3 0-16,-2-7 0 0,4-3 0 15,-4-5 0-15,5-4 0 16,0-5 0-16,-4-5 0 16,0-5 0-16,-3-6 0 15,3-3 0-15,-5-6 0 0,0-4 0 16,0 1 0-16,0-9 0 16,-7 2 0-16,-3-3 0 15,-5 1 0-15,0-2 0 16,-7 0 0-16,-3 2 0 15,-10-4 0-15,-4 2 0 16,-2 2 0-16,-10-2 0 0,1 2 0 16,-3-1 0-16,9 3 0 15,-9 2-15-15,19-4-74 16,6-4-3-16</inkml:trace>
  <inkml:trace contextRef="#ctx0" brushRef="#br0" timeOffset="22802.0035">5007 4231 352 0,'0'0'9'0,"2"-10"4"15,4-2 4-15,-4-1 1 16,1-2 3-16,1 5 2 16,-1-7 1-16,4 2 1 15,-7 6-16-15,0 9-9 0,5-8 0 16,-5 8 0-16,10 10 0 16,-5 4 0-16,5 11 0 15,-3 3 0-15,6 7 0 16,-7 6 0-16,11 4 0 15,-10 2 0-15,3 0 0 0,-4 0 0 16,3-4 0-16,-7-4 0 16,1-7 0-16,-1 1 0 15,-2-9 0-15,0-4 0 16,0-5 0-16,0-3 0 16,-2-2 0-16,2-10 0 15,-3 13 0-15,3-13 0 16,0 0 0-16,0 0 0 0,0 0 0 15,0 0 0-15,0 0 0 16,5 4-71-16,-5-4-24 0</inkml:trace>
  <inkml:trace contextRef="#ctx0" brushRef="#br0" timeOffset="24713.1837">5261 2005 511 0,'0'0'0'0,"0"0"0"0,-7-11 0 16,-4 8 0-16,-6 3 0 15,-8 3-2-15,-2 9 1 16,-8 6 0-16,-6 6 0 0,2 8-1 15,0 3 1-15,4 2 0 16,7 0 2-16,3-4 2 16,13-6 0-16,7-3-1 15,7-6-2-15,11-6 0 0,10-6 0 16,4-1 0-16,5-5 0 16,1-5 0-16,-4-1 0 15,-3-1 0-15,-2 2 0 16,-9-1 0-16,-15 6 0 0,0 0 0 15,-15 11 0-15,-11 4 0 16,-3 5 0-16,-6 5 0 16,-5 4 0-16,1 6 0 15,-4-3 0-15,10 5 0 0,3-4 0 16,11-1 0-16,2-5 0 16,15-5 0-16,2-2 0 15,14-5 0-15,10-7 0 0,2-1 0 16,11-7 0-16,8 0 0 15,-3 0 0-15,6-5 0 16,-9-5 0-16,1 7 0 16,-8-1 0-16,-2 4-41 15,-5 0-46-15,-12 0-4 0</inkml:trace>
  <inkml:trace contextRef="#ctx0" brushRef="#br0" timeOffset="24934.1034">5504 2438 432 0,'0'0'6'0,"0"0"1"0,0 0 2 15,0 0 3-15,0 0 1 16,0 9 1-16,-2 11 0 0,0 7-10 16,-4 6-4-16,1 6 0 15,0 3 0-15,0 5 0 16,3 0 0-16,2-4 0 15,0-7 0-15,5 2-31 16,4-13-56-16,7 0-4 0</inkml:trace>
  <inkml:trace contextRef="#ctx0" brushRef="#br0" timeOffset="25985.5277">7262 2005 457 0,'0'0'3'0,"0"-14"2"0,0 14 0 16,0 0 1-16,0 0 0 0,-14 0 0 15,8 18 0-15,-1 9 1 16,-1 13-4-16,3 7 1 16,1 10-1-16,4 0-3 15,6 5 0-15,2-5 0 16,-1-7 0-16,1-11 0 16,-1-4 0-16,-4-8 0 0,-3-12 0 15,-3-7 0-15,3-8 0 16,-17-3 0-16,2-11 0 15,0-7 0-15,2-11 0 16,3-5 0-16,1-9 0 0,3-8 0 16,6-5 0-16,0-3 0 15,8 2 0-15,9 1 0 16,3 5 0-16,10 6 0 16,0 11 0-16,7 13 0 15,1 14 0-15,-1 10 0 16,0 10 0-16,-5 14 0 0,-4 8 0 15,-5 6 0-15,-9 8 0 16,-12 0 0-16,-2-2 0 16,-12-7 0-16,-10 1 0 15,-7-4 0-15,-2-8 0 0,-4-2 0 16,1-4 0-16,1-8 0 16,4-5 0-16,6 1 0 0,8-8 0 15,15 0 0-15,-8 0 0 16,8 0 0-16,18 0 0 15,5 2 0-15,1 0 0 0,9 1 0 16,-1 7 0-16,3 0 0 16,-3 2 0-16,-2 0 0 15,0 4 0-15,-8-4 0 16,-2 3-9-16,5-13-74 16,-7 15-4-16</inkml:trace>
  <inkml:trace contextRef="#ctx0" brushRef="#br0" timeOffset="26351.4977">7878 2329 441 0,'0'0'4'0,"0"0"2"15,-12 2 1-15,4 5 1 0,-6 6 0 16,0 1 1-16,0 6 1 15,2 2-1-15,-1 4-3 16,3-2-3-16,8 3-3 16,7-4 0-16,7-3 0 0,8-3 0 15,5-7 0-15,10-5 0 16,-1-5 0-16,3-5 0 16,2-3 0-16,-7-7 0 0,-9-3 0 15,0 1 0-15,-10-7 0 16,-10 2 0-16,-6 2 0 15,-10-4 0-15,-12 3 0 16,0 4 0-16,-8 2 0 16,-1 3 0-16,-3 7 0 0,5 5 0 15,-2 0-24-15,8-7-55 16,4 9-12-16</inkml:trace>
  <inkml:trace contextRef="#ctx0" brushRef="#br0" timeOffset="26736.6704">8082 1813 411 0,'0'0'4'0,"0"0"2"15,-15-4 0-15,5 4 2 0,-6 0 0 16,2 4 1-1,-3 6-1-15,-5 7 1 0,4 6-5 16,4 4-1-16,3 3 0 16,6 4-2-16,5-3 0 15,10-5 0-15,10-1 0 16,0-10 0-16,10-8 1 0,2-5 0 16,1-2 0-16,-3-12 1 15,-3 0 0-15,-3-13 0 16,-11 1 0-16,-3-7-1 0,-10 2 1 15,-8-3-1-15,-12 1 0 16,-4 7-2-16,-14 5-2 16,1 8 1-16,-11 11-2 0,4 11-2 15,0 6-5-15,8 15-14 16,4 5-61-16,15-2-3 16</inkml:trace>
  <inkml:trace contextRef="#ctx0" brushRef="#br0" timeOffset="27684.0511">9668 2029 403 0,'0'0'5'16,"0"0"2"-16,0-15 2 15,0 15 1-15,2-9 1 0,-2 9 0 16,0 0 1-16,0 0 2 16,13 9-5-16,-10 13-2 15,2 5-2-15,-3 11-1 16,3-4 0-16,2 8-4 0,-2-2 0 16,1-8 0-16,1 4 0 15,-2-4 0-15,2-11 0 16,-2 1 0-16,-3-5 0 15,4-5 0-15,-5 2-3 0,-1-14-21 16,0 0-43-16,0 10-21 16</inkml:trace>
  <inkml:trace contextRef="#ctx0" brushRef="#br0" timeOffset="27951.246">9606 1729 466 0,'0'0'4'0,"0"0"1"0,-5-10 1 15,5 10 0-15,-3-13 0 16,3 13 0-16,-2-9 0 15,2 9 0-15,0 0-6 16,0 0-5-16,0 0-7 0,8 3-21 16,1 9-53-16,9 2-3 15</inkml:trace>
  <inkml:trace contextRef="#ctx0" brushRef="#br0" timeOffset="28466.3525">10150 1627 434 0,'0'0'4'0,"0"0"2"16,0 0 1-16,-4-7 2 15,4 7-1-15,-7-10 1 16,7 10 0-16,-4-9-1 0,4 9-3 15,0-11-3-15,0 11-1 16,11-15-1-16,-4 10-2 16,2-1 1-16,2 5 0 15,1-4 0-15,0 2-1 0,4 3 1 16,-4 0-1-16,1 3 1 16,-1 2 0-16,-12-5 2 15,21 12 1-15,-3 6 0 16,-17-1 0-16,-4 0 0 15,-13-2 0-15,4-2-1 16,3-1 1-16,9-12-3 0,-3 15 0 16,8-9 0-16,10 6 0 15,7-6 0-15,3 5 0 16,5-4 1-16,0 0-1 0,2 1 1 16,-4-1-1-16,-3 0 2 15,-5 0-1-15,-6 4 0 16,-9-4 0-16,-5 4 0 15,-5 1 1-15,-9 3-1 0,-9-1 0 16,-4 1 0-16,-8 7-3 16,-2-2-3-16,-6 3-10 15,0 9-48-15,-1-13-22 16</inkml:trace>
  <inkml:trace contextRef="#ctx0" brushRef="#br0" timeOffset="28819.2559">8949 2317 491 0,'0'0'2'0,"0"0"2"0,0 0 0 15,0 0 1-15,0-12 0 16,0 12-5-16,0 0 0 15,0 0 0-15,3-9 0 16,-3 9 0-16,10 0-9 16,2-12-63-16,-2 13-16 0</inkml:trace>
  <inkml:trace contextRef="#ctx0" brushRef="#br0" timeOffset="29365.3059">6628 2321 460 0,'0'0'5'0,"-12"-7"0"16,12 7 2-16,-13-9 1 15,1 5 3-15,1-4-1 16,2 6-5 0,-1-5-5-16,10 7 0 0,0 0 0 15,0 0 0-15,5 1 0 16,14-1-16-16,11 6-71 16,10-6 1-16</inkml:trace>
  <inkml:trace contextRef="#ctx0" brushRef="#br0" timeOffset="30623.9939">12060 4525 392 0,'0'0'6'0,"0"0"3"0,0 0 4 16,0 0 2-16,0 0 1 15,-11-7 2-15,11 7 0 16,0 0 1-16,0 0-14 16,0 0-5-16,0 0 0 0,6-9 0 15,8 4 0-15,9 2 0 16,3-2 0-16,10 5 0 16,-2-8 0-16,4 8-88 15,2 0-3-15</inkml:trace>
  <inkml:trace contextRef="#ctx0" brushRef="#br0" timeOffset="30801.177">12092 4705 423 0,'0'0'5'0,"0"0"2"16,0 0 2-16,0 0 1 16,0 0 2-16,10 0 0 15,5 0 0-15,9-5 1 16,6-1-5-16,6 1-8 15,3-5 0-15,11 7-10 16,-8-2-74-16,13 1-3 0</inkml:trace>
  <inkml:trace contextRef="#ctx0" brushRef="#br0" timeOffset="31838.6881">13650 3802 392 0,'0'0'5'0,"8"-11"4"16,-6 0 2-16,1-4 2 15,-3 0 1-15,0-2 0 16,-10-3 1-16,-2 0 1 16,-9 3-5-16,-6 5-3 0,-5 1-5 15,-3 8-3-15,-4 3 0 16,2 3 0-16,-1 8 0 16,5 1 0-16,3 11 0 0,11 3 0 15,4 4 0-15,5 10 0 16,10 2 0-16,7 5 0 15,5 4 0-15,11 5 0 16,2 5 0-16,3-1 0 0,-1 5 0 16,-2 1 0-16,-4 7 0 15,-3 0 0-15,-6 1 0 16,-7 6 0-16,-5 2 0 16,-9-1 0-16,-3 1 0 0,-9-3 0 15,-1 1 0-15,-2-1 0 16,-1-7 0-16,-5-3 0 15,5-2 0-15,2-5 0 16,1-8 0-16,5-9 0 0,1-2 0 16,6-9 0-1,3-7 0-15,3-7 0 0,1-5 0 16,0-4 0-16,3-11 0 16,0 12 0-16,0-12 0 0,0 0 0 15,0 9 0-15,0-9 0 16,0 0 0-16,7 8 0 15,3-6 0-15,3-2 0 0,4 2 0 16,11-2 0-16,2 3 0 16,12-3 0-16,5 0 0 15,11 0 0-15,1 0 0 16,6 0 0-16,-3 0 0 16,-1 0 0-16,-7 0 0 15,-8 3 0-15,-5-3 0 0,-15 0 0 16,-6 0 0-16,-8 0 0 15,-12 0 0-15,0 0 0 16,0 0 0-16,0 0 0 16,-12 9 0-16,0-6 0 0,-1-3 0 15,4-8-54-15,-3 4-38 16</inkml:trace>
  <inkml:trace contextRef="#ctx0" brushRef="#br0" timeOffset="32830.0796">14093 3979 396 0,'0'0'8'0,"0"-13"2"0,0 2 3 16,0 2 2-16,-2-3 2 15,-1-1 0-15,-2-2 1 16,-3 4-1-16,-2 3-17 16,-5 5 0-16,0 3 0 0,-5 11 0 15,2 3 0-15,0 8 0 16,0 2 0-16,2 9 0 16,8 2 0-16,4-3 0 15,4-2 0-15,9-3 0 0,4-2 0 16,11-8 0-16,2-2 0 15,4-7 0-15,6-4 0 16,-2-4 0-16,1-7 0 0,0-4 0 16,-6-9 0-16,-7 1 0 15,-2-10 0-15,-10 1 0 16,-7-9 0-16,-3 3 0 16,-13-1 0-16,-7 2 0 15,-2 9 0-15,-4 4 0 16,-4 5 0-16,3 10 0 0,-1 8 0 15,0 10 0-15,6 3 0 16,0 6 0-16,10 9 0 16,0-1-55-16,8 1-36 15,4 1 0-15</inkml:trace>
  <inkml:trace contextRef="#ctx0" brushRef="#br0" timeOffset="33384.4854">14018 4575 422 0,'0'0'5'0,"0"0"2"0,0 0 2 16,0 0 1-16,-5-9 0 15,5 9 0-15,-16 0 1 16,4 1 0-16,1 12-5 0,-5 5-2 15,2 1-2-15,3 6 0 16,2 1 0-16,4 6-2 16,5-6 0-16,2-1 0 15,8-3 0-15,8-7 0 16,7 1 0-16,2-10 0 0,6-3 0 16,1-3 0-16,1-4 0 15,-3-7 0-15,-2-4 0 16,-3 0 0-16,-6-4 0 15,-9-6 0-15,-11 1 0 0,-1-5 0 16,-6 3 0-16,-10 1 0 16,-3 3 0-16,-3 2 0 15,-6 5 0-15,3 10 0 16,0 5 0-16,-1 5 0 0,1 10-4 16,6 7-25-16,3 6-58 15,0-1-2-15</inkml:trace>
  <inkml:trace contextRef="#ctx0" brushRef="#br0" timeOffset="33652.144">13988 5162 428 0,'0'0'2'0,"0"0"3"15,-5 10 0-15,5-10 2 16,-4 20 0-16,4-8 0 16,-4 6 0-16,4 5 0 0,0-2-1 15,0 1-2-15,0 3-3 16,4-2 1-16,-2-1-1 16,2-2-3-16,2-3-5 15,0-3-9-15,1-2-36 0,-2-3-30 16,-5-9-3-16</inkml:trace>
  <inkml:trace contextRef="#ctx0" brushRef="#br0" timeOffset="34247.1257">14437 3802 401 0,'0'0'5'0,"0"0"2"16,-1-11 2-16,1 11 1 16,-2-13 1-16,2 13 0 15,-3-15 0-15,3 15 0 0,6-16-3 16,11 16-4-16,2 0-1 15,5 3-1-15,6 2-1 16,6 7 0-16,-2 4 0 0,4 3-1 16,-3 9 0-16,-5-1 0 15,-3 12 0-15,-7 3 1 16,-3 13-1-16,-9 7 1 16,-6 10 1-16,-2 5-1 0,-6 7 1 15,2 5 0 1,-5 2 0-16,-2 1 0 0,5-3 0 15,0-2-2-15,6-5 0 16,-2 0 0-16,2-6 0 16,0-3 0-16,5-4 0 15,-2-3 0-15,3 2 0 0,-2-3 0 16,-1-12 0-16,3 0 0 16,-3-4 0-16,-1-8 0 15,-2-3 0-15,-2-5 0 0,-7-9 0 16,-4-1 0-16,2-4 0 15,-11-3 0-15,-3-2 0 16,-8-4 0-16,1 0 0 16,-10-1 0-16,-1-1 0 0,-3 2 0 15,-2 1 0-15,0-4 0 16,6 1 0-16,5 4 0 16,20-3-86-16,-3-4-3 0</inkml:trace>
  <inkml:trace contextRef="#ctx0" brushRef="#br0" timeOffset="50944.2392">2175 7018 372 0,'0'0'9'0,"0"-12"4"15,-2 5 2-15,-3-4 3 16,3-2 1-16,-3 3 2 0,-1 1 0 16,1-1 0-16,5 10-19 15,0 0-2-15,-9 15 0 16,9 9 0-16,0 6 0 0,0 12 0 15,2 4 0-15,3 5 0 16,0 4 0-16,3 1 0 16,-3-4 0-16,2 1 0 15,3-3 0-15,-2-6 0 16,-3-7 0-16,-3 1 0 0,3-12 0 16,-5-4 0-16,0-4 0 15,0-6 0-15,0-12 0 16,0 0 0-16,-10 0 0 15,2-7 0-15,1-13 0 16,-3 0 0-16,3-5 0 0,-1-5 0 16,5 1 0-16,3-1 0 15,0 3 0-15,8 2 0 16,5 6 0-16,4 1 0 0,4 5 0 16,7 4 0-16,2 6 0 15,5 3 0-15,0 0 0 16,0 8 0-16,-3 4 0 0,-2 5 0 15,-8 3 0-15,-2 2 0 16,-10 1 0-16,-8 1 0 16,-4-2 0-16,-14 1 0 15,-5 0 0-15,-7-6 0 16,-6 0 0-16,-6-2 0 0,-5-3 0 16,1 1 0-16,1-6 0 15,1 1 0-15,10-5 0 16,-1-2 0-16,8 2 0 15,5-3 0-15,8 0 0 0,2-3 0 16,10 3-11-16,0 0-77 16,0 0-5-16</inkml:trace>
  <inkml:trace contextRef="#ctx0" brushRef="#br0" timeOffset="51532.3751">2442 6728 413 0,'0'0'6'16,"-8"-13"4"-16,4 6 3 15,-5-5 1-15,5-5 1 16,-1 2 1-16,0-6 0 0,5-1-8 15,0 5-8-15,12-3 0 16,3 2 0-16,7 6 0 16,2 0 0-16,6 2 0 15,0 7 0-15,-2 3 0 16,0 0 0-16,-6 11 0 0,-3 3 0 16,-8 6 0-16,-4 5 0 15,-7 2 0-15,-5 3 0 16,-5 0 0-16,-5-1 0 15,-5 3 0-15,1-1 0 16,-1-6 0-16,2-3 0 0,6-2 0 16,0-4 0-16,6-3 0 15,6-5 0-15,11-1 0 16,8-7 0-16,8 0 0 0,6 0 0 16,5 0 0-16,6-5 0 15,-2-1 0-15,5 5 0 16,-9 6-45-16,0-5-45 0,-6 2-3 15</inkml:trace>
  <inkml:trace contextRef="#ctx0" brushRef="#br0" timeOffset="51765.6198">3138 7156 497 0,'0'0'2'0,"0"0"2"0,0 0-1 15,9-4 2-15,1 1-5 16,3-4 0-16,7-1 0 16,2 3 0-16,-1-4 0 0,9 6-33 15,-1-2-53-15,-7 5-3 16</inkml:trace>
  <inkml:trace contextRef="#ctx0" brushRef="#br0" timeOffset="51912.5765">3127 7317 429 0,'0'0'5'0,"0"0"3"0,0 0 2 16,11 0 0-16,3 0 1 15,4 0 0-15,9-6-1 16,8 0 0-16,2-6-13 0,16-16-69 15,-3 19-13-15</inkml:trace>
  <inkml:trace contextRef="#ctx0" brushRef="#br0" timeOffset="53794.237">4885 6834 365 0,'0'0'8'0,"0"0"2"0,0 0 2 16,-6-7 2-16,6 7 1 15,0 0 2-15,-11-5 0 16,11 5 2-16,0 0-7 0,0 0-2 16,0 0-1-16,0 0-6 15,11-7-3-15,13 4 0 16,3-5 0-16,5-1 0 16,5-3 0-16,3-6 0 0,0 3 0 15,-5-2 0-15,-3-1 0 16,-9 2 0-16,-9 1 0 15,-9 5 0-15,-5 10 0 16,-17-6 0-16,-10 8 0 0,-8 12 0 16,-5 5 0-16,-5 3 0 15,1 7 0-15,1-3 0 16,9 1 0-16,4-2 0 16,14 0 0-16,8-4 0 15,8-3 0-15,14-5 0 0,5-3 0 16,8-1 0-16,6-3 0 15,-3-4 0-15,0 0 0 16,0-2 0-16,-10 0 0 0,-3 0 0 16,-7 0 0-1,-10 0 0-15,0 8 0 0,-8 4 0 16,-9 3 0-16,-5 5 0 16,-3 2 0-16,-5 8 0 15,-5 2 0-15,2 1 0 0,3-1 0 16,3-3 0-16,5 1 0 15,5-4 0-15,7-7 0 16,2 0 0-16,8-6 0 16,6 0 0-16,8-4 0 0,9-6 0 15,7-1 0-15,5-2 0 16,1 0 0-16,10-5 0 16,1-2 0-16,-5-1 0 0,-2 1 0 15,-4-1 0-15,-6 3 0 16,-4-2-9-16,-6 7-21 15,-3 0-57-15,-10 0-2 16</inkml:trace>
  <inkml:trace contextRef="#ctx0" brushRef="#br0" timeOffset="54595.3533">5375 7201 450 0,'0'0'4'0,"0"0"3"16,0-11 1-16,0 2 1 16,3-1 1-16,-1-5 0 0,5 1 1 15,3-6-9-15,8 2-2 16,1 3 0-16,6-2 0 16,2 7 0-16,1 2 0 15,2 4 0-15,-3 4 0 16,-4 4 0-16,-5 4 0 0,-1 9 0 15,-10 3 0-15,-7 3 0 16,-4 4 0-16,-4 2 0 16,-10 2 0-16,1-2 0 0,-8-2 0 15,2-1 0-15,1-4 0 16,5-4 0-16,-1-4 0 16,6-5 0-16,1-1 0 0,11-8 0 15,0 0 0-15,0 0 0 16,18 5 0-16,5-5 0 15,2-5 0-15,5 0 0 0,4-2 0 16,4-1 0-16,-5 1 0 16,3 4 0-16,-9 3-57 15,-2 0-32-15,-4-1-1 16</inkml:trace>
  <inkml:trace contextRef="#ctx0" brushRef="#br0" timeOffset="54929.3324">6240 6982 505 0,'0'0'3'0,"0"0"0"16,0 0-3-16,0 0 0 16,0 0 0-16,0 0 0 15,0 0 0-15,-5-4 0 16,5 4 0-16,0 0 0 15,0 0 0-15,5 0 0 0,10-13-63 16,0 16-28-16</inkml:trace>
  <inkml:trace contextRef="#ctx0" brushRef="#br0" timeOffset="55802.4415">7299 6790 434 0,'0'0'5'0,"0"0"4"15,0-12 2-15,0 12 2 16,2-13 0-16,-2 13 0 16,0 0 0-16,0 0-13 15,0 13 0-15,0 12 0 0,0 4 0 16,0 8 0-16,0 5 0 16,5 5 0-16,2 1 0 15,2-7 0-15,-2 4 0 16,0-10 0-16,0-1 0 0,-1-6 0 15,-6-6 0-15,0-5 0 16,0-2 0-16,0-15 0 16,-18 7 0-16,9-7 0 0,-7-12 0 15,2-7 0-15,-2-10 0 16,2-9 0-16,0-10 0 16,5-6 0-16,2-5 0 15,7-1 0-15,0 3 0 0,5 3 0 16,6 2 0-16,3 12 0 15,5 8 0-15,4 6 0 16,4 9 0-16,1 5 0 16,2 7 0-16,-3 5 0 0,5 0 0 15,-4 13 0-15,-7-1 0 16,-3 11 0-16,-8 1 0 16,-8 6 0-16,-2 0 0 15,-12 0 0-15,-6-1 0 16,-3-2 0-16,-4-3 0 15,0-3 0-15,2-4 0 0,4-6 0 16,1-2 0-16,8-2 0 16,10-7 0-16,-7 13 0 15,7-13 0-15,12 14 0 0,8-3 0 16,2-1 0-16,4 2 0 16,4 0 0-16,6 1 0 15,2-1 0-15,-3-2 0 0,-3 2 0 16,-5-2 0-16,3 3-2 15,-11-6-27-15,-15 5-57 16,15-1-3-16</inkml:trace>
  <inkml:trace contextRef="#ctx0" brushRef="#br0" timeOffset="56965.6623">8048 7139 337 0,'0'0'7'0,"0"0"3"16,0 0 4-16,0 0 3 0,0 0 0 15,0 0 1-15,0 0 1 16,-7-5 0-16,7 5-6 16,-14 5-2-16,7 5-4 15,-6 4-1-15,1 10-1 0,-2-4-2 16,6 4 0-16,-3 1 0 16,7 0-1-16,2-1-2 15,2-4 0-15,9-5 0 0,7-5 0 16,8-3 0-16,-2-4 0 15,8-3 0-15,0 0 0 16,0-8 0-16,-3-4 0 16,-2-3 0-16,-8-3 0 0,-1-2 0 15,-11-2 0-15,-5-5 0 16,-4 2 0-16,-8-1 0 16,-5 0 0-16,-3 4 0 15,-3 3 0-15,-4 3 0 16,3 7 0-16,-4 3 0 0,3 2 0 15,5 4 0-15,1 0 0 16,1 1 0-16,9 5 0 16,-2-1 0-16,11-5-8 0,0 10-30 15,0-10-51-15,0 0-1 16</inkml:trace>
  <inkml:trace contextRef="#ctx0" brushRef="#br0" timeOffset="57525.9528">8064 6460 459 0,'0'0'4'0,"0"0"2"0,0-15 3 16,0 15 2 0,0-12 1-16,0 12-2 0,0-10-10 15,0 10 0-15,0 0 0 16,-2 13 0-16,0 7 0 15,2 4 0-15,0 9 0 16,0 0 0-16,0 3 0 0,0-1 0 16,2-3 0-16,3-2 0 15,2-6 0-15,-1-4 0 0,-1-3 0 16,0-7 0-16,-3 0 0 16,-2-10 0-16,5 8 0 15,-5-8 0-15,0 0-14 16,0 0-75-16,-3-6-2 0</inkml:trace>
  <inkml:trace contextRef="#ctx0" brushRef="#br0" timeOffset="59305.0903">9454 6730 443 0,'0'0'4'0,"0"0"3"15,0 0 0-15,0 0 0 16,0 0 2-16,5 8 0 16,-5 4 1-16,0 6 1 0,0 6-7 15,0 4-4-15,0-2 0 16,0 6 0-16,0 1 0 16,0-1 0-16,3-2 0 15,-1-4 0-15,-2-5 0 0,2-3 0 16,-2-3 0-16,0-1-10 15,0-14-6-15,0 19-19 16,0-8-50-16,0-11-1 16</inkml:trace>
  <inkml:trace contextRef="#ctx0" brushRef="#br0" timeOffset="59537.1043">9445 6396 426 0,'0'0'4'0,"0"0"4"0,-6-10-2 16,6 10 3-16,-7-12 0 16,7 12-1-16,-5-10 1 15,5 10-2-15,-5-11-5 16,5 11-7-16,0 0-17 0,-2 5-59 15,11 7-2-15</inkml:trace>
  <inkml:trace contextRef="#ctx0" brushRef="#br0" timeOffset="60076.8637">9834 6346 459 0,'0'0'4'16,"-2"-8"1"-16,-2-1 1 15,3-1 1-15,1-5-1 16,0 1 1-16,5-4 0 0,5 0 0 16,7 4-4-16,6 2-3 15,4 1 0-15,6 2 0 16,-6 9 0-16,3 0 0 15,-3 5 0-15,-8 7-3 0,-4 3 1 16,-4 5 1-16,-9-1-1 16,-2 6 1-16,-7 0-1 15,-5-5 2-15,1 2-1 16,-2 1 1-16,2-6 0 16,0-3-1-16,4-1 1 0,0-3-1 15,5-1 1-15,2 2 1 16,0-11-1-16,14 18 1 15,0-11 0-15,4 3-1 16,3-3 1-16,0 3 0 16,4-3-1-16,-5 0-1 0,-2 4 1 15,-3-4 0-15,-6 1-1 16,-9-8 1-16,11 14 0 0,-13-6 1 16,-12 2 0-16,-2-3 0 15,-7 1 0-15,-4-1 0 16,-6 0 0-16,0 1-1 15,-3-1-1-15,4-2-3 0,4 0-4 16,1-2-7-16,9 4-25 16,18-7-45-16,-12 12 0 15</inkml:trace>
  <inkml:trace contextRef="#ctx0" brushRef="#br0" timeOffset="61893.3641">3331 9701 426 0,'0'0'5'0,"0"0"2"15,0 0 3-15,0 0 2 0,0 0 1 16,0 0 1-16,0 0 0 16,0 0-4-16,0 0-10 15,11-11 0-15,0 9 0 16,4-1 0-16,5-1 0 0,3 4 0 16,5-5 0-16,1 5 0 15,-4-3-54-15,2 3-35 16,-4 0-2-16</inkml:trace>
  <inkml:trace contextRef="#ctx0" brushRef="#br0" timeOffset="62046.767">3336 9889 420 0,'0'0'4'0,"0"0"3"16,0 0 1-16,0 0 2 16,-10 7 1-16,10-7 2 0,5 6-1 15,6-6 1-15,10 0-5 16,7 0-3-16,7-6-11 15,5-4-30-15,8 2-47 16,8-4-5-16</inkml:trace>
  <inkml:trace contextRef="#ctx0" brushRef="#br0" timeOffset="62760.7199">5199 9506 453 0,'0'0'6'0,"0"0"2"16,0-17 2-16,0 17 1 0,-3-12 2 15,3 12-3-15,-2-9-10 16,2 9 0-16,0 0 0 15,0 0 0-15,0 0 0 16,0 20 0-16,0 5 0 0,0 2 0 16,2 9 0-16,1 10 0 15,1-3 0-15,-1 6 0 16,2-6 0-16,-1 1 0 16,-1-3 0-16,-1-7 0 15,2-4 0-15,-2-7 0 16,0-3 0-16,-2-8 0 0,0-3 0 15,0-9 0-15,3 8 0 16,-3-8 0-16,0 0 0 16,0 0 0-16,0 0 0 15,0 0 0-15,0 0 0 0,0 0 0 16,0-3 0-16,0 3 0 16,0 0 0-16,-7-12 0 15,7-5-37-15,0 17-57 0</inkml:trace>
  <inkml:trace contextRef="#ctx0" brushRef="#br0" timeOffset="64638.2891">6646 8279 353 0,'0'0'6'0,"0"0"5"16,9-15 2-16,-6 8 1 0,-3-5 0 15,2 1 1-15,-2-1 0 16,-2-2-1-16,-10 1-5 15,-4 3-4-15,-6 0-2 16,-6 5-3-16,-4 0 1 0,0 0-2 16,-3 5 1-16,3 0 0 15,0 0 0-15,4 5-1 16,8 0 1-16,3 4-1 16,4 4 1-16,6 2 0 0,7 4 1 15,2 7 0-15,8 3 0 16,3 8 2-16,4 9-1 15,1 5 1-15,2 8 0 16,-1 7 0-16,-1 7 1 0,-4 7-1 16,-3 6 1-16,-4 9 1 15,-2-2 0-15,-5 9-2 16,0 3-3-16,-2-1 0 0,-6 1 0 16,1 1 0-16,-1-3 0 15,-2-1 0-15,3-7 0 16,-2-3 0-16,3-5 0 15,-2-2 0-15,4-6 0 16,-1-5 0-16,-3 1 0 16,5-12 0-16,-3 7 0 15,5-6 0-15,-4-2 0 0,0 3 0 16,5-6 0-16,-2 0 0 16,-5 4 0-16,1-9 0 0,6 0 0 15,-2 1 0-15,-3-5 0 16,2-3 0-16,-2-3 0 15,3 1 0-15,2-8 0 16,0 2 0-16,-2-1 0 0,-4-6 0 16,6 5 0-16,0-5 0 15,0 1 0-15,0-4 0 16,-3 1 0-16,1-8 0 16,2 1 0-16,-2-9 0 0,-1-1 0 15,1-4 0-15,2-9 0 16,-3 8 0-16,3-8 0 15,0 0 0-15,0 0 0 16,0 0 0-16,0 0 0 16,0 0 0-16,0 0 0 15,0 0 0-15,0 0 0 0,10 0 0 16,3 0 0-16,6-5 0 16,9-2 0-16,8-1 0 15,5-3 0-15,12-2 0 0,1 3 0 16,1 1 0-16,-1-2 0 15,-3 5 0-15,-7 2 0 0,-7 1 0 16,-5 3 0-16,-12 0 0 16,-2 0 0-16,-18 0 0 15,12 0 0-15,-12 0 0 16,0 0 0-16,-9 3 0 16,-7-3 0-16,4-3 0 15,-8-9-6-15,-3-3-85 0,9-2-4 16</inkml:trace>
  <inkml:trace contextRef="#ctx0" brushRef="#br0" timeOffset="65041.0626">5765 9886 511 0,'0'0'0'0,"0"0"0"0,0 0 0 15,0-10 0-15,0 10 0 16,0 0 0-16,13-12 0 16,-13 12 0-16,14-5 0 0,-14 5 0 15,18 0 0-15,-8 2 0 16,12 1-26-16,3 5-63 15,0-8-4-15</inkml:trace>
  <inkml:trace contextRef="#ctx0" brushRef="#br0" timeOffset="75527.391">7150 8539 365 0,'0'0'9'16,"5"-15"4"-16,-5 7 2 0,2-7 2 16,-1 1 2-16,3-1 1 15,-4-3 0-15,0-1 2 16,-5 4-11-16,-5 5-11 0,-3 3 0 16,-1 4 0-16,-6 3 0 15,-4 7 0-15,-4 8 0 16,1 5 0-16,-1 6 0 15,3 0 0-15,3 4 0 0,4 0 0 16,3 0 0-16,13-3 0 16,2 0 0-16,2-4 0 15,13-2 0-15,4-6 0 16,7 0 0-16,4-5 0 16,2-3 0-16,5-4 0 15,6 0 0-15,-6-3 0 0,5 0-28 16,6-3-59-16,-16-2-3 15</inkml:trace>
  <inkml:trace contextRef="#ctx0" brushRef="#br0" timeOffset="75991.4357">7495 8480 441 0,'0'0'5'0,"0"0"2"15,0 0 3-15,0-10 0 16,0 10 1-16,0 0 1 16,-10-8-1-16,-2 8-7 15,-3 3-4-15,3 6 0 0,-8 6 0 16,3 7 0-16,-1 1 0 16,3 1 0-16,5 2 0 15,8 1 0-15,2-6 0 0,2-1 0 16,11-2 0-16,4-7 0 15,8-4 0-15,2-5 0 16,3-2 0-16,0-8 0 16,0-6 0-16,0-2 0 0,-9-5 0 15,-5-2 0-15,-7-4 0 16,-4-3 0-16,-5 3 0 16,-9 0 0-16,-6 2 0 0,-5 6 0 15,-3 2 0-15,1 8 0 16,0 6 0-16,-3 3 0 15,5 11 0-15,5 4 0 16,6 5 0-16,3 4 0 16,6 3 0-16,10-2 0 15,5 3 0-15,7-4 0 0,6-2-7 16,9-4-15-16,5-4-61 16,1-5-4-16</inkml:trace>
  <inkml:trace contextRef="#ctx0" brushRef="#br0" timeOffset="76159.12">7896 8516 430 0,'0'0'3'0,"0"0"3"0,0 0 2 15,5 8 1-15,-5 2 2 16,0 7 0-16,0 4 0 16,2 5 1-16,-2 7-2 15,3 4-10-15,-3 0 0 0,2 2 0 16,0-1-21-16,-9 1-63 15,7-2-3-15</inkml:trace>
  <inkml:trace contextRef="#ctx0" brushRef="#br0" timeOffset="79893.4259">7132 9661 376 0,'0'0'5'0,"6"-10"4"0,-1 3 2 15,-3-6 2-15,0 1 0 16,1 0 2-16,-3-3 0 16,0-1 1-16,-5 1-5 0,-8 11-4 15,1-1-2-15,-6 5-2 16,-1 2-1-16,-6 8-1 15,5 5 0-15,-2-1-2 16,4 4 1-16,4 2 0 0,3 0 0 16,9-1-1-16,7 5 1 15,10-4 0-15,4-3 1 16,6-1 0-16,7 2-1 0,3-1 1 16,1-1-1-16,1-4 1 15,-5 0-1-15,-4-2 0 16,-6 0 0-16,-5-1-1 15,-4 1 1-15,-6 1 0 16,-7-2 1-16,-2 3-1 16,-14-1 0-16,-1-1 1 0,-5 0 0 15,-8 0-1-15,-2-3 0 16,-5 1-1-16,1-4 0 16,-1 1-3-16,7-2-1 15,5 1-7-15,1-4-14 0,9 0-53 16,15 0-8-16</inkml:trace>
  <inkml:trace contextRef="#ctx0" brushRef="#br0" timeOffset="80358.6786">7515 9610 404 0,'0'0'6'16,"0"0"3"-16,0 0 2 0,0 0 1 15,0 0 0-15,0 0 1 16,0 7 0-16,-9 5 0 16,-8 8-5-16,6 4-3 0,-4 6-3 15,3 2 1-15,0 1-3 16,2-1 0-16,9 0 0 16,1-5 0-16,12-5 0 0,1-5 0 15,7-1 0-15,4-8 0 16,4-6 0-16,2-2 0 15,2-2 0-15,-5-14 0 16,1 2 0-16,-3-9 0 16,-7-4 0-16,-6-3 0 15,-9-5 0-15,-3 1 0 16,-3-1 0-16,-15 5 0 0,-4 3 0 16,-8 5 0-16,1 7 0 15,-6 8 0-15,2 4 0 16,3 6 0-16,3 7 0 0,7 4 0 15,7 6 0-15,6-1 0 16,7 8 0-16,6-1 0 16,8-4 0-16,6 2 0 0,7-4 0 15,6-2 0-15,4-7-9 16,5 1-26-16,8-10-51 16,-6-2 0-16</inkml:trace>
  <inkml:trace contextRef="#ctx0" brushRef="#br0" timeOffset="80533.3296">7961 9678 399 0,'0'0'5'15,"0"0"3"-15,-3 10 2 16,1 3 1-16,-4 1 1 16,3 9 0-16,1 1 0 0,2 6 0 15,0 5-6-15,0-1-6 16,0 7-11-16,5 8-51 15,1-12-22-15</inkml:trace>
  <inkml:trace contextRef="#ctx0" brushRef="#br0" timeOffset="81069.3321">7336 10592 467 0,'0'0'4'0,"0"0"1"16,0 0 1-16,0 0 1 15,-10 0 0-15,0 5 0 0,-5 10 1 16,-2 2-8-16,-3 11 0 16,3 7 0-16,-1 2 0 15,3 5 0-15,8 2 0 16,2-4 0-16,8-1 0 15,9-7 0-15,10-3 0 16,6-12 0-16,6-8 0 0,6-4 0 16,5-5 0-16,-2-10 0 15,4-5 0-15,-8-7 0 16,-4-7 0-16,-10-4 0 16,-11-7 0-16,-8-1 0 0,-12-4 0 15,-13 5 0-15,-8 1 0 16,-8 10 0-16,-10 5 0 15,-2 15 0-15,-3 9 0 0,8 7 0 16,-3 13 0-16,23-2-78 16,4 9-13-16</inkml:trace>
  <inkml:trace contextRef="#ctx0" brushRef="#br0" timeOffset="84878.6059">9666 8497 340 0,'0'0'7'16,"0"0"4"-16,4-10 4 0,-4 10 2 15,5-10 2-15,-5 10 1 16,3-12 1-16,-3 12 2 16,0-12-7-16,0 12-4 0,-12-6-2 15,-1 6-10-15,-2 0 0 16,-3 7 0-16,2 9 0 15,-7 1 0-15,6 3 0 16,-3 7 0-16,13-3 0 0,1 7 0 16,6-2 0-16,3-2 0 15,9-7 0-15,10 0 0 16,6-5 0-16,2-8 0 16,0-2 0-16,2-5 0 15,3-10 0-15,-5-4 0 0,-4-9 0 16,-3 1 0-16,-8-8 0 15,-5-5 0-15,-9 3 0 16,-1-6 0-16,-3 7 0 16,-13 1 0-16,-4 3 0 0,-4 10 0 15,-1 9 0-15,-5 8 0 16,-2 8 0-16,2 11 0 16,-2 9 0-16,10 11-16 15,6 6-72-15,2 2-3 0</inkml:trace>
  <inkml:trace contextRef="#ctx0" brushRef="#br0" timeOffset="85491.3011">9564 9740 392 0,'0'0'6'15,"3"-7"3"-15,-3 7 2 16,1-15 3-16,-1 5 1 0,0-1 0 16,0 2 1-16,-4-1 0 15,4 10-6-15,-13-8-3 16,6 8-7-16,-3 8 0 0,0 4 0 15,2 6 0-15,0 5 0 16,7-1 0-16,1 2 0 16,1 0 0-16,15 0 0 0,1-5 0 15,9-6 0-15,8-6 0 16,6-7 0-16,-1 0 0 16,4-10 0-16,-4-2 0 15,-3-8 0-15,-6-4 0 0,-6-5 0 16,-10-2 0-16,-8-4 0 15,-12 0 0-15,-8 3 0 16,-10 7 0-16,-7 4 0 16,-4 10 0-16,-2 8 0 15,-2 8 0-15,3 13 0 16,4 9 0-16,5 0-6 0,14 1-58 16,6 12-26-16,7-4 1 15</inkml:trace>
  <inkml:trace contextRef="#ctx0" brushRef="#br0" timeOffset="85856.3272">9770 10649 460 0,'0'0'4'0,"0"0"3"0,0 0 2 16,0 0 1-16,0 0 0 15,0 0 1-15,0 0-11 16,0 13 0-16,0 7 0 0,0 1 0 15,0 9 0-15,0 8 0 16,0 4 0-16,0 2 0 16,0-4 0-16,0 0 0 15,0-2 0-15,0-7 0 16,2-2 0-16,-2-3-67 0,0-16-24 16</inkml:trace>
  <inkml:trace contextRef="#ctx0" brushRef="#br0" timeOffset="90413.6237">11980 8303 444 0,'0'0'4'0,"0"0"1"0,0-12 2 16,0 12 1-16,-5-12 0 15,5 12 0-15,-10-15 0 16,-3 8 0-16,1 2-4 15,-5 5-2-15,-3 0-1 0,4 8-1 16,0 1-1-16,1 3 1 16,3 3 0-16,1 2 0 15,9 2 1-15,2 2 0 16,10 2 0-16,7-4 1 16,2 3-2-16,10-3 0 0,2-1 0 15,2 2 0-15,2-2 0 16,-3-2 0-16,-2 0 0 15,-3-1 0-15,-4-3 0 0,-9-2 0 16,-4 1 0-16,-10-11 0 16,7 14 0-16,-7-14 0 15,-14 15 0-15,-3-8 0 0,-8-2 0 16,-5 2 0-16,0-2 0 16,-2 1 0-16,-1-6 0 15,3 1 0-15,4-1-7 16,5 0-2-16,2 0-8 0,8-12-58 15,11 12-11-15</inkml:trace>
  <inkml:trace contextRef="#ctx0" brushRef="#br0" timeOffset="90871.3438">12355 8313 432 0,'0'0'6'16,"0"0"0"-16,0 0 4 0,0-12 2 16,0 12 0-16,0 0 0 15,-10-5 0-15,10 5-3 16,-22 5-9-16,12 9 0 16,-2 7 0-16,-3 1 0 0,5 8 0 15,0-1 0-15,2 1 0 16,8 3 0-16,0-9 0 15,11-2 0-15,3-3 0 0,6-6 0 16,3-7 0-16,1-4 0 16,1-4 0-16,3-8 0 15,-3-5 0-15,0-8 0 16,-6-1 0-16,-4-8 0 16,-3-4 0-16,-7 0 0 15,-5 4 0-15,0-1 0 0,-10 1 0 16,-2 10 0-16,-8 2 0 15,2 7 0-15,-1 6 0 0,-1 7 0 16,0 0 0-16,4 7 0 16,2 6 0-16,2 2 0 15,5 0 0-15,-1 2 0 16,6-2 0-16,-1 5-6 0,3-7-8 16,5-8-63-16,7 7-8 15</inkml:trace>
  <inkml:trace contextRef="#ctx0" brushRef="#br0" timeOffset="92882.0563">12700 8432 405 0,'0'0'6'0,"0"0"3"16,0 0 2-16,0 0 2 15,0 0 0-15,0 0 1 0,0 0 0 16,0 0 0-16,0 0-4 15,0 12-8-15,3-2-2 16,-3 8 0-16,3-1 0 16,-1 5 0-16,3 1 0 0,-3 1 0 15,4-4 0-15,-6 0 0 16,3 0 0-16,-1-7 0 16,-2 1 0-16,0-7-23 0,0-7-53 15,0 0-11-15</inkml:trace>
  <inkml:trace contextRef="#ctx0" brushRef="#br0" timeOffset="93380.9149">12233 8436 330 0,'0'0'8'0,"0"0"4"15,0 0 3-15,0 0 4 16,0 0-1-16,0 0 2 15,0 0 0-15,0 0 2 0,8 4-7 16,4-4-5-16,6 0-2 16,1 0-1-16,4 0-2 15,2-4-3-15,5 4-2 0,-3-1 0 16,3 1 0-16,-6-3-11 16,7 3-23-16,4 0-49 15,-16 3-2-15</inkml:trace>
  <inkml:trace contextRef="#ctx0" brushRef="#br0" timeOffset="93955.0327">11184 9610 415 0,'0'0'5'0,"0"0"3"16,0 0 2-16,5 0 1 0,5 0 1 16,1 0 1-16,8-6 1 15,1 4-1-15,5-3-3 16,5 0-10-16,1 3 0 0,2-1 0 15,2 0 0-15,2 3 0 16,-7 0-10-16,8-3-47 16,-8 3-29-16,-8 6-2 15</inkml:trace>
  <inkml:trace contextRef="#ctx0" brushRef="#br0" timeOffset="94405.0217">12065 9462 395 0,'0'0'6'0,"0"0"3"15,0 0 1-15,0-12 3 16,0 12-1-16,-8-12 1 16,-2 7 1-16,-5 5 0 0,-10 0-5 15,-7 10-4-15,2 7-1 16,-2 9-2-16,0 3 0 15,2 0-1-15,5 8 1 0,10-4-2 16,7-1 0-16,8-2 0 16,16-5 0-16,6-5 0 15,13-3 0-15,2-10 0 16,5 3 0-16,5-8 0 0,-5-2 0 16,4 0 0-16,-8 0 0 15,-2-2 0-15,-14-8-16 16,0-2-62-16,-7 7-9 15</inkml:trace>
  <inkml:trace contextRef="#ctx0" brushRef="#br0" timeOffset="94882.3557">12462 9418 413 0,'0'0'7'0,"0"0"2"0,0-12 3 16,0 12 2-16,-5-10-1 15,5 10 1-15,-9-7 0 16,-2 7 1-16,-1 2-15 16,-8 8 0-16,3 10 0 0,-3 4 0 15,-3 6 0-15,4 5 0 16,4-1 0-16,3 3 0 15,9-1 0-15,3-4 0 16,5-5 0-16,12-6 0 0,8-4 0 16,5-10 0-16,4-5 0 15,3-2 0-15,1-8 0 16,2-4 0-16,-8-10 0 16,0-3 0-16,-9-5 0 15,-6-4 0-15,-9-1 0 16,-8-3 0-16,-6 5 0 0,-8 0 0 15,-9 8 0-15,-7 8 0 16,-2 7 0-16,-3 10 0 0,3 5 0 16,2 10 0-16,5 7 0 15,6 3 0-15,11 2 0 16,8 3 0-16,15-3 0 0,8-3 0 16,12 2-8-16,-1-2-74 15,11-9-5-15</inkml:trace>
  <inkml:trace contextRef="#ctx0" brushRef="#br0" timeOffset="95069.0126">12937 9477 459 0,'0'0'3'0,"0"0"3"0,0 0 1 16,0 12 1-16,-2 5 1 15,-1 2 0-15,0 8 1 0,-2 5-10 16,5 8 0-16,-3-3 0 15,3 10 0-15,0-5 0 16,3 6-9-16,18-7-76 0,-17-6-3 16</inkml:trace>
  <inkml:trace contextRef="#ctx0" brushRef="#br0" timeOffset="96156.3244">12288 10513 419 0,'0'0'4'0,"0"0"4"15,0 0 1-15,-7-12 0 16,7 12 2-16,-15-3 0 0,5 3 1 16,-5 10 0-16,0 7-3 15,0 11-2-15,0 6-7 16,5 4 0-16,2 6 0 16,7 1 0-16,2-3 0 0,17-2 0 15,4-9 0-15,6-7 0 16,7-10 0-16,2-7 0 15,3-7 0-15,-3-1 0 16,-3-15 0-16,-1-4 0 0,-8-5 0 16,-8-7 0-16,-9 1 0 15,-8-7 0-15,-10 1 0 16,-10 0 0-16,-7 9 0 0,-10 3 0 16,-4 8 0-16,0 7 0 15,1 8 0-15,0 2 0 16,10 5-10-16,5 12-63 15,8-12-16-15</inkml:trace>
  <inkml:trace contextRef="#ctx0" brushRef="#br0" timeOffset="96952.0371">12830 7828 392 0,'0'0'4'16,"0"0"2"-16,0-10 0 0,0 10 2 15,18-15 0-15,1 2 2 16,9 1 1-16,6 0 0 0,11 2-4 16,6 3-1-16,2 7-2 15,0 4 0-15,-3 14-2 16,-6 9 1-16,-9 15 0 16,-10 13-1-16,-5 11 2 0,-10 17 0 15,-8 11 0-15,-2 13 1 16,0 12 0-16,0 6-3 15,0 9-2-15,0 8 0 16,5-4 0-16,6 3 0 0,-2-2 0 16,9 0 0-16,-4-4 0 15,4-2 0-15,-3-8 0 16,-2-3 0-16,0-3 0 16,0-3 0-16,-6-7 0 15,3-8 0-15,-4-4 0 0,1-5 0 16,0-8 0-16,-1-7 0 15,1-8 0-15,-2-6 0 16,-5-5 0-16,0-5 0 0,-2-9 0 16,-8-6 0-16,-3-3 0 15,-1-9 0-15,-7-1 0 16,-6-7 0-16,-3-3 0 0,-2-3 0 16,-8-2 0-16,-1-5 0 15,-10-1 0-15,-1-1 0 16,-5-1 0-16,3 1 0 15,-6 0 0-15,10-3 0 16,8 1 0-16,2 2 0 0,15 5 0 16,17-6-86-16,8-2-6 15</inkml:trace>
  <inkml:trace contextRef="#ctx0" brushRef="#br0" timeOffset="102537.8002">13921 9448 499 0,'0'0'2'15,"0"0"1"-15,0 0 1 16,0 0-1-16,3-8-3 16,-3 8 0-16,0 0 0 15,0 0 0-15,0-12 0 0,0 12 0 16,0 0 0-16,9-10-81 15,0 10-7-15</inkml:trace>
  <inkml:trace contextRef="#ctx0" brushRef="#br0" timeOffset="103257.6206">15194 8214 411 0,'0'0'5'0,"0"0"3"0,3-15 2 16,-1 8 2-16,-2-6 0 15,0 2 1-15,0 0 1 16,-5-1-1-16,-4 3-4 0,-2 9-5 15,-6 4-4-15,-1 13 0 16,-1 8 0-16,4 1 0 16,0 8 0-16,2 3 0 0,11-1 0 15,4-1 0-15,11-4 0 16,11-7 0-16,6-7 0 16,8-7 0-16,-1-7 0 15,4-3 0-15,3-13 0 0,-5-9 0 16,-4-8 0-16,-7-2 0 15,-11-10 0-15,-5-2 0 16,-9-1 0-16,-6 3 0 16,-14 2 0-16,-11 10 0 0,-4 8 0 15,-3 10 0-15,-8 12 0 16,5 10 0-16,-3 9 0 16,4 16 0-16,5 2-19 15,2 9-66-15,15 7-1 16</inkml:trace>
  <inkml:trace contextRef="#ctx0" brushRef="#br0" timeOffset="103740.2448">15107 9341 458 0,'0'0'3'0,"0"0"3"0,2-12 1 15,-2 12 1-15,0-12 0 16,0 12 0-16,-10-5 0 15,1 5-3-15,-4 5-5 0,1 10 0 16,-1 6 0-16,4 5 0 16,1 1 0-16,6 5 0 15,4-1 0-15,8-2 0 0,13-5 0 16,6-6 0-16,4-6 0 16,6-7 0-16,4-5 0 15,1-8 0-15,-4-6 0 16,-6-6 0-16,-6-7 0 0,-6-1 0 15,-8-1 0-15,-14-1 0 16,-6 0 0-16,-9 5 0 16,-10 3 0-16,-3 10 0 15,-3 5 0-15,-2 9 0 0,-4 10-6 16,12 5-53-16,0 12-28 16,6 7-2-16</inkml:trace>
  <inkml:trace contextRef="#ctx0" brushRef="#br0" timeOffset="104002.2125">15266 10268 494 0,'0'0'2'0,"-10"10"0"16,6 2 0-16,-4 5 2 0,0 11 1 15,-2 4-3-15,3 5-2 16,0 10 0-16,5 5 0 16,2 3 0-16,0 1 0 15,2 4 0-15,3-4 0 16,-3 0 0-16,5-5 0 0,-7-13-10 16,4-6-73-16,-4-2-6 15</inkml:trace>
  <inkml:trace contextRef="#ctx0" brushRef="#br0" timeOffset="104749.8619">14861 7991 392 0,'0'0'3'0,"0"0"2"16,0-12 0-16,0 12 0 15,-18-7 0-15,1 4 1 0,-11 3 0 16,-6 8 1-16,-9 6-2 16,2 10-2-16,-6 5 0 15,-1 5 0-15,6 3-1 16,4 5 0-16,8 3 0 15,14 7 0-15,8 2 0 0,8 6-1 16,5 8 1-16,12 12 0 16,6 7 0-16,2 10 1 15,1 9-2-15,0 6 1 16,-7 6 0-16,-3 6 2 16,-9 3 0-16,-7 4-1 0,-2-2 0 15,-14 2 1-15,-3-2-1 16,-6-2 1-16,-2 1 0 15,-2-7-1-15,-1-4 0 16,-1-8 0-16,1-3-3 0,5-11 0 16,0-6 0-16,3-12 0 15,2-10 0-15,6-8 0 0,3-12 0 16,-2-7 0-16,9-8 0 16,-2-7 0-16,4-6 0 15,2-4 0-15,0-2 0 16,0-6 0-16,0-7 0 15,12 12 0-15,1-6 0 0,0-2 0 16,6-1 0-16,6-1 0 16,3 1 0-16,7-3 0 15,4 2 0-15,6 1 0 16,2-3 0-16,5 2 0 0,-4-2 0 16,7-5-81-16,-12 5-8 15</inkml:trace>
  <inkml:trace contextRef="#ctx0" brushRef="#br0" timeOffset="105502.4801">15872 8041 398 0,'0'0'4'16,"0"0"3"-16,6-13 1 0,-6 13 1 15,5-13 0-15,4 6 0 16,4-2 1-16,7 1 1 0,5 0-5 16,7 6-2-16,8 2-1 15,3 0-2-15,1 8 1 16,-1 11-1-16,-4 5 1 15,-6 12 1-15,-8 14 0 0,-9 9 1 16,-5 16 0-16,-9 11 0 16,-2 11 0-16,-10 8 1 15,3 16-5-15,-5 3 0 16,3 1 0-16,2 6 0 16,2-1 0-16,5 4 0 0,0-6 0 15,3-1 0-15,6-6 0 16,0-2 0-16,3-8 0 15,1-2 0-15,-1-2 0 16,0-8 0-16,3-7 0 0,-4-4 0 16,3-4 0-16,-4-4 0 15,-5-6 0-15,-1-7 0 16,-4-2 0-16,0-6 0 0,-4-7 0 16,-8-2 0-16,-5-6 0 15,-1-2 0-15,-5-6 0 16,-2-5 0-16,-9-3 0 15,1-4 0-15,-6-3 0 0,-6-4 0 16,-6-3 0-16,-2-1 0 16,-7-6 0-16,-5 1 0 15,2-4 0-15,1 1 0 0,2-2 0 16,9-1 0-16,3-2 0 16,18 0 0-16,5 3-81 15,13-11-11-15</inkml:trace>
  <inkml:trace contextRef="#ctx0" brushRef="#br0" timeOffset="105853.8903">16748 9361 497 0,'0'0'1'0,"0"0"2"0,0 0 0 16,0 0 1-16,7-8-1 16,6 6-3-16,1-3 0 0,9-2 0 15,5 0 0-15,9 4-30 16,5-4-53-16,0 4-5 16</inkml:trace>
  <inkml:trace contextRef="#ctx0" brushRef="#br0" timeOffset="105984.6687">16842 9518 481 0,'0'0'1'16,"0"0"1"-16,4 12 0 0,8-7 1 16,4 0 0-16,12-3 0 15,6 0-2-15,14 1-9 16,5-3-71-16,6-10-3 16</inkml:trace>
  <inkml:trace contextRef="#ctx0" brushRef="#br0" timeOffset="108037.5459">18512 7800 338 0,'0'0'7'0,"5"-10"2"16,4 1 5-16,-2-4 2 15,-2 1 0-15,-1-3-1 0,-4-2 1 16,0 2 0-16,-12 0-6 15,-10 7-3-15,-6 5-4 16,-6 3-1-16,-6 8-1 16,-4 10 0-16,4 6-1 0,2 4 2 15,4 26 1 1,11 6 0-16,7 7 2 16,14 9-1-16,8 6 2 15,9 10 0-15,10 2-1 16,7 10 1-16,0-7-6 15,0 7 0-15,-4 5 0 0,-3 7 0 16,-7-4 0-16,-4 9 0 16,-4-2 0-16,-5 3 0 15,-5-6 0-15,0-3 0 16,-10-1 0-16,-2-5 0 16,-5-6 0-16,1-1 0 0,-1-8 0 15,-3-6 0-15,0-5 0 16,3-4 0-16,-1-8 0 15,1 1 0-15,1-8 0 16,4-5 0-16,0-5 0 0,-1-8 0 16,9 1 0-16,-4-10 0 15,4-3 0-15,1-5 0 16,-1-5 0-16,4-2 0 16,0-3 0-16,0-4 0 0,4-2 0 15,1 1 0-15,2-3 0 16,5 1 0-16,4 0 0 15,0-3 0-15,12 1 0 0,4-1 0 16,11-2 0-16,4 0 0 16,8-5 0-16,2 0 0 15,3 0 0-15,2 0 0 16,-5 2 0-16,-2-2 0 0,-13 0 0 16,-8 3 0-16,-4-3 0 15,-10 2 0-15,-9 2 0 16,-11-4-11-16,11 2-19 15,-11-2-56-15,0 0-3 16</inkml:trace>
  <inkml:trace contextRef="#ctx0" brushRef="#br0" timeOffset="109315.4875">19000 7870 381 0,'0'0'6'0,"10"-13"3"16,-10 13 2-16,14-19 1 15,-8 6 1-15,-1 1 1 16,-5-1 0-16,0 1 0 0,-15 5-5 16,-5 7-3-16,-8 0-2 15,-4 9-3-15,0 7 0 16,0 2 0-16,2 1 0 0,11 3 0 16,1 3 1-16,13-1 0 15,7 2 0-15,19-5 0 16,6 7 3-16,8-3-5 15,4-3 0-15,5 0 0 0,2 1 0 16,-4-4 0-16,-4 1 0 16,-9-2 0-16,-7 1 0 15,-7-1 0-15,-5-1 0 16,-10-1 0-16,-7 2 0 0,-11 1 0 16,-4-3 0-16,-7-3 0 15,-4-1 0-15,-8-5 0 16,5-1 0-16,-1-2 0 15,4-1-2-15,8-3-15 16,0 0-31-16,13-10-37 0,12 0-3 16</inkml:trace>
  <inkml:trace contextRef="#ctx0" brushRef="#br0" timeOffset="109718.7999">19436 7856 435 0,'0'0'5'15,"0"0"1"-15,0 0 0 0,0 0 1 16,0 0 0-16,-11 0 1 16,-4 9 1-16,0 3 0 15,-7 10-3-15,2 1-2 16,0 7 0-16,3 1-1 16,4 1-1-16,8-1-2 15,5-2 0-15,13-6 0 0,7-3 0 16,5-6 0-16,0-4 0 15,4-7 0-15,-1-3 0 16,-1-3 0-16,-2-9 0 16,-5-6 0-16,-3-9 0 0,-7-2 0 15,-10-6 0-15,0-3 0 16,-12 0 0-16,-8 0 0 16,-3 6 0-16,-4 7 0 0,-2 8 0 15,-1 8 0-15,5 9 0 16,0 9 0-16,7 11 0 15,1 2 0-15,17 7 0 0,0 7 0 16,15-2 0-16,5 3 0 16,10-2 0-16,4-6-8 15,12 0-30-15,3-5-46 16,3-10-2-16</inkml:trace>
  <inkml:trace contextRef="#ctx0" brushRef="#br0" timeOffset="109884.4304">19880 7996 441 0,'0'0'2'16,"0"0"1"-16,0 0 4 16,0 12 1-16,-3 6 0 15,1 0 1-15,0 9 0 0,-1 2 0 16,1 11-1-16,-3 2-6 16,5 5-14-16,0 15-62 15,0-15-9-15</inkml:trace>
  <inkml:trace contextRef="#ctx0" brushRef="#br0" timeOffset="110336.1396">18662 9344 444 0,'0'0'5'16,"0"0"3"-16,0 0 2 16,0 0 1-16,0 0 0 15,0 0 1-15,10-3-2 16,5 1-10-16,5-3 0 0,2 0 0 15,11 0 0-15,-1 0 0 16,5-2 0-16,3 2 0 16,-1 0 0-16,-1 5 0 15,-3 0-81-15,-5-3-9 0</inkml:trace>
  <inkml:trace contextRef="#ctx0" brushRef="#br0" timeOffset="110652.8611">19497 9168 482 0,'0'0'4'0,"0"0"1"16,0-12 1-16,0 12 0 15,-11-11 0-15,0 9-4 16,-8 2-2-16,-1 2 0 15,-8 10 0-15,-2 6 0 16,-2 8 0-16,-3 5 0 0,8 4 0 16,-1 0 0-16,11-1 0 15,7 1 0-15,10-5 0 16,5 0 0-16,13-8 0 0,3-6 0 16,7-2 0-16,12-9 0 15,2 0 0-15,1-5 0 16,7 0-24-16,14-7-62 0,-22-7-2 15</inkml:trace>
  <inkml:trace contextRef="#ctx0" brushRef="#br0" timeOffset="111212.3132">19840 9104 448 0,'0'0'4'15,"0"0"1"-15,0 0 1 0,-4-3 0 16,4 3 1-16,-16 3 1 16,2 7 0-16,-2 4 0 15,2 6-3-15,-2 7-2 16,2 1 0-16,2 4-3 0,1 0 0 16,9 0 0-16,2-2 0 15,2-6 0-15,11-4 0 16,4-2 0-16,3-8 0 15,8-5 0-15,-1-5 0 16,3-5 0-16,-2-5 0 0,-4-8 0 16,-2-4 0-16,-5-5 0 15,-4-3 0-15,-10-3 0 16,-3 0 0-16,-12 0 0 0,-6 1 0 16,-1 7 0-16,-4 5 0 15,-2 6 0-15,0 9 0 16,6 5 0-16,-2 12 0 15,8 5 0-15,6 3 0 0,5 6 0 16,2-2 0-16,15 6 0 16,2-6 0-16,15 2-20 15,3-10-64-15,5 0-4 16</inkml:trace>
  <inkml:trace contextRef="#ctx0" brushRef="#br0" timeOffset="111387.1466">20256 9225 463 0,'0'0'4'16,"-3"10"0"-16,-1-1 2 0,-6 8 1 15,7 3 0-15,-5 9 0 16,4 2 0-16,0 10-1 16,-1 0-6-16,5 4-10 0,0 5-46 15,5-11-30-15,3 3-1 16</inkml:trace>
  <inkml:trace contextRef="#ctx0" brushRef="#br0" timeOffset="112881.3389">19576 10206 430 0,'0'0'3'0,"0"0"2"15,0 0 0-15,-9 0 1 16,2 4 2-16,-4 10 0 15,-6 1 1-15,-1 4 0 0,-1 8-2 16,-1 0-1-16,0 4-1 16,3 3-1-16,4-5-1 15,8 1 0-15,5-5-3 0,11-3 0 16,10-7 0-16,7-8 0 16,8-4 0-16,5-3 0 15,6-7 0-15,1-8 0 16,-4-3 0-16,-4-6 0 15,-5-2 0-15,-10-1 0 16,-10-2 0-16,-13-1 0 16,-9 0 0-16,-13 3 0 15,-10 5 0-15,-10 0 0 0,-7 10 0 16,-3-1 0-16,0 8 0 16,8 2 0-16,5 3-24 0,3 6-45 15,16-6-20-15</inkml:trace>
  <inkml:trace contextRef="#ctx0" brushRef="#br0" timeOffset="113599.1529">20176 7432 380 0,'0'0'5'0,"0"0"1"16,-12 0 1-16,12 0-1 16,-11 0 1-16,11 0 2 15,9 0 1-15,10 3 0 16,13 1-3-16,16 3-2 0,7 5 0 16,9 5 0-16,8 3-1 15,3 10-2-15,-6 8 0 16,-4 6 0-16,-13 16 0 15,-15 29 3 1,-15 12 2-16,-9 19 0 16,-13 15 0-16,-7 14 0 0,-11 14-3 15,-1 14-4-15,-2 8 0 16,4-11 0-16,5-1 0 16,4 4 0-16,8-12 0 0,0-1 0 15,10-11 0-15,0-9 0 16,7-11 0-16,1-12 0 15,1-6 0-15,-1-11 0 0,-3-8 0 16,-3-9 0-16,-2-12 0 16,-5-9 0-16,-5-9 0 15,-2-4 0-15,-8-14 0 16,1-7 0-16,-9-9 0 16,-3-5 0-16,-6-6 0 0,-5-4 0 15,-8-4 0-15,-4 1 0 16,-9-3 0-16,-6 1 0 15,-8 2 0-15,-8 0 0 16,1 2 0-16,3 1 0 16,4 1 0-16,8-2 0 0,15 9 0 15,6-9 0-15,18 5-66 16,20-1-26-16</inkml:trace>
  <inkml:trace contextRef="#ctx0" brushRef="#br1" timeOffset="272107.1607">7311 12317 236 0,'11'0'2'16,"3"-3"-2"-16,21 3 0 0,8-2 0 16,26 0 0-16,18-6-2 15,22-1 2-15,16-8 0 16,27 3-1-16,14-8 1 16,20 3 0-16,25-10 0 0,10 0 0 15,21-3 0-15,13-1 1 16,24 3-1-16,7-6 0 15,20 4 2-15,12-4-2 16,8 2 0-16,46 2 1 16,-18-3 0-16,14 8-1 0,-6-3 1 15,26 6-1-15,5-2 0 16,43 5 1-16,-24 3-1 16,-33-2 1-16,20 1 1 0,11 1 6 15,15 1 3-15,-17 2 5 16,-5 5 2-16,-11 0 0 15,-4 6 1-15,-22 4-2 16,-3 7 3-16,-30 0-1 16,-20 8-3-16,-27-4-3 0,-24 5-1 15,-62-4 0-15,7 4 0 16,-25-8 0-16,-27 1-1 16,-30-2-3-16,-23-2-1 15,-30-3-1-15,-18 1 0 0,-16 0-1 16,-14-1-5-16,-13 0 0 15,-11-2 0-15,0 0 0 16,-8 3 0-16,-2 0 0 16,-2-3 0-16,-3 2 0 0,-2 0 0 15,-3 3 0-15,-1-5 0 16,-8 0-67-16,9 0-22 16</inkml:trace>
  <inkml:trace contextRef="#ctx0" brushRef="#br1" timeOffset="278305.0088">2334 13208 389 0,'0'0'7'0,"0"0"3"16,0 0 3-16,0 0 2 16,0 0 1-16,0 0 1 0,0-7-1 15,0 7 1-15,0 0-6 16,3 3-11-16,0 11 0 16,-1 8 0-16,1 11 0 15,2 2 0-15,-3 9 0 0,5 5 0 16,0 4 0-16,2-4 0 15,0-1 0-15,1-2 0 16,-2-3 0-16,-1-8 0 16,1-6 0-16,-6-4 0 15,3-6 0-15,-3-6 0 0,2 0 0 16,-4-13 0-16,2 9 0 16,-2-9 0-16,0 0 0 15,-2-15 0-15,-4 1 0 16,1-4 0-16,0-2 0 0,3-2 0 15,-1 0 0-15,3-4 0 16,0 9 0-16,3-3 0 16,6 4 0-16,7 1 0 0,-3 3 0 15,11 1 0-15,1 4 0 16,5 1 0-16,2 6 0 16,-2 0 0-16,4 9 0 15,-4 0 0-15,-2 3 0 16,-3 1 0-16,-8 4 0 0,-4-2 0 15,-6 5 0-15,-7-5 0 16,0 0 0-16,-13 2 0 16,-4 3 0-16,-10-6 0 15,-6 4 0-15,-1-4 0 0,-3 0 0 16,-7-2 0-16,8-5 0 16,1-2 0-16,3-5 0 15,9 0 0-15,3 0 0 16,5-5 0-16,6 1 0 15,9 4 0-15,-6-20 0 0,12-1-78 16,3 13-16-16</inkml:trace>
  <inkml:trace contextRef="#ctx0" brushRef="#br1" timeOffset="279258.0261">2650 13050 416 0,'0'0'6'15,"0"0"2"-15,0 0 3 0,-10-12 2 16,10 12 1-16,-7-10 1 16,7 10 0-16,-5-11-2 15,5 11-13-15,5-15 0 16,5 10 0-16,7-4 0 0,6-1 0 15,-1-2 0-15,5 1 0 16,-5 5 0-16,3 0 0 16,-2 4 0-16,-4 2 0 0,-3 0 0 15,-7 5 0-15,-9-5 0 16,13 17 0-16,-10-2 0 16,-3 0 0-16,-5 0 0 15,-3 3 0-15,-2 2 0 0,-4-4 0 16,0 2 0-1,5-4 0-15,-2-2 0 0,4 1 0 16,4-6 0-16,3-7 0 16,3 16 0-16,10-8 0 15,1-4 0-15,7-1 0 0,-2 4 0 16,6-5 0-16,0 6 0 16,0-3 0-16,-2-1 0 15,-4 2 0-15,-3-2 0 16,-4 4 0-16,-6-5 0 0,-6-3 0 15,0 17 0-15,-4-8 0 16,-10 4 0-16,-4-2 0 16,-7 3 0-16,1-4 0 15,-6 2 0-15,2-2 0 0,1-2 0 16,2-2 0-16,2-3 0 16,9 2 0-16,-5-5-22 15,8 0-67-15,11 0-2 16</inkml:trace>
  <inkml:trace contextRef="#ctx0" brushRef="#br1" timeOffset="279538.6156">3342 13404 474 0,'0'0'4'16,"0"0"1"-16,0 0 1 15,0 0 0-15,0 0 1 16,0 0 0-16,7-3-5 0,7 3-2 16,4-2 0-16,5-3 0 15,1 5 0-15,3-3 0 16,2 3-22-16,13 0-64 15,-21 0-4-15</inkml:trace>
  <inkml:trace contextRef="#ctx0" brushRef="#br1" timeOffset="279685.0751">3326 13551 381 0,'0'0'3'0,"0"0"2"0,0 0 4 15,0 0 2-15,10 1 0 16,5-1 1-16,6 0 0 15,5-1-1-15,6-10-9 0,9-11-72 16,2 14-11-16</inkml:trace>
  <inkml:trace contextRef="#ctx0" brushRef="#br1" timeOffset="280632.1912">4448 13208 440 0,'0'0'3'16,"0"0"3"-16,0 0 1 15,0 0 1-15,0 0 1 16,0 0 1-16,4-7 0 0,6 7 1 16,5 0-4-16,6-3-7 15,3 1 0-15,9-3 0 16,1 0 0-16,5-2 0 16,-1-3 0-16,-1-2 0 15,-5-1 0-15,-6 1 0 0,-9-4 0 16,-6 4 0-16,-11 0 0 15,-3 2 0-15,-14 5 0 16,-11 3 0-16,-6 4 0 0,-5 8 0 16,-2 7 0-16,1 3 0 15,1 6 0-15,9-2 0 16,10 3 0-16,4-5 0 0,11-2 0 16,8-2 0-16,9-4 0 15,13-4 0-15,2-2 0 16,7-6 0-16,5-2 0 15,-2 0 0-15,-5-5 0 16,-2 2 0-16,-5-1 0 0,-8 1 0 16,-10 3 0-16,-7 0 0 15,-7 5 0-15,-10 7 0 16,-5 5 0-16,-8 1 0 16,0 9 0-16,-7 1 0 15,4 3 0-15,1-1 0 0,7 1 0 16,3-5 0-16,10-1 0 15,3-3 0-15,9-3 0 16,3-5 0-16,10-2 0 16,4-4 0-16,3-1 0 0,10-2 0 15,-4-3 0-15,8 1 0 16,-7-3 0-16,5 0 0 16,-2-3 0-16,2 3-51 0,-2-2-37 15,-2-3-3-15</inkml:trace>
  <inkml:trace contextRef="#ctx0" brushRef="#br1" timeOffset="281168.8031">5015 13555 478 0,'0'0'4'0,"0"0"1"0,0 0 1 16,0 0 1-16,-6-13 1 16,6 13-5-16,-2-12-3 0,2 4 0 15,8-1 0-15,6-1 0 16,9 0 0-16,-1 0 0 16,4 3 0-16,0 5 0 0,1-1 0 15,-2 3 0-15,-4 3 0 16,-7 4 0-16,-7 3 0 15,-1 7 0-15,-4-3 0 16,-2 1 0-16,-2 3 0 16,-6-2 0-16,3-2 0 0,-2 1 0 15,2-3 0-15,0 1 0 16,3-1 0-16,-2-5 0 16,4 4 0-16,9-2 0 15,3-1 0-15,3 2 0 16,4-3 0-16,4 3 0 15,0-3 0-15,2 3 0 0,-6 0 0 16,1-3 0-16,-4 3 0 16,-4 1 0-16,-5 1 0 0,-7 1 0 15,-5-1 0-15,-10-3 0 16,-7 4 0-16,-3-1 0 16,-7-3 0-16,-9-1 0 15,2 1 0-15,-3-8 0 0,3-1 0 16,3 0 0-16,1-5-10 15,10-15-64-15,6 11-15 16</inkml:trace>
  <inkml:trace contextRef="#ctx0" brushRef="#br1" timeOffset="281379.8577">5672 13317 511 0,'0'0'0'0,"0"0"0"16,0 0 0-16,0 0 0 15,3-9 0-15,-3 9 0 16,0 0 0-16,0 0 0 0,0 0 0 16,0 0 0-16,11-3-81 15,-4 3-12-15</inkml:trace>
  <inkml:trace contextRef="#ctx0" brushRef="#br1" timeOffset="282985.8339">6247 13196 409 0,'0'0'5'0,"0"0"3"15,0-13 2-15,0 13 2 0,0-9 2 16,0 9 0-16,0-10 0 16,0 10 0-16,0 0-3 15,0 0-11-15,0 19 0 16,0 6 0-16,0 7 0 0,0 8 0 15,5 5 0-15,1 7 0 16,-1-3 0-16,4 1 0 16,-2-5 0-16,4-6 0 0,-4-4 0 15,3-11 0-15,-5 1 0 16,0-10 0-16,-2-2 0 16,-1-3 0-16,-2-10 0 15,0 0 0-15,0 0 0 16,-5 0 0-16,-3-7 0 15,1-9 0-15,-3-6 0 16,0-10 0-16,0-7 0 0,3-9 0 16,2-2 0-16,3-4 0 15,2-1 0-15,2 5 0 16,8 4 0-16,2 4 0 0,6 10 0 16,-4 5 0-16,11 4 0 15,0 8 0-15,0 5 0 0,5 2 0 16,-3 8 0-16,-2 6 0 15,-3 3 0-15,-2 9 0 16,-4 7 0-16,-7 2 0 16,-6-2 0-16,-3 5 0 0,-5-1 0 15,-10-2 0-15,-5-4 0 16,0-1 0-16,-6-4 0 16,2-8 0-16,-2-1 0 15,8-2 0-15,0-4 0 16,6-3 0-16,-1 0 0 15,13 0 0-15,-10 0 0 16,10 0 0-16,0 0 0 0,16 10 0 16,1-3 0-16,0 0 0 15,11 4 0-15,-1 4 0 16,5 3 0-16,3-1 0 0,-3 2 0 16,3-2 0-16,-5 1 0 15,0 0 0-15,-5-1 0 16,-7-7 0-16,1 5 0 0,-5-8 0 15,-3 0 0-15,-11-7 0 16,12 12 0-16,-12-12 0 16,0 0 0-16,2 13 0 0,-2-13 0 15,0 0 0-15,0 0 0 16,-2 14-73-16,2-14-19 16</inkml:trace>
  <inkml:trace contextRef="#ctx0" brushRef="#br1" timeOffset="283469.0352">6973 13600 448 0,'0'0'4'0,"0"0"0"16,0 0 2-16,0 0 1 15,0 0 1-15,-7 12 1 16,-1-2 0-16,0 5 2 0,-1-2-6 16,2 4-5-16,-1 0 0 15,6 3 0-15,2-3 0 16,0-2 0-16,7-1 0 15,8-3 0-15,5-4 0 16,2-4 0-16,6-3 0 0,2 0 0 16,2-10 0-16,-2 3 0 15,-4-6 0-15,-3-2 0 16,-5 0 0-16,-6-5 0 16,-11 1 0-16,-1-3 0 0,-8 1 0 15,-8-1 0-15,-5 2 0 16,-7 5 0-16,-4 3 0 15,2 7 0-15,0 2 0 0,3 3 0 16,4 6 0-16,0 2 0 16,9 1 0-16,2-4-31 15,12-5-60-15,-3 15-3 16</inkml:trace>
  <inkml:trace contextRef="#ctx0" brushRef="#br1" timeOffset="284164.9978">6984 12939 450 0,'0'0'5'16,"0"0"3"-16,-4-16 2 16,1 6 2-16,3 1 1 15,-1-6 0-15,1 2-13 0,0-1 0 16,0-1 0-16,4 5 0 15,4 0 0-15,7 2 0 16,-2 4 0-16,4 1 0 16,3 0 0-16,5 3 0 0,-3 6 0 15,0 0 0-15,1 5 0 16,-6 4 0-16,-2 0 0 16,-5 2 0-16,-9 0 0 0,-1 6 0 15,-6-3 0-15,-8 2 0 16,-7 0 0-16,-4-3 0 15,3-1 0-15,-2 0 0 0,1-3 0 16,5-3 0-16,6-5 0 16,12-7 0-16,-7 15 0 15,7-15 0-15,12 13 0 16,8-9 0-16,2-2 0 16,8 1 0-16,0 0 0 15,4-3 0-15,1 0 0 0,-2 2 0 16,-6-2 0-16,-5 0 0 15,-2 0 0-15,-5 2 0 16,-5 1 0-16,-10-3 0 16,10 2 0-16,-10-2 0 0,0 0 0 15,0 0 0-15,0 0 0 16,0 0 0-16,0 0 0 16,0 0 0-16,0 11 0 0,0-11 0 15,0 0 0-15,-10 15 0 16,10-15 0-16,-7 15 0 15,7-15-84-15,-8 14-10 0</inkml:trace>
  <inkml:trace contextRef="#ctx0" brushRef="#br1" timeOffset="284837.4187">7848 13399 503 0,'0'0'4'0,"0"0"0"15,0 0-4-15,0 0 0 16,0 0 0-16,0 0 0 15,0 0 0-15,0 0 0 0,0 0 0 16,0 0 0-16,0 0 0 16,0 0 0-16,16 2 0 15,-22 1-88-15,14-1-5 16</inkml:trace>
  <inkml:trace contextRef="#ctx0" brushRef="#br1" timeOffset="285318.0917">8462 13183 486 0,'0'0'4'0,"0"0"1"15,0 0 2-15,0 0 0 16,0 0-5-16,0 10-2 0,0 2 0 16,-2 8 0-16,-3 9 0 15,5 0 0-15,-2 5 0 16,-1 7 0-16,3-2 0 16,0 2 0-16,0-5 0 15,3-2 0-15,-1-6 0 16,0-6 0-16,3-2 0 15,-5-5 0-15,3-3 0 16,-3-12-19-16,-8 7-71 16,8-7-3-16</inkml:trace>
  <inkml:trace contextRef="#ctx0" brushRef="#br1" timeOffset="285548.9309">8388 12925 478 0,'0'0'4'0,"0"0"2"0,0-9 2 16,0 9 0-16,0-12-1 16,0 12-7-16,0-11 0 15,0 11 0-15,0-12 0 16,0 12 0-16,0 0 0 15,0 0 0-15,0 0-9 16,5 15-79-16,4-7-3 0</inkml:trace>
  <inkml:trace contextRef="#ctx0" brushRef="#br1" timeOffset="286090.1859">8965 12821 479 0,'0'0'4'0,"0"0"2"0,-5-9 2 16,5 9 1-16,-6-17-4 16,4 4-5-16,-1 3 0 15,3-4 0-15,0-1 0 16,11 0 0-16,3 2 0 15,7 3 0-15,6-2 0 16,0 7 0-16,3 0 0 0,3 5 0 16,-6 0 0-16,-3 8 0 15,-4 1 0-15,-5 6 0 16,-7 3 0-16,-6 2 0 0,-2-1 0 16,-2 1 0-16,-9 6 0 15,2-5 0-15,-3-1 0 16,-4 2 0-16,7-2 0 0,1 1 0 15,6-4 0-15,2 2 0 16,2-1 0-16,10-1 0 16,9-2 0-16,0 3 0 0,4-1 0 15,3-2 0-15,-1-1 0 16,-2 1 0-16,-2-2 0 16,-4-1 0-16,-6 0 0 15,-8 1 0-15,-5 0 0 0,-5-1 0 16,-10 0 0-1,-9 0 0-15,-6 0 0 0,-3-2 0 16,-4 0 0-16,-1 2 0 16,-7-5 0-16,8 4 0 15,-3-4-9-15,6 4-80 16,4-2-1-16</inkml:trace>
  <inkml:trace contextRef="#ctx0" brushRef="#br1" timeOffset="286966.597">4214 14345 344 0,'0'0'4'0,"0"0"2"16,0 0 1-16,0 0 3 15,0 0 2-15,13 0 0 0,1 0 2 16,11 0 1-16,12 5-3 16,13 0 0-16,12-1-2 15,18-1-1-15,17 0-1 16,20-3-1-16,17 0 0 0,20-7-2 16,20-1 0-16,16-4 1 15,27-3 0-15,10 3-6 16,12-3 0-16,14 3 0 15,11-2 0-15,1 5 0 16,4 2 0-16,-8 2 0 0,-3-1 0 16,-6 6 0-16,-19 0 0 15,-9 0 0-15,-20 3 0 16,-23 2 0-16,-19-1 0 0,-21 4 0 16,-26-2 0-16,-21-2 0 15,-19 2 0-15,-24-1 0 16,-12-2 0-16,-12-1 0 15,-12-2 0-15,-15 0 0 0,10 0 0 16,-10 0 0-16,0 0 0 16,0 0 0-16,-5 0 0 15,-5 0 0-15,-5-2-58 16,0 2-36-16</inkml:trace>
  <inkml:trace contextRef="#ctx0" brushRef="#br1" timeOffset="289986.0348">10327 13312 346 0,'0'0'7'0,"0"0"5"16,0 0 4-16,0 0 3 16,0 0-1-16,0 0 2 15,0 0 1-15,0 0 0 0,0 0-6 16,0 0-3-16,4 5-8 15,-4-5-4-15,19 8 0 16,0-5 0-16,1-2 0 16,5 2 0-16,-1-3 0 0,9 0 0 15,-4-3 0-15,1 3 0 16,-5-7-17-16,-14 5-71 16,8-1-4-16</inkml:trace>
  <inkml:trace contextRef="#ctx0" brushRef="#br1" timeOffset="290172.6925">10374 13466 430 0,'0'0'5'0,"0"0"3"15,0 0 2-15,0 0 2 16,0 8 2-16,0-8 0 0,15 5 1 16,2-3-12-16,8-2-3 15,5 0 0-15,7-2 0 16,3-3 0-16,5 2 0 0,-11 11-59 15,9-11-32 1</inkml:trace>
  <inkml:trace contextRef="#ctx0" brushRef="#br1" timeOffset="292363.4164">3933 15423 396 0,'0'0'6'16,"-2"-12"3"-16,2 12 2 15,-12-16 2-15,6 7 2 16,6 9 0-16,-12-15 0 16,12 15 1-16,-10-10-6 0,10 10-5 15,-2 10-5-15,2 7 0 16,2 7 0-16,3 9 0 16,2 9 0-16,0 5 0 0,4 7 0 15,-1 2 0-15,-1 0 0 16,2 2 0-16,-4-9 0 15,0 1 0-15,0-13 0 16,-2-3 0-16,-1-8 0 16,-4-10 0-16,0-5 0 0,0-11 0 15,-13 0 0-15,1-15 0 16,-1-8 0-16,-4-9 0 16,-1-10 0-16,1-11 0 15,1-5 0-15,5-9 0 0,-2 1 0 16,7-5 0-16,2 4 0 15,8 9 0-15,10 2 0 16,0 9 0-16,9 9 0 16,2 9 0-16,10 10 0 15,-1 7 0-15,2 4 0 0,0 8 0 16,2 8 0-16,-6 9 0 16,-8 5 0-16,-1 7 0 15,-8 1 0-15,-7 5 0 0,-11-1 0 16,-7 1 0-16,-10 0 0 15,-3-8 0-15,-4 1 0 16,-6-6 0-16,3-2 0 16,0-3 0-16,9-8 0 0,4 4 0 15,1-3 0-15,9-1 0 16,7 2 0-16,12-4 0 16,11 4 0-16,3 3 0 15,10-1 0-15,4-1 0 16,2 3 0-16,6 2 0 15,-6 4 0-15,0 0 0 0,-8 1 0 16,0 1 0-16,-8 1 0 16,-3-1 0-16,-5 0 0 15,-6-4 0-15,-3 1 0 0,-3-5-12 16,1-5-43-16,-2 3-35 16,-5-13-1-16</inkml:trace>
  <inkml:trace contextRef="#ctx0" brushRef="#br1" timeOffset="292750.3052">4691 15795 452 0,'0'0'3'0,"0"0"2"15,-7 0 1-15,7 0 1 16,-16 9 1-16,7 3 1 15,-1 3 0-15,-3 6 0 16,4 1-6-16,1 5-3 0,3-3 0 16,5 5 0-16,3-5 0 15,7-2 0-15,7-5 0 16,3-7 0-16,5-5 0 0,5-2 0 16,-3-3 0-16,3-8 0 15,-5-4 0-15,-1-5 0 16,-1-3 0-16,-8-2 0 0,-10-3 0 15,-5-5 0-15,0 1 0 16,-13-1 0-16,-4 3 0 16,-8 2 0-16,0 5 0 15,-7 3 0-15,2 9 0 16,0 6 0-16,2 2 0 0,4 0-3 16,7 7-32-16,4 1-53 15,3-4-5-15</inkml:trace>
  <inkml:trace contextRef="#ctx0" brushRef="#br1" timeOffset="293333.3488">4739 15168 427 0,'0'0'6'16,"0"0"2"-16,-6-15 1 0,-1 6 3 16,4-3 0-16,-1-4 2 15,1 0-1-15,3-4-3 16,3 1-10-16,6 2 0 16,7 2 0-16,3 0 0 0,1 3 0 15,3 7 0-15,4 2 0 16,-8 3 0-16,-2 8 0 15,-1 7 0-15,-3 2 0 0,-6 6 0 16,-7-1 0-16,0 5 0 16,-7 3 0-16,-4-1 0 15,-1-4 0-15,0 0 0 16,-2-3 0-16,4-7 0 16,1 0 0-16,6-6 0 0,3-9 0 15,0 15 0-15,9-10 0 16,4-5 0-16,7 3 0 15,6-3 0-15,4 0 0 16,2 0 0-16,3-3 0 16,2 3 0-16,-7 3-64 0,5-3-26 15,-5 0-2-15</inkml:trace>
  <inkml:trace contextRef="#ctx0" brushRef="#br1" timeOffset="293515.0467">5298 15438 450 0,'0'0'4'0,"0"0"2"16,0 0 2-16,0 0 0 15,0 0 1-15,0 0-1 16,9 0 1-16,2 0 0 16,1 0-9-16,8 0 0 15,-3 0-18-15,7-15-60 0,0 15-9 16</inkml:trace>
  <inkml:trace contextRef="#ctx0" brushRef="#br1" timeOffset="293666.1055">5305 15626 428 0,'0'0'3'0,"0"0"2"16,0 0 2-16,0 0 2 16,6 11 0-16,6-11 1 15,2 0 0-15,6 0-1 16,6-3-5-16,6 0-11 0,0 9-59 15,10-12-18-15</inkml:trace>
  <inkml:trace contextRef="#ctx0" brushRef="#br1" timeOffset="294600.195">6347 15276 428 0,'0'0'5'0,"0"0"3"16,0 0 1-16,0 0 2 0,0 0-1 16,0 0 2-16,-3 8 1 15,0 10 0-15,1 6-11 16,2 7-2-16,0 3 0 16,0 5 0-16,2 6 0 0,4-4 0 15,4-3 0-15,0-4 0 16,-2-2 0-16,4-6 0 15,-5-3 0-15,0-6 0 0,-3-3 0 16,0-3 0-16,-4-11 0 16,0 6 0-16,0-6 0 15,-8 0 0-15,8 0 0 16,-17-14 0-16,13-3 0 0,-9-8 0 16,3-10 0-16,0-7 0 15,2-8 0-15,6-4 0 16,-1-3 0-16,3 3 0 15,5 1 0-15,8 9 0 16,-1 2 0-16,6 10 0 0,1 4 0 16,11 9 0-16,-3 1 0 15,8 9 0-15,-5 3 0 16,0 6 0-16,2 6 0 16,-7 6 0-16,-2 5 0 0,-10 2 0 15,-4 9 0-15,-9-3 0 16,-2 2 0-16,-11-3 0 15,-4-1 0-15,-3-3 0 0,-5-2 0 16,0-4 0-16,1-4 0 16,1-2 0-16,3-4 0 15,8-1 0-15,-1-3 0 16,13 0 0-16,-10 3 0 0,10-3 0 16,10 7 0-16,5 2 0 15,4-1 0-15,4 5 0 16,7 0 0-16,-3 3 0 15,6 0 0-15,-3 0 0 16,-3-1 0-16,3 0 0 0,-5 0 0 16,-6 0 0-16,4 0 0 15,-3 2-2-15,-6-7-30 16,-14 5-55-16,13-2-3 16</inkml:trace>
  <inkml:trace contextRef="#ctx0" brushRef="#br1" timeOffset="295082.8846">7164 15644 460 0,'0'0'4'16,"0"0"0"-16,-9-7 2 15,9 7 0-15,-12-3 0 0,1 3 1 16,1 3 0-16,-2 4 0 16,2 7-3-16,0 4-4 15,3-1 0-15,2 5 0 0,3 4 0 16,4-6 0-16,8-1 0 15,4-4 0-15,11-6 0 16,0-1 0-16,5-5 0 0,0-3 0 16,2-8 0-16,-7 1 0 15,0-6 0-15,-6-1 0 16,-3-6 0-16,-11 0 0 16,-5-1 0-16,-5 0 0 15,-11 3 0-15,-3-1 0 0,-6 6 0 16,0 3 0-16,-2 4 0 15,-2 1 0-15,9 5 0 16,-3 0 0-16,8 5 0 16,0-2-10-16,15-3-29 15,0 10-49-15,0-10-2 0</inkml:trace>
  <inkml:trace contextRef="#ctx0" brushRef="#br1" timeOffset="295391.067">7235 14943 440 0,'0'0'6'0,"0"0"2"16,0-10 2-16,0 10 2 0,0 0 0 15,2-10-1-15,-2 10 1 16,0 0-12-16,2 10 0 16,-2 4 0-16,3 6 0 15,-3 4 0-15,0 7 0 16,0 4 0-16,2 2 0 0,-2 1 0 16,3 0 0-16,-3-4 0 15,0 4-28-15,1-4-60 16,2-3-4-16</inkml:trace>
  <inkml:trace contextRef="#ctx0" brushRef="#br1" timeOffset="295732.7224">7715 15497 511 0,'0'0'0'0,"0"0"0"16,0 0 0-16,0 0 0 15,2-5 0-15,-2 5 0 0,2-9 0 16,-2 9 0-16,5-8 0 16,-5 8 0-16,0 0 0 15,3-10 0-15,6 0-34 16,-9 10-57-16,13 0-6 0</inkml:trace>
  <inkml:trace contextRef="#ctx0" brushRef="#br1" timeOffset="296482.9351">8375 15299 430 0,'0'0'5'0,"0"0"2"15,6-8 3-15,-6 8 2 16,2-9 1-16,-2 9 0 16,0 0-1-16,0 0-3 0,0 6-9 15,0 14 0-15,-8 6 0 16,8 6 0-16,-5 8 0 15,5 2 0-15,0 2 0 16,0-2 0-16,5 1 0 16,3-9 0-16,-1-4 0 15,-2-2 0-15,0-6 0 0,0-8 0 16,-3-2 0-16,-2-12 0 16,0 12 0-16,0-12 0 15,-12-9 0-15,5-3 0 0,-6-8 0 16,6-5 0-16,-5-7 0 15,4-12 0-15,3-3 0 16,5-6 0-16,2-4 0 0,9 3 0 16,3 4 0-16,4 3 0 15,5 8 0-15,1 9 0 16,1 4 0-16,0 12 0 16,2 5 0-16,-2 9 0 0,-3 0 0 15,1 9 0-15,-6 5 0 16,0 6 0-16,-6 6 0 15,-9-1 0-15,-2 2 0 16,-8-1 0-16,-6 3 0 16,-4-5 0-16,-4-2 0 0,-3-7 0 15,-3-1 0-15,4-3 0 16,1-4 0-16,4-1 0 16,3-4 0-16,4-2 0 15,3 0 0-15,9 0 0 0,0 0 0 16,0 0 0-16,12 10 0 15,2-5 0-15,6 3 0 16,5-1 0-16,5 2 0 16,2 1 0-16,3 0 0 0,0 3 0 15,-1-1 0-15,2 3-18 16,-12 5-67-16,6-3-5 16</inkml:trace>
  <inkml:trace contextRef="#ctx0" brushRef="#br1" timeOffset="296730.9225">8945 15637 463 0,'0'0'2'0,"0"0"2"16,0 0 0-16,0 14 1 0,2-2 1 15,0 3 0-15,7 2 1 16,-5 5-1-16,4 2-2 16,-1-3-3-16,0 1-3 15,1 1-10-15,-5-9-28 0,1 2-46 16,1-3-2-16</inkml:trace>
  <inkml:trace contextRef="#ctx0" brushRef="#br1" timeOffset="297282.8566">9064 15027 461 0,'0'0'4'0,"0"0"2"16,-3-18 1-16,1 11 1 15,2-5 1-15,0-2 1 16,0-3-4-16,5-2-6 0,6 2 0 16,3-1 0-16,2 3 0 15,3 5 0-15,3 0 0 16,1 3 0-16,-4 7 0 15,1 0 0-15,0 5 0 16,-3 5 0-16,1 8 0 16,-6 2 0-16,-5 4 0 0,-3 3 0 15,-4 0 0-15,0 6 0 16,-8-3 0-16,-7-1 0 16,0-2 0-16,-2 1 0 0,2-4 0 15,0-5 0-15,2 1 0 16,1-2 0-16,5-3 0 15,3-2 0-15,4-4 0 0,6-1 0 16,9 0 0-16,5-4 0 16,10-1 0-16,7 2 0 15,2-5 0-15,9 0 0 16,-4 0 0-16,-1 0 0 0,-8-3 0 16,-5 1 0-16,-5 2 0 15,-14-3 0-15,2 3 0 16,-13 0-17-16,0 0-73 15,-8 12-4-15</inkml:trace>
  <inkml:trace contextRef="#ctx0" brushRef="#br1" timeOffset="298264.8902">3322 16394 363 0,'0'0'2'15,"0"0"1"-15,0 0-2 16,0 0 1-16,0 0 3 0,0 5 2 16,9 2 2-16,9 3 1 15,14-2 0-15,15 4 2 16,18-4 0-16,24-1 1 16,23-2-1-16,25-5-2 15,28-3-1-15,23-5-1 0,21-1-1 16,20-6-1-16,14 0-1 15,8 0 0-15,16 1-5 16,8 2 0-16,1-4 0 16,10 7 0-16,5-2 0 15,7 4 0-15,1 2 0 16,2 0 0-16,-6 3 0 0,-9 0 0 16,-5 2 0-16,-23 0 0 15,-12 0 0-15,-26 0 0 0,-22 2 0 16,-29 0 0-16,-27 3 0 15,-30-2 0-15,-25-1 0 16,-25-2 0-16,-19 3 0 16,-19-3 0-16,-14 0 0 0,-10 0 0 15,0 0 0-15,0 0 0 16,0 0 0-16,-10 2 0 16,-3 3 0-16,-4-3 0 15,-6 5 0-15,-8 1-79 0,-12 1-15 16</inkml:trace>
  <inkml:trace contextRef="#ctx0" brushRef="#br1" timeOffset="339172.7344">11639 12988 393 0,'0'0'7'0,"0"0"3"15,0-10 3-15,0 10 2 0,0-12 0 16,0 12 2-16,0-11 1 15,0 11 1-15,0 0-15 16,0-9-4-16,0 9 0 0,0 0 0 16,0 0 0-16,0 0 0 15,0 0 0-15,0 0 0 16,0 0 0-16,0 0 0 16,0 0 0-16,0 0 0 15,0 0 0-15,0 0 0 0,0 0 0 16,0 0 0-16,0 0 0 15,0 0 0-15,0 0 0 16,0 0 0-16,0 0 0 16,0 0 0-16,0 0 0 0,0 0 0 15,0 0 0-15,0 0 0 16,0 0 0-16,0 0 0 16,0 0 0-16,0 0 0 15,0 0 0-15,0 0 0 0,0 0 0 16,0 0 0-16,0 0 0 15,0 0 0-15,0 0 0 16,0 0 0-16,0 0 0 16,0 0 0-16,0 0 0 0,0 0 0 15,0 0 0-15,0 0 0 16,0 0 0-16,0 0 0 16,0 0 0-16,0 0 0 0,0 0 0 15,0 0 0-15,0 0 0 16,0 0 0-16,0 0 0 15,0 9 0-15,0 4 0 16,0 4 0-16,0 6 0 0,0 7 0 16,0 2 0-16,0 4 0 15,3 5 0-15,-3 1 0 16,2-8 0-16,0 4 0 16,1-9 0-16,-1-2 0 15,-2-4 0-15,3-4 0 16,-2-3 0-16,-1-7 0 0,0-9 0 15,0 10 0-15,0-10 0 16,0 0 0-16,0 0 0 16,0 0 0-16,0 0 0 0,0 0 0 15,0 0 0-15,0 0 0 16,0 0 0-16,0 0 0 16,0 0 0-16,0 0 0 0,0 0 0 15,0 0 0-15,0 0 0 16,0 0 0-16,0 0 0 15,0 0 0 1,-9-3-64-16,9 3-33 0</inkml:trace>
  <inkml:trace contextRef="#ctx0" brushRef="#br1" timeOffset="340835.555">12459 12041 225 0,'0'0'9'0,"10"-9"7"0,3-4 4 16,-1 2 5-16,4-3 2 15,-2-5 1-15,4-1 5 16,1-2-1-16,-6-1-7 0,-3 6-5 16,-3 2-5-16,-4-3-4 15,-3 6-4-15,-8 0-1 16,-4 2-3-16,-10 3-2 16,-6 2 0-16,-7 5-1 0,-1 0 0 15,-5 0 0-15,2 5-1 16,2 2 1-16,2 6-1 15,3 1 0-15,9 4 1 16,3 4-1-16,5 3 0 0,7 9 0 16,8 7 1-16,0 5 0 15,5 9 1-15,8 4 0 16,2 10 0-16,2 2 1 16,-1 7 0-16,-2 6 0 15,4 6 0-15,-4 4 0 0,-3-3-2 16,-1 11 0-16,-6-5 0 15,-1 9 0-15,-3-8 0 16,0 5 0-16,-7-7 0 16,-9-2 0-16,4 2 0 15,-6-1 0-15,2-3 0 16,-5-5 0-16,-1 0 0 0,2-12 0 16,0 0 0-16,2-3 0 15,2-8 0-15,0-7 0 0,6-4 0 16,1-4 0-16,2-2 0 15,-4-2 0-15,6-3 0 16,-2 0 0-16,2-3 0 16,-1 1 0-16,4-5 0 0,-3-1 0 15,0-7 0-15,3 3 0 16,-3-7 0-16,5-6 0 16,-5 0 0-16,5-7 0 0,-2 3 0 15,2-13 0-15,-6 15 0 16,6-15 0-16,0 10 0 15,0-10 0-15,0 0 0 16,0 12 0-16,0-12 0 16,0 0 0-16,0 7 0 15,0-7 0-15,13 8 0 0,4-6 0 16,10 1 0-16,11-3 0 16,14 0 0-16,12-3 0 15,12-1 0-15,3-2 0 0,5-1 0 16,-4 5 0-16,-6-3 0 15,-6 5 0-15,-11 0 0 16,-15 2 0-16,-9 3 0 16,-11 1 0-16,-2 3 0 0,-12-2-94 15,-8-7-1-15</inkml:trace>
  <inkml:trace contextRef="#ctx0" brushRef="#br1" timeOffset="345371.8406">12880 12168 385 0,'0'0'7'16,"0"0"2"-16,0-13 4 0,0 13 1 16,0-17 1-16,-2 10 0 15,-3-3 0-15,-6-2 1 16,-1 4-7-16,-6 5-3 15,-4 3-2-15,-2 6-1 0,-4 8-3 16,0 4 0-16,1 6 0 16,2 5 0-16,3 4 0 15,6 0 0-15,8-1 0 0,8 0 0 16,2 0 0-16,10-3 0 16,12-3 0-16,5-6 0 15,5 0 0-15,3-8 0 16,3-2 0-16,-2-3 0 15,1-5 0-15,-5-2 0 16,-4 0 0-16,-4 0 0 0,-6 0 0 16,-8 0 0-16,-2 0 0 15,-10 0 0-15,10-2 0 16,-10 2-12-16,0 0-27 0,0 0-47 16,0 0-1-16</inkml:trace>
  <inkml:trace contextRef="#ctx0" brushRef="#br1" timeOffset="345902.7379">13188 12228 446 0,'0'0'4'16,"0"0"3"-16,0 0 0 15,0 0 0-15,0 0 0 16,0 0 0-16,-9-6 0 16,0 12-1-16,-3 6-3 0,0 3-2 15,-1 5-2-15,4-1 0 16,1 9 1-16,3-2 0 15,5-3-1-15,2 2 1 16,9-7 0-16,3-2 1 0,6-3 0 16,4-6 1-16,2-2 0 15,1-5 1 1,0-5 0-16,-2-2-3 0,3-7 0 16,-8-6 0-16,-1-9 0 15,-8 3 0-15,-4-11 0 0,-7-1 0 16,0-1 0-16,-10 4 0 15,-5 2 0-15,-2 4 0 16,-8 12 0-16,2 7 0 0,-1 8 0 16,1 4 0-16,0 11 0 15,6 4 0-15,3 5 0 16,6 5 0-16,5-1 0 0,3 0 0 16,12 2 0-16,6-4 0 15,7-1 0-15,5-8-6 16,5-15-66-16,5 7-14 15</inkml:trace>
  <inkml:trace contextRef="#ctx0" brushRef="#br1" timeOffset="346090.0687">13571 12293 374 0,'0'0'4'0,"0"0"5"15,-3 12 1-15,1-3 2 16,2 3 0-16,-3 6 1 15,3-1 0-15,0 5 0 16,0 1-4-16,0 1-3 16,0-1-5-16,5-6-6 0,3 2-15 15,2-1-59-15,-3-7-3 16</inkml:trace>
  <inkml:trace contextRef="#ctx0" brushRef="#br1" timeOffset="350605.6295">18889 11829 386 0,'0'0'6'16,"0"0"3"-16,7-12 2 16,-7 12 2-16,7-11 1 0,-7 11 1 15,7-14 0-15,1 7 0 16,2-4-4-16,6 4-5 15,3 2-2-15,11-1-1 16,-1 4-2-16,11-1-1 16,3 3 2-16,-1 8-2 0,3 5 0 15,-6 1 0-15,1 9 0 16,-13 7 0-16,1 7 0 16,-10 12 0-16,-6 13 0 15,-10 7 0-15,-2 13 0 16,-2 13 0-16,-8 9 0 0,-1 7 0 15,2 7 0-15,4 7 0 16,0 2 0-16,5-4 0 16,3 6 0-16,-1-3 0 0,3-5 0 15,0-2 0-15,-1-4 0 16,0-7 0-16,-4-3 0 16,0-4 0-16,0-9 0 0,0-8 0 15,0-3 0-15,-4-6 0 16,0-9 0-16,1-3 0 15,-2-9 0-15,1-7 0 16,-4-5 0-16,2-4 0 16,-3-9 0-16,-1-2 0 15,-3-3 0-15,-4 0 0 0,0-10 0 16,-7 4 0-16,-1-3 0 16,-10-6 0-16,2 3 0 15,-7-4 0-15,-10 0 0 16,-1-6 0-16,-12 1 0 0,-4-3 0 15,-8 0 0-15,1 0 0 16,2 0 0-16,2 0 0 16,6-3 0-16,10 1 0 15,13-2 0-15,12 3 0 0,6-10 0 16,16 2-73-16,7-3-23 16</inkml:trace>
  <inkml:trace contextRef="#ctx0" brushRef="#br1" timeOffset="351373.8075">20328 11886 436 0,'0'0'4'0,"0"-10"1"0,-3 0 1 16,-2 2 0-16,-2-2 1 0,-7-2 0 16,1-1-1-16,-10 4 1 15,-4 4-4-15,-8 5-1 16,0 3-1-16,-8 11-1 0,4 8 1 15,0 8-1-15,3 13 0 16,6 6 0-16,8 13 0 16,9 4 0-16,11 8 1 15,4 9 0-15,16 1 0 0,5 6 1 16,1 2 0-16,4 4 1 16,-4 2 0-16,-1 5 0 15,-8 2 1-15,-3 1-4 16,-12 4 0-16,0 2 0 0,-9-4 0 15,-7-3 0-15,-1-1 0 16,-5-8 0-16,-1-1 0 16,-3-7 0-16,2-9 0 15,-2 1 0-15,1-11 0 16,4-7 0-16,5-7 0 0,0-11 0 16,4-4 0-16,2-12 0 15,5-2 0-15,2-6 0 16,3-5 0-16,0 0 0 0,0-4 0 15,8-5 0-15,2 2 0 16,7-1 0-16,6-2 0 16,7-2 0-16,9-1 0 15,6 1 0-15,4-3 0 0,1 0 0 16,5 0 0-16,-6-3 0 16,9-2-17-16,-13-2-72 15,-3-8-3-15</inkml:trace>
  <inkml:trace contextRef="#ctx0" brushRef="#br1" timeOffset="351847.7232">20467 12208 409 0,'0'0'4'16,"0"0"2"-16,0 0 2 0,0 0 1 16,0 0 0-16,-7-5 0 15,7 5 0-15,-18 7 0 16,9 5-4-16,-4 3-2 15,3 3-3-15,-1 2 0 0,6-1 0 16,5 1 1 0,5 0-1-16,13-8 2 0,7-4 0 15,3-6 1-15,6-2 1 16,1-2 0-16,0-13 1 16,-3-5 0-16,-5-5 0 15,-4-2-5-15,-13-5 0 0,-6 2 0 16,-4 0 0-16,-12 1 0 15,-8 9 0-15,-8 5 0 0,-4 5 0 16,-2 10 0-16,0 8 0 16,3 4 0-16,1 10-15 15,5 6-20-15,11 6-50 16,9 3-2-16</inkml:trace>
  <inkml:trace contextRef="#ctx0" brushRef="#br1" timeOffset="352290.7566">20619 12929 442 0,'0'0'2'0,"0"0"1"0,0 0 0 16,-18-4 2-16,6 4 0 15,-3 9 1-15,-5 0-1 16,3 6 1-16,-1 3-2 0,1 3-1 16,5 2-1-16,6 3 0 15,6-2-1-15,6-2 1 16,11-5-1-16,7-5 1 15,4-1 0-15,4-10 1 0,1-1 0 16,-1-3 1-16,-5-11 1 16,-2-2-5-16,-10-9 0 15,-7 0 0-15,-3 1 0 16,-10-5 0-16,-6 5 0 16,-6 6 0-16,-10 4 0 0,-3 12 0 15,0 2 0-15,-8 12-15 16,10 8-37-16,2 9-35 15,6 6-2-15</inkml:trace>
  <inkml:trace contextRef="#ctx0" brushRef="#br1" timeOffset="352520.908">20587 13664 452 0,'0'0'3'0,"-9"11"1"15,2 3 2-15,-3 3 1 16,-5 7 1-16,3 10 1 0,-3 5 0 16,0 9 1-16,1 1-7 15,3 2-3-15,6 2 0 16,1-4 0-16,4-4 0 16,0-6 0-16,2 1 0 15,-2-17-38-15,5-1-48 16,2-13-3-16</inkml:trace>
  <inkml:trace contextRef="#ctx0" brushRef="#br1" timeOffset="353090.6156">21032 12029 429 0,'0'0'4'0,"0"0"1"0,0-10-2 15,0 3 3-15,4-3 1 16,-1 2 0-16,4-6 1 0,3 4-1 16,3 0-2-16,6 2-2 15,6 3 0-15,3 5-1 16,2 5-1-16,2 7-1 0,0 11 0 15,3 7 0-15,-5 9 0 16,-3 14 0-16,0 6 0 16,-7 10 0-16,-5 8 0 0,-3 10 1 15,-4 1 1-15,0 7 0 16,-6 1 0-16,-2 1 0 16,-2 2 1-16,-3-2-1 15,2 0 1-15,-2-3-1 16,0 0 0-16,0-9-2 0,3-4 0 15,2-2 0-15,-3-7 0 16,3-1 0-16,-2-8 0 16,2-6 0-16,0-2 0 15,-3-8 0-15,-2 2 0 0,0-11 0 16,-3-4 0-16,-4-5 0 16,-5 1 0-16,-6-7 0 15,-3-6 0-15,-9 0 0 16,-6-7 0-16,0 0 0 0,-10-5 0 15,4-5 0-15,-5 0 0 16,5 0 0-16,0-10 0 16,7-2 0-16,4-5 0 15,13-6-37-15,10-7-51 0,8-7-3 16</inkml:trace>
  <inkml:trace contextRef="#ctx0" brushRef="#br1" timeOffset="353287.6156">21869 12973 507 0,'0'0'1'16,"0"0"2"-16,0 0-3 16,10-10 0-16,-4 5 0 15,8-2 0-15,0-3 0 0,11 3 0 16,0-5-14-16,-10 1-71 15,23 4-2-15</inkml:trace>
  <inkml:trace contextRef="#ctx0" brushRef="#br1" timeOffset="353423.5224">21759 13154 477 0,'0'0'1'0,"0"0"0"15,13 3 0-15,2-1 0 16,10-2-1-16,7-2-2 15,8-5-10-15,12-4-68 0,8-4-2 16</inkml:trace>
  <inkml:trace contextRef="#ctx0" brushRef="#br1" timeOffset="354304.3281">22885 11504 431 0,'0'0'5'16,"3"-10"2"-16,-3 1 1 15,0-4 1-15,0-2 0 16,-7 2 0-16,-10 1 0 16,-8 2 0-16,-12 10-5 0,-13 3-2 15,-5 14-1-15,-7 10 0 16,-1 11-1-16,6 6 0 16,5 10-1-16,12 9 1 15,10 6-1-15,15 8 2 0,14 5-1 16,8 6 0-16,12 4 2 15,11 4 1-15,-3 7 0 16,5 1-3-16,-6-3 0 0,1 8 0 16,-9-5 0-16,-6 3 0 15,-7 2 0-15,-5-1 0 16,-8-1 0-16,-8 6 0 0,-7-3 0 16,-7-3 0-16,-2 2 0 15,-6-2 0-15,-2-3 0 16,-2-3 0-16,0-7 0 15,0-13 0-15,7-1 0 16,5-10 0-16,3-15 0 16,2-9 0-16,10-12 0 15,5-10 0-15,2-6 0 0,8-7 0 16,0-11 0-16,18 5 0 16,4-5 0-16,10-2 0 15,11-4 0-15,12 1 0 0,14-2 0 16,13-1 0-16,8 5 0 15,5-1 0-15,4 8 0 16,0-4-67-16,-10 3-27 0</inkml:trace>
  <inkml:trace contextRef="#ctx0" brushRef="#br1" timeOffset="361419.6491">22998 11826 397 0,'0'0'6'16,"0"-9"2"-16,0 9 2 15,0-16 1-15,0 7 1 16,-5-4 0-16,-3 1 0 16,-2-1 0-16,-5 7-6 0,-5 2-2 15,-2 4-2-15,0 0-1 16,-1 4-1-16,1 7-1 15,1 2 1-15,5 1-1 16,1 4 1-16,9-1 0 0,6 2 1 16,3-1 0-16,15 2 1 15,4 0 0-15,6 0 0 16,2-1 0-16,2-1 0 16,2-3-1-16,1 2 0 0,-7-2-1 15,-1-3 0 1,-8 1 0-16,-1-3-1 0,-6 0 2 15,-4-1-1-15,-5 1 1 16,-3-10 0-16,0 14 0 16,-11-6 2-16,-1-2-3 0,-2 1 0 15,-7-2 0-15,1 0 0 16,-2-2 0-16,-3-1 0 16,-2 0 0-16,4 1 0 0,1-3-3 15,3 2-3-15,-5-2-3 16,9 0-6-16,3 0-14 15,-1-7-49-15,13 7-6 16</inkml:trace>
  <inkml:trace contextRef="#ctx0" brushRef="#br1" timeOffset="362051.0168">23415 11829 445 0,'0'0'4'15,"0"0"1"-15,0 0 2 16,0-10 1-16,0 10 1 16,0 0 0-16,-4-7 1 0,4 7-1 15,0 0-4-15,-11-6-5 16,11 6 0-16,-18 11 0 16,6 3 0-16,0 6 0 15,-3 1 0-15,-6 11 0 16,7-3 0-16,0 5 0 15,3-1 0-15,6-4 0 0,5-2 0 16,0-3 0-16,11-3 0 16,1-4 0-16,0-4 0 0,6-8 0 15,2-3 0-15,2-2 0 16,0-2 0-16,1-8 0 16,-3-5 0-16,2-5 0 0,-2-7 0 15,-2-5 0-15,-4-3 0 16,-4-2 0-16,-4 0 0 15,-6 4 0-15,0 1 0 16,-16 5 0-16,-2 8 0 16,-4 8 0-16,-2 4 0 15,-6 7 0-15,4 0 0 0,-3 12 0 16,9 3 0-16,-1 7 0 16,9 1 0-16,5 1 0 15,5 4 0-15,4-2 0 16,8-3 0-16,12 3 0 15,4-11 0-15,5 2-24 0,7-5-60 16,0-5-4-16</inkml:trace>
  <inkml:trace contextRef="#ctx0" brushRef="#br1" timeOffset="362238.586">23728 11918 440 0,'0'0'3'0,"0"0"3"0,0 0 2 15,0 12 1-15,0 2 1 16,0 2 0-16,0 8 1 16,0 4-1-16,0-1-6 15,0 10-4-15,3-2-5 0,7 5-28 16,-2-2-51-16,-1-5-3 16</inkml:trace>
  <inkml:trace contextRef="#ctx0" brushRef="#br1" timeOffset="362635.2424">22818 12941 471 0,'0'0'3'0,"0"0"1"0,0 0 1 16,0 0 1-16,10-2 1 16,1 2 1-16,1 0-1 15,3 0-7-15,7 0 0 0,3 0 0 16,5 0 0-16,10 0 0 16,-3 0-5-16,5 0-81 15,-4 0-2-15</inkml:trace>
  <inkml:trace contextRef="#ctx0" brushRef="#br1" timeOffset="362968.2107">23427 12804 472 0,'0'0'3'0,"0"0"2"0,0 0 1 16,0 0 0-16,-5-12 0 15,5 12 1-15,-21 0-1 16,6 3-6-16,-6 6 0 0,-1 8 0 16,-2 4 0-16,-1 3 0 15,4 3 0-15,1 3 0 16,8 1 0-16,7-2 0 15,5-4 0-15,10-4 0 0,8-3 0 16,4-3 0-16,5-5 0 16,8 2-4-16,-2-12-25 15,-14 0-57-15,19 0-3 16</inkml:trace>
  <inkml:trace contextRef="#ctx0" brushRef="#br1" timeOffset="363692.9528">23731 12804 400 0,'0'0'6'0,"0"0"3"16,0 0 2-16,0-12 2 15,0 12 1-15,0 0 0 16,0 0 0-16,-10-3 0 0,0 9-5 15,-8 14-2-15,1-1-7 16,2 11 0-16,-5-1 0 16,6 7 0-16,1-2 0 15,3 0 0-15,10-5 0 16,0-5 0-16,10-4 0 0,8-3 0 16,2-7 0-16,1-6 0 15,4-1 0-15,0-3 0 16,-2-4 0-16,-1-9 0 15,-2-7 0-15,-5 0 0 16,-5-7 0-16,-5-3 0 0,-3-5 0 16,-2 2 0-16,-5 0 0 15,-4 3 0-15,-7 5 0 16,0 6 0-16,-2 4 0 0,-2 12 0 16,3 3 0-16,1 7 0 15,2 10 0-15,1 4 0 16,6-1 0-16,7 4 0 15,0 1 0-15,13 0 0 0,3-6 0 16,12 6-31-16,11-12-55 16,-3-6-3-16</inkml:trace>
  <inkml:trace contextRef="#ctx0" brushRef="#br1" timeOffset="363866.0581">24052 12943 453 0,'0'0'2'0,"0"0"3"15,-5 8 2-15,-1 2 1 0,-1 2 1 16,0 11 0 0,0 1-1-16,-2 9 2 0,5 3-10 15,1 7 0-15,3-1 0 16,0 7-13-16,3 3-73 16,1-5-1-16</inkml:trace>
  <inkml:trace contextRef="#ctx0" brushRef="#br1" timeOffset="364357.8587">23415 13786 478 0,'0'0'2'0,"0"0"1"16,0 0 2-16,-7-10 1 0,7 10 0 15,-13 0 0-15,0 7-1 16,1 6-5-16,0 9 0 15,-3 5 0-15,-2 8 0 0,1 4 0 16,2 3 0-16,7-2 0 16,7-3 0-16,0-2 0 15,12-8 0-15,9-7 0 16,9-10 0-16,0-8 0 16,10-2 0-16,-2-10 0 15,-4-7 0-15,0-5 0 16,-10-6 0-16,-4-4 0 0,-18-2 0 15,-4 0 0-15,-14 1 0 16,-10 1 0-16,-6 7 0 16,-9 2 0-16,2 11 0 0,-6 3 0 15,7 9 0-15,6-3-2 16,7 3-49-16,11 0-37 16,14 0-3-16</inkml:trace>
  <inkml:trace contextRef="#ctx0" brushRef="#br1" timeOffset="365035.9355">24156 11647 452 0,'0'0'5'15,"0"-9"1"-15,0 9 1 0,9-15 0 16,0 5 0-16,5 2 1 15,9-1-1-15,7 5 1 16,7 4-4-16,8 1-4 16,10 11 0-16,-4 6 0 15,2 3 0-15,-1 13 0 0,-8 0 0 16,-6 10 0-16,-9 9 0 16,-11 6 0-16,-11 13 0 15,-7 10 0-15,-4 10 0 16,-8 12 0-16,-11 10 0 15,-4 7 0-15,4 2 0 0,-7 6 0 16,5 3 0-16,-1-1 0 16,1 1 0-16,4-7 0 0,2 0 0 15,6-4 0-15,-1 1 0 16,3-6 0-16,4-3 0 16,2-1 0-16,0-11 0 15,3 1 0-15,-4-8 0 0,1-7 0 16,3-10 0-16,-5-13 0 15,-1-4 0-15,-2-11 0 16,0-6 0-16,-2-14 0 16,-1-4 0-16,-1-11 0 0,-9-2 0 15,0-6 0-15,-7-3 0 16,-11-1 0-16,-9-2 0 16,-13 0 0-16,-14 0 0 15,-4 0 0-15,-7 6 0 16,1 3 0-16,5-1 0 0,-4 6-61 15,33 4-32-15</inkml:trace>
  <inkml:trace contextRef="#ctx0" brushRef="#br1" timeOffset="425188.654">2215 16880 356 0,'0'0'7'0,"0"0"5"16,0 0 1-16,-3-11 1 0,3 11-1 16,0 0 0-16,0 0 0 15,0 0 1-15,0 14-6 16,0 5-3-16,3 10-1 15,3 12 1-15,1 8-2 0,0 0 2 16,-3-19-1-16,2 2-1 16,-1-2 0-16,-2 5-1 15,2-3-1-15,-4 2-1 16,5-7 0-16,-6 6 0 16,2-6 1-16,-2 0-1 0,0-7 1 15,2 3 0-15,-2-8-1 16,0-3 1-16,0-12-1 15,-2 12 0-15,2-12 0 16,0-5 1-16,0-19 0 16,0-12-1-16,0-3 1 15,10-2-1-15,0-7 0 0,10 11 0 16,2 5 0-16,3 19-1 16,3 3 0-16,7 5 0 15,-3 5 1-15,7 5 0 0,-1 7 0 16,-21-3-1-16,3 0 0 15,-3 2 0-15,-1 3 0 16,1 1 1-16,-5-1-1 16,-2 4-1-16,-2-1 1 0,-5 4 1 15,-3-2 0-15,0-2-1 16,-11 3 0-16,-3-3 0 16,-4 1 0-16,-5 0 0 15,2-4 0-15,-9-2 0 0,0-2-1 16,0-3-1-1,-2 1-3-15,-1-5-5 0,4-3-9 16,4 0-21-16,-5 0-44 16,12-3 0-16</inkml:trace>
  <inkml:trace contextRef="#ctx0" brushRef="#br1" timeOffset="425690.7056">2992 16835 380 0,'0'0'5'0,"0"0"2"0,0 0 0 15,0 0 0-15,0 0 1 16,0 0 0-16,0 0 1 16,-11 5 0-16,3 9-3 0,-4 1-2 15,-6 3-1-15,-1 2 0 16,-4-3 0-16,-2 3-1 0,0-6 0 15,1 4 0-15,-1-3-1 16,2-4 0-16,3-7 0 16,6 4-1-16,1-3-1 15,13-5 1-15,-12 4-1 16,12-4 0-16,7 0 1 0,7 0-1 16,6 0 0-16,6-2 1 15,4-3 1-15,2 0-1 16,6 0 0-16,-1 1-1 15,0-2-2-15,-6 1-4 16,2 5-7-16,-12 0-21 0,-21 0-46 16,25 0-3-16</inkml:trace>
  <inkml:trace contextRef="#ctx0" brushRef="#br1" timeOffset="425944.3121">3039 16880 342 0,'0'0'7'0,"0"0"4"0,0 0 4 16,0 0 0-16,0-11-1 15,0 11 2-15,0 0 2 16,9 18-2-16,-5 2-5 16,4 4-4-16,0 11-2 15,0 3 0-15,-2 6-1 0,2 1-1 16,0-3-1-16,-3 0-3 15,0-22-5-15,-3 2-9 16,5-2-24-16,9 2-46 16,-14-2-1-16</inkml:trace>
  <inkml:trace contextRef="#ctx0" brushRef="#br1" timeOffset="426255.593">3627 17246 435 0,'0'0'3'16,"0"0"3"-16,0 0 0 0,12-2 2 16,-3-3 0-16,5 0 0 15,1 0 0-15,5-2 0 16,5 1-5-16,-3-3-8 16,8 6-23-16,19 3-55 15,-24 0-2-15</inkml:trace>
  <inkml:trace contextRef="#ctx0" brushRef="#br1" timeOffset="426422.1026">3612 17424 380 0,'0'0'7'16,"0"0"1"-16,0 0 2 16,10 6 0-16,-2-6 2 15,4 0 0-15,3 0 0 16,8-3 0-16,-2-1-8 0,7 1-13 15,-3 3-61-15,10 0-12 16</inkml:trace>
  <inkml:trace contextRef="#ctx0" brushRef="#br1" timeOffset="427474.563">4565 17036 388 0,'0'0'1'15,"0"0"1"-15,0 0 1 16,0 0 4-16,0 0 1 15,0 0 3-15,13 0 1 16,-4 0 1-16,6 0 0 0,2-3 0 16,5-4-2-16,5 0-3 15,3-8-1-15,-2 2-2 16,2-5-1-16,-5-1-1 16,-11-1-1-16,2 3-2 0,-12-1 0 15,-6 3 0-15,-12 3 0 16,-9 8 0-16,-7 1 0 15,-5 3 0-15,-8 9 0 16,2 7 0-16,-2 1-2 0,3 0 1 16,11 5 0-16,6-4 0 15,6 2 0-15,10-2 0 16,9-1 1-16,13-3 1 16,5-2-1-16,7-4 1 15,3 0 0-15,5-4 0 0,-4 1 0 16,-2-5 1-16,-4 3-2 15,-9-3 0-15,-5 4 0 16,-11-4 0-16,0 16 0 16,-18-1 0-16,-2 0 0 0,-4 7 0 15,-9 5 0-15,16-13 0 16,-2 4 0-16,6 0 0 16,-5-1 0-16,3 0 0 0,1 3 0 15,6-3 0-15,0 4 0 16,4-4 0-16,4-3 0 15,0 2 0-15,7-4 0 16,6-3 0-16,4 1 0 16,8-2 0-16,-1-3 0 15,6 1-18-15,-3-2-31 0,5-4-39 16,4 0-1-16</inkml:trace>
  <inkml:trace contextRef="#ctx0" brushRef="#br1" timeOffset="427858.5643">5218 17212 448 0,'0'0'5'0,"0"0"1"16,0 0 2-16,0 0 0 15,0 0 2-15,0 10-1 16,-7-1 2-16,7-9-5 15,-15 13-6-15,5-6 0 16,-2 5 0-16,-4-2 0 0,2 0 0 16,-4 6 0-16,1-4 0 15,-3 0 0-15,2 1 0 16,1-1 0-16,2 1 0 16,-2-4 0-16,4-2 0 0,1 3 0 15,12-10 0-15,-12 13 0 16,12-13 0-16,7 3 0 15,3-3 0-15,5 0 0 16,4-6 0-16,5 1 0 0,2-2 0 16,-2 2 0-16,5 2 0 15,-4-1 0-15,1-2-15 16,2 1-27-16,4 4-47 0,-9-5 1 16</inkml:trace>
  <inkml:trace contextRef="#ctx0" brushRef="#br1" timeOffset="428028.4862">5328 17236 406 0,'0'0'7'16,"0"0"2"-16,0 0 2 16,0 0 0-16,-8 3 2 0,8-3-1 15,-2 15 0-15,2-6 1 16,-2 4-5-16,2 4-4 16,0 4-1-16,0 1-1 15,4 3-2-15,-1-4-6 0,4 9-12 16,-2 10-63-16,0-11-6 15</inkml:trace>
  <inkml:trace contextRef="#ctx0" brushRef="#br1" timeOffset="428840.687">6148 17014 452 0,'0'0'5'16,"0"0"3"-16,0-10 1 15,0 10 2-15,0-10 1 16,0 10 0-16,0 0-10 0,0 0-2 16,0 0 0-16,-7 14 0 15,7 9 0-15,0 7 0 16,0 4 0-16,2-11 0 15,1-1 0-15,-1 0 0 16,3 5 0-16,0-4 0 16,-3 1 0-16,3-4 0 0,1 2 0 15,-2-4 0 1,1 0 0-16,-1-4 0 0,-1 1 0 16,-3-15 0-16,0 0 0 15,0 0 0-15,3-10 0 0,-3-22 0 16,-3-13 0-16,0-7 0 15,2-5 0-15,1-2 0 16,7 9 0-16,6 6 0 16,-2 6 0-16,10 9 0 0,-6 6 0 15,7 9 0-15,1 7 0 16,-1 4 0-16,2 3 0 16,-1 7 0-16,-3 10 0 0,-3 1 0 15,-1 6 0-15,-9 3 0 16,-7 4 0-16,0 1 0 15,-12-6 0-15,-5 3 0 16,-3-5 0-16,-1-4 0 16,-4-3 0-16,5-3 0 15,1-1 0-15,6-3 0 0,1-2 0 16,12-8 0-16,-7 15 0 16,7-15 0-16,14 12 0 15,6-2 0-15,5-3 0 16,-10-2 0-16,5 3 0 0,-3-4 0 15,6 4 0-15,2-1 0 16,-3 1 0-16,2-1 0 16,4 4 0-16,-8-4 0 0,7 3-2 15,-4 2-85-15,-1-4-3 16</inkml:trace>
  <inkml:trace contextRef="#ctx0" brushRef="#br1" timeOffset="429242.5151">6874 17301 473 0,'0'0'4'0,"0"0"2"0,0 0-1 15,0 0 0-15,0 0 2 16,-7 3-1-16,7-3-1 15,-8 12-5-15,8-12 0 0,-8 17 0 16,6-5 0-16,-1-2 0 16,3 2 0-16,0 1 0 15,0-2 0-15,8 3 0 16,0-4 0-16,2 2 0 0,-1-4 0 16,7-1 0-16,-2-5 0 15,1-2 0-15,2-2 0 16,-13-8 0-1,29-16 0-15,-8-7 0 0,-7-2 0 16,-13-4 0-16,-7-2 0 16,-17 7 0-16,-4 9 0 15,-7 15 0-15,0 7 0 0,0-4 0 16,5 7-9-16,0 0-44 16,10 5-37-16,5 0 0 15</inkml:trace>
  <inkml:trace contextRef="#ctx0" brushRef="#br1" timeOffset="429822.4884">7076 16786 467 0,'0'0'5'16,"0"0"1"-16,-9-10 1 15,9 10 2-15,-2-13-1 16,0 6 1-16,2-4-9 0,0-1 0 16,7 5 0-16,8-3 0 15,2 3 0-15,1 0 0 0,5 2 0 16,2-1 0-16,-6 6 0 15,1 0 0-15,0 8 0 16,-5-3 0-16,-9 7 0 0,0-2 0 16,-3 5 0-16,-3 0 0 15,-6 3 0-15,-1-4 0 16,-2 1 0-16,-2 0 0 16,1-3 0-16,3 0 0 15,2-2 0-15,2 0 0 0,3-10 0 16,8 18 0-16,3-14 0 15,8 4 0-15,1-1 0 16,4 1 0-16,4 0 0 16,-1-4 0-16,1 4 0 15,-6-4 0-15,-5 2 0 16,-4-2 0-16,-13-4 0 0,5 10 0 16,-5-10 0-16,-18 10 0 15,-1-5 0-15,-6 1 0 0,-5-2 0 16,-2-2 0-16,-3 4 0 15,5-3 0-15,-3-2 0 16,6-1 0-16,7 6-16 16,0 11-66-16,6-17-8 15</inkml:trace>
  <inkml:trace contextRef="#ctx0" brushRef="#br1" timeOffset="430141.7377">7754 17147 489 0,'0'0'3'0,"0"0"3"16,0 0 1-16,0 0-1 16,0 0-6-16,0 0 0 15,0 0 0-15,0 0 0 16,0 0 0-16,5-5 0 16,-5 5 0-16,9 0 0 0,-9 0-30 15,13-2-60-15,-3-1-3 16</inkml:trace>
  <inkml:trace contextRef="#ctx0" brushRef="#br1" timeOffset="430722.7044">8361 16849 446 0,'0'0'4'16,"0"0"3"-16,0 0 2 0,0 0 1 16,0 0 0-16,0 0 1 15,0 0 0-15,4 8-8 16,-4 9-3-16,0 11 0 16,0 4 0-16,-2 7 0 15,2 7 0-15,-2 0 0 0,-1 4 0 16,3-28 0-16,0 3 0 15,0-1 0-15,-2 0 0 16,2-3 0-16,0 2 0 16,0-4 0-16,0-2-13 15,0-3-50-15,0 2-28 16,0-5-1-16</inkml:trace>
  <inkml:trace contextRef="#ctx0" brushRef="#br1" timeOffset="430959.4561">8263 16570 442 0,'0'0'4'15,"0"0"3"-15,0 0 0 16,0 0 1-16,0 0 0 15,0 0 1-15,0 0-2 0,0 0 0 16,0 0-5-16,0 0-7 16,0 0-12-16,10 8-47 15,13 0-24 1</inkml:trace>
  <inkml:trace contextRef="#ctx0" brushRef="#br1" timeOffset="431473.9041">8708 16758 450 0,'0'0'4'0,"0"0"2"16,-2-10 2-16,2 10 0 15,-5-12 1-15,3 2 0 16,2 0 0-16,0-2-1 15,4-5-8-15,12 4 0 16,1-2 0-16,5 0 0 16,5 5 0-16,1 0 0 0,0 5 0 15,-1 5 0-15,-10 0 0 16,3 8-2-16,-13 2 2 16,0 5 0-16,-7-1 0 0,0 2-1 15,-7 1 2-15,0-2 1 16,-4 0-4-16,-1 0 2 15,3-1-1-15,-2-2 1 16,4 1-1-16,2-1 1 0,5-1 0 16,3 1 0-16,4-3 0 15,6-1 1-15,1 2-1 16,4-1 1-16,-1-1 1 0,3-1-2 16,-2 2 0-16,-1-4 0 15,-2 2 0-15,-5-2 0 16,-10-5 0-16,12 12 0 0,-12-12 0 15,-10 12 0 1,-2-7 0-16,-8 2 0 0,-5 1 0 16,0-1 0-16,-7-2 0 15,2 2-9-15,-2-4-17 16,-1 2-59-16,13-2-4 16</inkml:trace>
  <inkml:trace contextRef="#ctx0" brushRef="#br1" timeOffset="431827.0749">9909 16969 488 0,'0'0'1'0,"0"0"0"16,0 0 2-16,7-3 0 0,-7 3-1 15,21-8 1-15,-7 6 0 16,4-3 0-16,7 3-7 16,-3-6-13-16,5-6-54 0,1 14-16 15</inkml:trace>
  <inkml:trace contextRef="#ctx0" brushRef="#br1" timeOffset="431958.4522">9930 17120 415 0,'0'0'5'0,"0"0"3"15,0 0 2-15,9 3 1 16,8-3 0-16,8 0 1 16,10-5-2-16,15-1-13 15,2 2-73-15,13-11-6 16</inkml:trace>
  <inkml:trace contextRef="#ctx0" brushRef="#br1" timeOffset="432879.2626">11102 16607 452 0,'0'0'4'16,"0"0"3"-16,0 0 3 15,0-8 0-15,0 8 0 16,0 0 1-16,0 0-4 0,0 8-7 16,-5 12 0-16,1 7 0 15,-1 9 0-15,-3-3 0 16,5 12 0-16,-4-2 0 15,5 0 0-15,-1-7 0 0,3-2 0 16,0-7 0-16,0-2 0 16,5-2 0-16,-3-8 0 15,3 0 0-15,-5-6 0 16,0-9 0-16,6 15 0 16,-6-15 0-16,0 0-39 0,0 0-53 15,0 0-3-15</inkml:trace>
  <inkml:trace contextRef="#ctx0" brushRef="#br1" timeOffset="435653.9058">12395 15242 343 0,'0'0'4'0,"0"0"2"15,0 0 4-15,10-14 4 16,-10 14 2-16,5-13 0 15,-5 2-1-15,0 2 1 16,-11-2-3-16,-3-1-3 16,-8 5-3-16,-5 0-4 0,-8 0-1 15,-8 1-1-15,-7 5 1 16,-4 1-1-16,-1 0 1 16,0 1 0-16,4 2 0 15,3 0 0-15,6-1 0 0,7 0 0 16,8-2-1-16,9 0 0 15,6 3-1-15,12-3-1 16,-10 10 1-16,7 2-1 16,3 3 0-16,3 2 0 0,2 11 0 15,0 4 2-15,0 4 0 16,2 10 1-16,3 3-1 16,1 9 1-16,-2 1 0 15,-2 8 1-15,4 4-1 16,-5 6 1-16,2 3 1 0,-3 1-2 15,0 4-2-15,1 1 0 16,-1 0 0-16,-4-2 0 16,-1 1 0-16,0-1 0 15,0-1 0-15,0-2 0 16,0-2 0-16,-1-2 0 0,-4-2 0 16,-1-4 0-16,1 1 0 15,-2-8 0-15,1 1 0 16,2-32 0-16,2 1 0 15,-4-2 0-15,1 3 0 0,3 2 0 16,-3 0 0-16,-1-4 0 16,3 3 0-16,-3 1 0 15,1 3 0-15,0-3 0 16,3 0 0-16,-3-2 0 0,3 4 0 16,-1-6 0-16,-2 4 0 15,5-37 0-15,-5 61 0 16,5-61 0-16,-3 50 0 15,3-50 0-15,-2 23 0 16,-1-1 0-16,3-22 0 16,0 26 0-16,0-2 0 15,0-24 0-15,0 0 0 16,0 0 0-16,0 10 0 0,0 2 0 16,0-2 0-16,0 2 0 15,0-12 0-15,0 0 0 0,0 0 0 16,0 0 0-1,0 0 0-15,0 0 0 0,0 0 0 16,0 4 0-16,0 2 0 16,0-1 0-16,0-2 0 15,0 3 0-15,0-2 0 16,0 1 0-16,-7 0 0 16,7-5 0-16,0 0 0 15,0 0 0-15,0 0 0 0,0 0 0 16,0 0 0-16,0 0 0 15,0 0 0-15,0 0 0 16,0 0 0-16,0 0 0 16,0 0 0-16,0 0 0 15,0 0 0-15,0 0 0 16,0 0 0-16,0 0 0 16,3 4 0-16,1-1 0 0,61 12 0 15,-35-15 0-15,10-5 0 16,50-2 0-16,-39 4 0 15,2 0 0-15,4 1 0 16,-2 0 0-16,-4 2 0 16,4-5 0-16,-2 2 0 0,-7 1 0 15,-1 2 0-15,-5 0 0 16,-40 0 0-16,30 0 0 16,2 0 0-16,-13 0 0 15,3 2 0-15,-22-2 0 16,0 0-68-16,34-2-24 15</inkml:trace>
  <inkml:trace contextRef="#ctx0" brushRef="#br1" timeOffset="437420.6932">18856 14890 278 0,'0'0'7'0,"0"0"5"16,-8 0 2-16,8 0 6 0,-9-3 1 15,9 3 4-15,-8-4 1 16,8 4-1-16,0 0-7 16,0 0-3-16,0 0-4 15,0 0-3-15,15 0-3 0,10 0 0 16,12 0-2-16,6 3 1 15,8-2 1-15,12-1 0 16,4 0-1-16,-2 0-4 16,-6 0 0-16,-10 0 0 15,-6 0 0-15,-10 0 0 0,-8 0 0 16,-11 0 0-16,-8 6 0 16,-6-6 0-16,0 25 0 15,0-6 0-15,-8 11 0 0,-2 7 0 16,-5 13 0-16,0 8 0 15,-3 5 0-15,2 7 0 16,0 1 0-16,2 4 0 16,3 4 0-16,2-2 0 15,6 7 0-15,1-4 0 16,2 6 0-16,0 1 0 0,0-1 0 16,2 2 0-16,1-2 0 15,1 0 0-15,3-6 0 16,-1 4 0-16,-1-7 0 0,2 0 0 15,-4-6 0-15,2 0 0 16,-5-5 0-16,4-2 0 16,-4-1 0-16,4-9 0 15,-4 3 0-15,0-6 0 0,0-1 0 16,0-25 0-16,0 0 0 16,-4-4 0-16,4 8 0 15,-2-8 0-15,2 9 0 0,-2-7 0 16,-1 1 0-16,3 2 0 15,-2 0 0-15,-1-4 0 16,1 2 0-16,0 0 0 16,-1-2 0-16,1-2 0 15,-1 0 0-15,3 0 0 16,-2-1 0-16,2-1 0 16,-4-1 0-16,4-2 0 0,-2 0 0 15,2-3 0-15,-2 0 0 16,-1 2 0-16,3-2 0 15,-2 2 0-15,0-1 0 0,2-4 0 16,-3 1 0-16,3 3 0 16,-5-4 0-16,3 1 0 15,-3 1 0-15,1-4 0 16,0 3 0-16,4-10 0 0,-7 15 0 16,7-15 0-16,-10 14 0 15,10-14 0-15,-13 15 0 16,13-15 0-16,-12 8 0 15,12-8 0-15,-14 9 0 16,14-9 0-16,-11 11 0 0,11-11 0 16,-10 7 0-16,10-7 0 15,-13 8 0-15,13-8 0 16,-4 9 0-16,4-9 0 16,0 0 0-16,-15 6 0 0,15-6 0 15,0 0 0-15,-15 7 0 16,15-7 0-16,-20 5 0 15,20-5 0-15,-27 7 0 0,7-7 0 16,0 3 0-16,20-3 0 16,-30 5 0-16,0-3 0 15,-7 0 0-15,-48 8 0 16,38-7 0-16,-1 0 0 16,2-2 0-16,-2 2 0 15,4 0 0-15,-1 2 0 16,5-5 0-16,40 0 0 0,-34 4 0 15,-1-1-86-15,-15-3-6 16</inkml:trace>
  <inkml:trace contextRef="#ctx0" brushRef="#br1" timeOffset="438676.8106">19932 14955 325 0,'0'0'6'0,"5"-8"5"16,-5 8 3-16,12-14 5 0,-6 4 1 15,-1-3-1-15,0 3 1 16,-5-3-1-16,0 6-6 16,-17 2-4-16,-8 5-5 0,-8 0-2 15,-5 5-1-15,-1 5-2 16,-6 5 1-16,4 5 0 15,3 2 0-15,5 3-1 16,8 5 1-16,9 5-1 0,5 4 1 16,6 3 0-16,5 5 1 15,5 6 0-15,8 5 2 16,1 6-1-16,4 2 1 16,-1 3 0-16,1 6 1 15,-5 3 0-15,4 5 0 0,-8 3 0 16,-5 3-1-16,0-2-3 15,-4 5 0-15,-5-4 0 16,-2 0 0-16,-5-2 0 0,-4 3 0 16,-1-4 0-16,-5-6 0 15,-1 5 0-15,-2-4 0 16,-5-1 0-16,2 0 0 16,5-3 0-16,10-40 0 0,-2 3 0 15,5 1 0-15,-2 2 0 16,2-5 0-16,-1 7 0 15,2-4 0-15,2 0 0 16,-3-3 0-16,4 3 0 16,1-2 0-16,-2-2 0 15,2-2 0-15,-2 1 0 0,6-3 0 16,-1 6 0-16,-3-8 0 16,5-3 0-16,-3-3 0 15,3-1 0-15,0-4 0 16,0 1 0-16,0-5 0 0,8 0 0 15,-5-3 0-15,9 3 0 16,3-6 0-16,0 2 0 16,8-4 0-16,6 1 0 0,-29-8 0 15,37 8 0-15,42 7 0 16,-33-8 0-16,6-5 0 16,-3 6 0-16,-1-3 0 15,1-1 0-15,-4 1 0 16,0 0 0-16,-3-2 0 15,-42-3 0-15,33 4-58 0,24-1-32 16</inkml:trace>
  <inkml:trace contextRef="#ctx0" brushRef="#br1" timeOffset="439218.6417">20084 15282 395 0,'0'0'4'0,"0"0"3"16,0 0 3-16,0 0 1 15,2-10 1-15,-2 10 1 16,0 0 0-16,0 0 0 0,-9-5-4 16,-7 7-2-16,2 8-3 15,-2 5-2-15,2 5-1 16,1 3 0-16,6 1 0 0,4 3-1 15,3-3 1-15,15 2 0 16,4-3 0-16,10-7 1 16,3-3-1-16,2-6 1 15,7-4-2-15,-2-3 0 0,-3-5 0 16,-2-7 0-16,-8-10 0 16,-2-1 0-16,-10-9 0 15,-6-1 0-15,-8 0 0 16,-8 0 0-16,-9 2 0 0,-10 7 0 15,-8 8 0-15,-4 5 0 16,-2 11 0-16,-3 3 0 16,4 14 0-16,-5 3-16 15,15 3-41-15,5 18-32 0,5 1-1 16</inkml:trace>
  <inkml:trace contextRef="#ctx0" brushRef="#br1" timeOffset="439630.9225">20146 16073 448 0,'0'0'3'0,"0"0"0"16,0 0 1-16,-10 0 0 15,10 0 2-15,-17 9-1 0,5 3 1 16,-6 0 0 0,3 9-2-16,-1-1 0 0,5 4-2 15,3 1 0-15,8-1-1 16,6-1 1-16,10-3 0 16,7-5-1-16,4-6 1 0,8-1 0 15,0-8 2-15,-1 0-4 16,1-9 0-16,-5-7 0 15,-7-6 0-15,-6-3 0 0,-7-4 0 16,-10-8 0-16,-2 1 0 16,-13-3 0-16,-8 6 0 15,-6 7 0-15,-6 3 0 16,-5 13 0-16,-5 8 0 0,3 12-15 16,0 12-13-16,-3 11-59 15,12 4-2-15</inkml:trace>
  <inkml:trace contextRef="#ctx0" brushRef="#br1" timeOffset="439891.3213">20057 16878 459 0,'0'0'4'0,"-8"6"0"0,4 8 2 15,-4 0 1-15,-1 5 2 16,3 8 0-16,-4 6 1 16,0 7-7-16,0-1-3 0,3 3 0 15,4-19 0-15,3-1 0 16,-3 0 0-16,2 3 0 16,1-5 0-16,0 0 0 0,0-1-13 15,0 1-71-15,4-4-5 16</inkml:trace>
  <inkml:trace contextRef="#ctx0" brushRef="#br1" timeOffset="440510.7786">20636 14994 379 0,'0'0'8'0,"0"0"-1"15,0 0 1-15,-3-7 1 16,3 7 0-16,0 0 2 0,0 0 0 15,5-11 1-15,8 11-5 16,4 0-1-16,10 0-1 16,6 8 0-16,-1-1-1 15,6 10 0-15,1 4-2 16,-2 11 0-16,-4 7 0 0,-8 14 1 16,-5 9 1-16,-6 10 0 15,-6 10 0-15,-8 10 1 16,0 6-5-16,-3 12 0 15,-4 1 0-15,0 8 0 0,0-1 0 16,1 4 0-16,3 0 0 16,3-4 0-16,0 1 0 15,0-7 0-15,0 1 0 0,0-6 0 16,0-6 0-16,-2-54 0 16,0 6 0-16,-1-10 0 15,-2 8 0-15,1-10 0 16,-7 5 0-16,-1-4 0 0,-3-3 0 15,-2-4 0-15,-6-2 0 16,-4-7 0-16,-3 7 0 16,-3-11 0-16,-4 0 0 15,-4-2 0-15,0 0 0 16,-6-5 0-16,2-3 0 16,-2-4 0-16,5-1 0 0,-3-2-4 15,-2 0-85-15,12-3-2 16</inkml:trace>
  <inkml:trace contextRef="#ctx0" brushRef="#br1" timeOffset="452328.1965">21265 16129 415 0,'0'0'5'15,"0"0"3"-15,-7-2 3 16,7 2 2-16,0 0 0 0,-13-11 1 16,13 11 0-16,-3-10 1 15,3 10-12-15,5-9-3 16,8 6 0-16,2-1 0 15,2-1 0-15,8 2-8 0,0 1-12 16,-1 2-6-16,-1 0-4 16,-3 5-2-16,-5 4-2 15,-13 1 6-15,-4 7 7 16,-13-5 14-16,-2 8 12 0,-9-2 12 16,-1-1 4-16,2 1 6 15,1-4 2-15,6-1-1 16,8-5-4-16,6 2-6 15,4-10-5-15,14 3-4 0,11-3-3 16,7-9-3-16,8 0-9 16,8 1-15-16,11-4-62 15,-1-8-5-15</inkml:trace>
  <inkml:trace contextRef="#ctx0" brushRef="#br1" timeOffset="453238.0857">22347 15118 297 0,'0'0'3'0,"0"0"3"16,0 0 2-16,-3-10 6 15,3 10 2-15,-10-13 3 16,2 4 3-16,0-1-1 0,-1 0-1 16,-1-2-2-16,-2-1-4 15,-3 1-4-15,-2 0-2 16,-1 3-3-16,-5 1-2 16,-4 2 0-16,-3 3-2 15,-2 3 0-15,-3 11 0 16,0 1 0-16,1 6-1 0,4 4 1 15,2 4-1-15,8 7 1 16,8 5-1-16,5 1 1 16,5 8 0-16,2 3 0 15,12 4 1-15,0 5 0 0,5 6 0 16,1 3 1-16,1 6-1 16,-1 5 0-16,-6 8 0 0,-1-1-2 15,-6 9 0-15,-5-2 0 16,0 7 0-16,-13-4 0 15,1 10 0-15,-4-4 0 16,-3-4 0-16,-1 5 0 16,5-7 0-16,-2 5 0 0,9-52 0 15,-2 4 0-15,3 0 0 16,-3 5 0-16,3-5 0 16,-4 1 0-16,1-1 0 15,5 3 0-15,-6-6 0 0,5-1 0 16,-1 1 0-1,-3-3 0-15,2-5 0 0,1-2 0 16,2-6 0-16,-2 4 0 16,-3-8 0-16,7-6 0 15,-2-3 0-15,0-7 0 0,3-2 0 16,2-12 0-16,0 15 0 16,0-15 0-16,0 0 0 15,12 0 0-15,-2 0 0 16,2-2 0-16,8-3 0 0,5 3 0 15,0-4 0-15,4 0 0 16,4 3 0-16,5-2 0 16,-1 2 0-16,0 0 0 15,1 0 0-15,3 3 0 0,-3-1 0 16,-1-1-46-16,-3 2-45 16,-4 0-1-16</inkml:trace>
  <inkml:trace contextRef="#ctx0" brushRef="#br1" timeOffset="454185.4835">22642 15302 355 0,'0'0'6'16,"0"0"5"-16,13-11 3 0,-13 11 0 16,7-12 2-16,-7 5 0 15,0-3 0-15,-7 3 0 16,-6-1-6-16,-6 3-4 15,-7 5-2-15,4 0-2 16,-6 3-1-16,1 7 0 0,5 2-1 16,0 3 0-16,6-1 1 15,7 4-1-15,1 2 2 16,8 0 0-16,8-1 0 16,7 1 0-16,7-1 1 0,5 5-1 15,5-5 0-15,1 1 0 16,-1-3-1-16,0 1-1 15,-4-1 0-15,-3-2 0 16,-5 0 0-16,-11 0 1 16,1 0 0-16,-7-6 1 0,-6 3-2 15,-9 0 0-15,-11 2 0 16,-4-7 0-16,-5 6 0 16,-8-4 0-16,-3-3 0 15,2 1 0-15,-1-5 0 0,7-2 0 16,5 2 0-16,3-2-5 15,10 0-9-15,6-4-9 16,11-14-45-16,0 18-20 0</inkml:trace>
  <inkml:trace contextRef="#ctx0" brushRef="#br1" timeOffset="454616.5106">22933 15304 414 0,'0'0'5'0,"0"0"3"16,0 0 3-16,0 0 0 16,0 0 0-16,0 0 1 15,-5 3 1-15,-10 12 0 0,0 3-3 16,-7 1-7-16,1 8-3 16,5-1 0-16,-2 6 0 0,1-1 0 15,12-4 0-15,5-5 0 16,5 1 0-16,9-8 0 15,7-3 0-15,0-4 0 16,2-6 0-16,4-2 0 16,1-7 0-16,-1-8 0 15,-2-7 0-15,-5-6 0 0,-5-4 0 16,-5-7 0-16,-6-4 0 16,-4 4 0-16,-7-1 0 15,-7 8 0-15,-2 2 0 16,-5 10 0-16,-4 8 0 15,2 9 0-15,3 9 0 0,3 6 0 16,2 10 0-16,4 7 0 16,11 5 0-16,0-2 0 15,13 6 0-15,2-3 0 0,10 0-9 16,-3-8-24-16,14-3-53 16,-2-6-5-16</inkml:trace>
  <inkml:trace contextRef="#ctx0" brushRef="#br1" timeOffset="454785.6807">23343 15366 434 0,'0'0'4'0,"0"0"-2"15,-5 7 4-15,2 3 2 0,-1 5 0 16,-1 7 0-16,0 6 1 16,-3 4 0-16,3 8-2 15,0 2-3-15,5 3-5 16,-7-1-10-16,7-4-50 15,0 7-25-15,0-5-2 16</inkml:trace>
  <inkml:trace contextRef="#ctx0" brushRef="#br1" timeOffset="455205.4042">22131 16375 429 0,'0'0'5'0,"0"0"2"0,0 0 1 15,0 0 1-15,6-5 1 16,4 2 2-16,2 1-1 0,9-4 2 16,4 2-6-16,9 4-7 15,8-3 0-15,3 0 0 16,3 3 0-16,-1 0 0 15,-2 3 0-15,-5 0 0 0,-8 1 0 16,-5 2 0-16,-15-4-10 16,4 8-25-16,-16-10-55 15,2 10-1-15</inkml:trace>
  <inkml:trace contextRef="#ctx0" brushRef="#br1" timeOffset="456089.7075">22970 16310 417 0,'0'0'3'0,"0"0"2"15,0 0 2-15,-2-12 1 16,2 12 1-16,-21-12 0 0,9 9 1 16,-8 1 0-16,-5 2-2 15,1 6-3-15,-3 9-1 16,2 3-1-16,2 3-2 16,4 5 1-16,3 1-1 0,7-2 0 15,6 1 0-15,3-2 0 16,5-2 0-16,10-5 0 15,5-2 0-15,5-1 2 16,2-3-3-16,1-7 0 16,-2 1 0-16,2-2 0 0,-3-3 0 15,-3 0 0-15,-4 0 0 16,-3 0 0-16,-6 0 0 16,-9 0 0-16,13-3 0 0,-13 3 0 15,0 0 0-15,0 0 0 16,10-8 0-16,-10 8 0 15,0 0 0-15,0 0 0 16,13-1 0-16,-13 1 0 0,0 0 0 16,0 0 0-16,9 0 0 15,-9 0 0-15,0 0 0 16,0 0 0-16,0 0 0 16,0 0 0-16,0 0 0 15,0 0 0-15,0 0 0 16,0 0 0-16,0 0 0 0,0 0 0 15,0 0 0-15,0 0 0 16,0 0 0-16,0 0 0 16,0 0 0-16,0 0 0 15,0 0 0-15,0 0 0 0,0 0 0 16,0 0 0-16,0 0 0 16,0 0 0-16,0 0 0 0,0 0 0 15,0 0 0-15,0 0 0 16,0 0 0-16,0 0 0 15,0 0 0-15,0 0 0 16,0 0 0-16,0 0 0 0,0 0 0 16,0 0 0-16,0 0 0 15,0 0 0-15,0 0 0 16,0 0 0-16,0 0 0 16,0 0 0-16,0 0 0 15,0 0 0-15,0 0 0 0,0 0 0 16,0 0 0-16,0 0 0 15,0 0 0-15,0 0 0 16,0 0-2-16,0 0-5 16,-7-3-6-16,7 3-9 15,0 0-37-15,-10 0-28 0,10 0-5 16</inkml:trace>
  <inkml:trace contextRef="#ctx0" brushRef="#br1" timeOffset="457196.6066">23386 16278 354 0,'0'0'5'15,"0"0"4"-15,0 0 1 0,-8-8 2 16,8 8-1-16,-13 0 1 16,6 0 0-16,-5 13 1 15,-3 4-5-15,0 3-2 16,2 7-2-16,-1 3 0 0,3 2 0 15,2 3-1-15,4-3 1 16,5-5-1-16,5-2 0 16,2-5 0-16,8-6-1 15,0-1 1-15,5-8-1 16,0-2 0-16,-1-3 1 0,2-8 1 16,-1-1-1-16,-1-9 1 15,-4-2-1-15,-3-5 0 16,-4-7-1-16,-4-1-2 0,0-1 0 15,-4 2 0-15,-8 0 0 16,-2 2 0-16,-5 6 0 16,0 6 0-16,-4 7 0 0,-1 8 0 15,0 3 0-15,2 7 0 16,1 5 0-16,4 5 0 16,-2 5 0-16,8 3 0 15,5-4 0-15,2 3 0 16,2-2 0-16,8-5 0 0,8 0 0 15,-2-4 0-15,10-1-7 16,-5-6-10-16,15-1-18 16,-4 0-52-16,-5-5-3 15</inkml:trace>
  <inkml:trace contextRef="#ctx0" brushRef="#br1" timeOffset="457373.0168">23652 16337 403 0,'0'0'5'0,"0"0"3"16,0 0 0-16,-6 0 2 15,6 0 2-15,-5 8 0 0,0 2 0 16,1 7 1-16,-1 5-4 16,1 3-4-16,1 1 1 15,-3 8-3-15,3-5-2 16,1 3-4-16,2 3-6 0,0-11-20 16,-10 4-58-16,8-6 0 15</inkml:trace>
  <inkml:trace contextRef="#ctx0" brushRef="#br1" timeOffset="458134.6403">22848 17135 350 0,'0'0'6'0,"0"0"7"0,0 0 3 16,3-10 2-16,-3 10 1 16,0 0 1-16,0-13 1 15,0 13-1-15,0 0-4 0,-8 6-6 16,-1 3-8-16,-7 9-2 15,2 2 0-15,6-8 0 16,3 3 0-16,0 0 0 16,3 0 0-16,-1 2 0 0,3 0 0 15,3-3 0-15,4 3 0 16,6-3 0-16,1-4 0 16,4-1 0-16,-1-1 0 15,18 0 0-15,-15-8 0 16,2-3 0-16,20-11 0 15,-4-12 0-15,-16-9 0 16,-11-4 0-16,-19-1 0 0,-12 3 0 16,-12 7 0-16,-6 9 0 15,1 3 0-15,-1 6 0 16,11 6 0-16,-2 6 0 16,11 0 0-16,6 0 0 0,12 0-41 15,7 10-49-15,6-10-2 16</inkml:trace>
  <inkml:trace contextRef="#ctx0" brushRef="#br1" timeOffset="458867.0221">23698 15202 408 0,'0'0'6'0,"0"0"1"0,0 0 3 16,0-7 1-16,0 7 1 15,0 0-1-15,3-15 1 16,-3 15 0-16,15-10-4 16,0 8-4-16,5-1-1 0,12 3-1 15,3 3-1-15,2 7 0 16,6 4-1-16,-1 9 1 15,1 7-1-15,-9 7 2 16,-6 7-2-16,-7 16 0 16,-10 7 0-16,-6 10 0 15,-5 9 0-15,-5 9 0 0,-8 9 0 16,-2 0 0-16,-2 6 0 16,2 0 0-16,0 5 0 0,3-4 0 15,5-7 0-15,-2-3 0 16,4-5 0-16,5-6 0 15,0-6 0-15,3-7 0 16,2-7 0-16,1-9 0 0,-5-1 0 16,-1-36 0-16,3 3 0 15,-3-3 0-15,0 0 0 16,0-2 0-16,0 0 0 16,-4-3 0-16,-5 1 0 15,-1-2 0-15,-5 2 0 16,-2-5 0-16,-5 3 0 0,-1-2 0 15,-7-2 0-15,-4 0 0 16,-1 1 0-16,-7-3 0 16,-3-2 0-16,-3 2 0 0,2-2 0 15,-1 0 0-15,-3-5 0 16,10 2-49-16,0 4-42 16,2-10-2-16</inkml:trace>
  <inkml:trace contextRef="#ctx0" brushRef="#br2" timeOffset="497074.6069">16069 4224 416 0,'0'0'6'0,"3"-11"3"15,-3 11 3-15,1-14 2 16,-1 14 0-16,0-16 1 0,0 16 0 15,0-14-5-15,0 14-10 16,0 11 0-16,0 10 0 16,0 13 0-16,0 6 0 15,4 13 0-15,0 3 0 0,4 11 0 16,2 0 0-16,0-3 0 16,0 1 0-16,0-7 0 15,0-7 0-15,-3-7 0 16,-5-8 0-16,-2-7 0 0,0-7 0 15,-2-5 0-15,2-17 0 16,-13 10 0-16,4-11 0 16,-2-17 0-16,1-7 0 15,4-9 0-15,-2-6 0 0,2-7 0 16,6 0 0-16,3 0 0 16,8 0 0-16,5 5 0 15,7 9 0-15,5 6 0 16,4 9 0-16,0 8 0 15,5 10 0-15,1 3 0 16,-3 12 0-16,-3 5 0 16,-2 9 0-16,-8 4 0 0,-7 2 0 15,-5 4 0-15,-10-2 0 0,-10-2 0 16,-8-3 0-16,-9-2 0 16,-5-3 0-16,-5-7 0 15,-3 0 0-15,-3-8 0 16,4-2 0-16,-1-3 0 0,6-5 0 15,6-2 0-15,2 0 0 16,13 0 0-16,-4-4-10 16,9-4-78-16,8 8-2 15</inkml:trace>
  <inkml:trace contextRef="#ctx0" brushRef="#br2" timeOffset="497734.0379">16678 4013 396 0,'0'0'7'16,"0"0"2"-16,0-14 4 0,0 14 0 15,0-15 2-15,-2 4 0 16,2 11 0-16,-5-14 0 16,5 14-6-16,0 0-5 0,-18 0-4 15,9 9 0-15,-2 7 0 16,3-1 0-16,-2 4 0 15,0 2 0-15,8 3 0 0,2-2 0 16,2 0 0-16,12-2 0 16,0 2 0-16,6-2 0 15,5 0 0-15,3-2 0 16,-1-1 0-16,-2 0 0 16,-1-3 0-16,-1-2 0 0,-5 1 0 15,-6 0 0-15,-5-3 0 16,-4 0 0-1,-6-3 0-15,-9 3 0 0,-6-3 0 16,-3-2 0-16,-7 3 0 16,-4-6 0-16,0 3 0 0,-9-5 0 15,8 0 0-15,-3 0 0 16,8-2-41-16,2-8-45 16,8-5-5-16</inkml:trace>
  <inkml:trace contextRef="#ctx0" brushRef="#br2" timeOffset="497927.3844">16706 4028 452 0,'0'0'4'0,"0"0"1"16,10-12 1-16,-1 2 0 15,7 3 0-15,6-4 1 16,6 2-1-16,6-4-4 0,11 13-23 15,5 0-60-15,-4 0-4 16</inkml:trace>
  <inkml:trace contextRef="#ctx0" brushRef="#br2" timeOffset="498097.4086">16984 4436 431 0,'0'0'7'0,"0"0"-2"15,0 0 3-15,0 0-1 16,12 3 2-16,1-3-1 16,6 0 0-16,6 2-4 15,1-2-15-15,11-14-59 16,-8 14-14-16</inkml:trace>
  <inkml:trace contextRef="#ctx0" brushRef="#br2" timeOffset="498261.3379">16966 4664 413 0,'0'0'5'0,"0"0"3"0,0 0 1 16,0 0 1-16,11 4 2 15,3-1 0-15,7-3 1 16,8 0-1-16,9 0-5 0,7 0-8 16,11 0-26-16,4-3-55 15,2-3-5-15</inkml:trace>
  <inkml:trace contextRef="#ctx0" brushRef="#br2" timeOffset="499561.7565">17807 4388 421 0,'0'0'4'0,"0"0"3"0,0 0 1 15,0 0 1-15,-7-9 0 16,7 9 1-16,0 0 0 15,0 0 0-15,0-12-3 16,7 9-3-16,8 3-1 16,9-5 0-16,4-2-1 0,6 0 0 15,5-3 0-15,0-2-2 16,-2 0 0-16,-7-3 0 16,-5 3 0-16,-13 1 0 15,-10 4 0-15,-6-1 0 0,-18 8 0 16,-8 0 0-16,-10 9 0 15,-2 4 0-15,-6 5 0 16,6 4 0-16,3 0 0 0,9 0 0 16,7 2 0-16,14-5 0 15,9 3 0-15,7-5 0 16,15-2 0-16,3-2 0 16,7-6 0-16,6 0 0 15,-1-3 0-15,-2-3 0 0,-6-1 0 16,-4 0 0-16,-8 0 0 15,-17 0 0-15,4 11 0 16,-13 1 0-16,-10 5 0 16,-8 0 0-16,-3 8 0 15,-5 2 0-15,-3 3-2 0,4-3 2 16,4 3 0-16,5-5 2 16,8-3-2-16,7-2 0 15,10-3 0-15,7-4 0 0,16-1 0 16,4-4 0-16,11-8 0 15,7 4 0-15,6-4-8 16,9 0-28-16,0-6-50 0,-1-5-2 16</inkml:trace>
  <inkml:trace contextRef="#ctx0" brushRef="#br2" timeOffset="499895.9641">18455 4578 439 0,'0'0'5'0,"0"0"3"16,-14-3 0-16,14 3 1 16,-19 0 0-16,9 0 0 15,-3 0 1-15,-2 7 0 16,0 3-6-16,2 3-4 0,4 5 0 16,-1-1 0-16,4 0 0 15,6 2 0-15,0 1 0 16,8 1 0-16,4-2 0 0,9-2 0 15,-2-2 0-15,6 0 0 16,-5 0 0-16,-1-3 0 16,4-1 0-16,-8-2 0 15,-3-1 0-15,-12-8 0 0,7 17 0 16,-7-17 0-16,-11 15 0 16,-5-10 0-16,-3 0 0 15,-8-3 0-15,4-2-57 16,-5 0-32-16,1 0-1 15</inkml:trace>
  <inkml:trace contextRef="#ctx0" brushRef="#br2" timeOffset="500057.0313">18421 4617 458 0,'0'0'4'0,"15"-1"1"15,0-5 1-15,5-2 0 16,7 4 0-16,5-7-1 15,8 2-2-15,5-2-9 0,-8 11-65 16,3-4-14-16</inkml:trace>
  <inkml:trace contextRef="#ctx0" brushRef="#br2" timeOffset="501180.2864">19326 4151 456 0,'0'0'4'0,"0"0"2"16,0 0 1-16,0 0 0 0,0 0 0 16,0 0 1-16,0 0-1 15,-3 20 2-15,1 5-9 16,2 10 0-16,0 7 0 16,0 5 0-16,2 4 0 15,1 2 0-15,2-2 0 0,3-1 0 16,-3-5 0-16,-1-7 0 15,1-1 0-15,-2-8 0 16,-3-3 0-16,0-9 0 16,-8-5 0-16,8-12 0 0,-15 7 0 15,3-9 0-15,-4-12 0 16,2-10 0-16,-2-8 0 16,5-9 0-16,1-12 0 15,1-6 0-15,5-3 0 0,4-5 0 16,2 5 0-1,11 0 0-15,4 3 0 0,6 6 0 16,9 10 0-16,0 7 0 16,11 8 0-16,-1 12 0 15,3 1 0-15,0 15 0 0,-6 8 0 16,-1 8 0-16,-11 15 0 16,-7 3 0-16,-10 6 0 15,-10 3 0-15,-8-2 0 0,-9 4 0 16,-5-11 0-16,-8 1 0 15,-2-6 0-15,-3-5 0 16,0-5 0-16,0-6 0 0,6 1 0 16,6-5 0-16,5-1 0 15,9 0 0-15,9-8 0 16,0 15 0-16,7-6 0 16,13 1 0-16,3-2 0 15,12 2 0-15,-3 3 0 0,7-1 0 16,-4 0 0-1,4 0 0-15,-6-2 0 0,2 5-33 16,-8 0-54-16,-5-5-4 16</inkml:trace>
  <inkml:trace contextRef="#ctx0" brushRef="#br2" timeOffset="501562.3369">19905 4553 461 0,'0'0'3'0,"0"0"0"15,-10 0 2-15,10 0 0 16,-18 14 1-16,9 1-1 16,-1 3 1-16,0 2 0 15,2 5-1-15,6-2-2 16,2 5 0-16,5 0-3 0,13-6 0 15,1-2 0 1,11-3 0-16,2-7 0 0,4-3 0 16,1-7 0-16,-5-4 0 15,3-9 0-15,-8-4 0 16,-7-6 0-16,-8 0 0 0,-7-8 0 16,-5 1 0-16,-7 3 0 15,-11-3 0-15,-7 3 0 16,-2 10 0-16,-11 2 0 0,4 3 0 15,-8 6 0-15,7 6-6 16,-3 0-41-16,12 0-42 16,1 8-1-16</inkml:trace>
  <inkml:trace contextRef="#ctx0" brushRef="#br2" timeOffset="501927.3724">20320 3896 481 0,'0'0'3'0,"0"0"2"16,0 0 0-16,8-9 0 0,-8 9 1 16,0 0 0-16,0 0-6 15,-12 12 0-15,-6 3 0 16,-3 6 0-16,-3 3 0 15,-9 2 0-15,-1 5 0 0,-4-5 0 16,-1 7 0-16,4-8 0 16,0-5 0-16,11-3 0 15,3-3 0-15,9-3 0 16,12-11 0-16,10 9 0 16,17-9 0-16,6 0 0 0,9-2 0 15,8-4 0 1,2 2 0-16,2-4 0 0,-1 0 0 15,-6 7 0-15,-10-7-5 16,0-12-74-16,-16 18-9 0</inkml:trace>
  <inkml:trace contextRef="#ctx0" brushRef="#br2" timeOffset="502117.3354">20387 3931 417 0,'0'0'3'16,"0"0"3"-16,0 7 1 15,0 5 3-15,0 9 0 0,0 7 1 16,3 5 1-16,4 10-1 16,1 2-2-16,2 9-4 15,-3-2-3-15,6 7-7 16,-3-7-15-16,-10 3-63 16,12-6-4-16</inkml:trace>
  <inkml:trace contextRef="#ctx0" brushRef="#br2" timeOffset="502340.5604">20849 4461 511 0,'0'0'0'0,"0"0"0"16,0-10 0-16,0 10 0 15,0 0 0-15,9-12 0 16,-9 12 0-16,7-10 0 16,2 10 0-16,-9 0 0 0,26-15-66 15,-14 15-25-15</inkml:trace>
  <inkml:trace contextRef="#ctx0" brushRef="#br2" timeOffset="502726.481">21561 4224 448 0,'0'0'5'15,"0"0"1"-15,-2-11 2 0,2 11 1 16,0 0 0-16,-13-4 1 16,13 4 1-16,-12 17-6 15,7 3-5-15,-3 12 0 16,5 3 0-16,3 9 0 15,0 6 0-15,0-1 0 0,7-1 0 16,2-4 0-16,0-5 0 16,1-3 0-16,-2-10 0 15,2-4-26-15,-3-4-60 16,-2-7-4-16</inkml:trace>
  <inkml:trace contextRef="#ctx0" brushRef="#br2" timeOffset="502961.691">21495 3857 471 0,'0'0'5'0,"0"0"2"15,0-11 1-15,0 11 1 16,4-9-1-16,-4 9-5 15,0-7-3-15,0 7 0 16,0 0 0-16,0 0 0 0,0 0 0 16,9 9 0-16,-6 19-68 15,4-11-21-15</inkml:trace>
  <inkml:trace contextRef="#ctx0" brushRef="#br2" timeOffset="503527.8841">22035 3778 484 0,'0'0'3'0,"0"-11"3"0,0 11 0 15,6-17 2-15,-4 2-4 16,1 3-4-16,4-3 0 16,3 0 0-16,0 3 0 0,7 5 0 15,3 1 0-15,5 6 0 16,-1 0 0-16,1 6 0 15,3 4 0-15,-8 5 0 16,-3 2 0-16,-6 0 0 16,-7 3 0-16,-4 2 0 0,-4 3 0 15,-7-1 0-15,1-2 0 16,-2 1 0-16,-1 0 0 16,4-3 0-16,-1 2 0 0,8-6 0 15,2 5 0 1,4-4 0-16,8 5 0 0,4-4 0 15,5 1 0-15,5 1 0 16,-1-2 0-16,0 0 0 16,0-1 0-16,-5 0 0 0,-3-5 0 15,-8 1 0-15,-9-4 0 16,-2 0 0-16,-12-2 0 16,-12-1 0-16,-7 0 0 0,-4 4 0 15,-7-6 0-15,2 9-12 16,6-1-73-16,-8 0-4 15</inkml:trace>
  <inkml:trace contextRef="#ctx0" brushRef="#br2" timeOffset="505359.581">16655 6346 386 0,'0'0'5'15,"0"0"1"-15,0 0 1 0,6-8 2 16,-6 8-1-16,17-6 2 16,-5 3-1-16,4 0-1 15,1-2-5-15,8 5-9 16,0 0-22-16,-5 0-50 0,10 5-2 16</inkml:trace>
  <inkml:trace contextRef="#ctx0" brushRef="#br2" timeOffset="505526.4705">16699 6472 376 0,'0'0'7'0,"0"0"2"16,-11 3 2-16,11-3 2 15,0 0 1-15,-10 5 2 16,10-5-1-16,5 0 1 16,15-2-5-16,10-6-3 15,10-5-5-15,15 4-8 0,2-6-27 16,7 0-50-16,8 0-1 15</inkml:trace>
  <inkml:trace contextRef="#ctx0" brushRef="#br2" timeOffset="506076.4344">17767 6062 486 0,'0'0'5'0,"0"-12"2"0,0 12 3 15,-7-16-7-15,7 16-3 16,-3-13 0-16,3 13 0 0,0 0 0 15,-3 20 0-15,1 3 0 16,2 14 0-16,0 0 0 16,0 13 0-16,2 2 0 15,1 0 0-15,0-3 0 0,2-1 0 16,-3-7 0-16,3-9 0 16,0-1 0-16,-3-11 0 15,3-4 0-15,-5-5 0 0,0-11 0 16,6 12 0-16,-6-12 0 15,0 0 0-15,0 0 0 16,0 0 0-16,5-12 0 16,-5 12 0-16,9-15-61 15,-4 5-32-15</inkml:trace>
  <inkml:trace contextRef="#ctx0" brushRef="#br2" timeOffset="507341.5942">19089 5237 335 0,'0'0'7'0,"0"0"5"15,5-12 4-15,-5 12 1 16,6-16 1-16,-6 6 1 0,0-2-1 16,-8 0 1-16,-7-1-7 15,-7 4-4-15,-13 1-4 16,-4 4 0-16,-14 1-3 0,1 1 1 15,-8 2 0-15,6 5 0 16,-4-1 0-16,9 6-1 16,7-3-1-16,10 8 0 15,7 0 0-15,4 6 0 0,12 3 0 16,6 0 0-16,6 11-1 16,4 3 3-16,7 6 1 15,4 2 0-15,2 9 2 16,5 3-5-16,-2 5 0 0,-4 7 0 15,1-1 0-15,-5 11 0 16,-5-1 0-16,-3 3 0 16,-7 0 0-16,-5 1 0 15,-7 4 0-15,-3-2 0 16,-5-1 0-16,1-5 0 16,1 1 0-16,-2-6 0 0,2 0 0 15,1-4 0-15,4-9 0 16,1-1 0-16,5-3 0 0,0-7 0 15,1-2 0-15,1-3 0 16,0-10 0-16,5 2 0 16,-4-5 0-16,1-7 0 0,1-5 0 15,-1-1 0-15,3-4 0 16,-2-4 0-16,2-11 0 16,-2 12 0-16,2-12 0 15,0 0 0-15,0 0 0 16,0 10 0-16,0-10 0 15,0 0 0-15,0 0 0 16,0 0 0-16,0 0 0 16,2 10 0-16,5-10 0 0,7 3 0 15,12 0 0-15,6-3 0 16,13 0 0-16,9 0 0 0,6 0 0 16,10 0 0-16,-1 0 0 15,-4 0 0-15,-1 0 0 16,-9 1 0-16,-7 2 0 0,-13 2 0 15,-10-3 0-15,-8 1 0 16,-4 4 0-16,-13-7 0 16,0 0 0-16,0 0 0 15,0 0-85-15,0 0-4 0</inkml:trace>
  <inkml:trace contextRef="#ctx0" brushRef="#br2" timeOffset="508649.0954">21881 5115 305 0,'0'0'7'0,"0"0"5"0,0 0 2 16,-7-11 0-16,7 11 2 15,0 0 1-15,0-12-1 16,10 8 1-16,7-1-7 15,11 2-2-15,6-2-3 0,11 3-1 16,5-3 1-16,7 3 0 16,3 2-1-16,-3 0-1 15,-2 0 0-15,-8 7-1 16,-7 0-1-16,-6 5 0 0,-9 5 0 16,-7 7 0-16,-6 3-1 15,-4 8 1-15,-3 7 0 16,-5 7 3-16,0 11 1 15,0 1 0-15,-5 6 1 16,0 5 0-16,2-1 1 16,0 7-2-16,3-1-5 0,0 0 0 15,6-1 0-15,4 1 0 16,-3 0 0-16,2 5 0 0,5-3 0 16,-7-2 0-16,2 0 0 15,0-3 0-15,-5 0 0 16,1-5 0-16,-2 1 0 0,-3-6 0 15,0-2 0-15,0-3 0 16,-5-4 0-16,-2-3 0 16,2-5 0-16,-3-2 0 15,5-6 0-15,-2-4 0 16,1-8 0-16,1-3 0 0,1-3 0 16,-1-4 0-16,1-7 0 15,-2 2 0-15,2-4 0 16,2-8 0-16,-5 15 0 15,5-15 0-15,-7 9 0 16,7-9 0-16,-10 9 0 16,10-9 0-16,-10 4 0 0,10-4 0 15,-10 5 0-15,10-5 0 16,-10 5 0-16,10-5 0 0,0 0 0 16,-12 6 0-16,12-6 0 15,-12 6 0-15,-1 0 0 16,-2-4 0-16,-4 5 0 0,-7-1 0 15,-6 1 0-15,-8 0 0 16,-7 1 0-16,-8-4 0 16,-2 3 0-16,-2-1 0 15,-1-1 0-15,5-1 0 16,4 1 0-16,12-1 0 16,10-2 0-16,6-2 0 0,13 0 0 15,10 0 0-15,5 0-16 16,18-2-74-16,1-8-3 15</inkml:trace>
  <inkml:trace contextRef="#ctx0" brushRef="#br2" timeOffset="510075.3715">23227 5153 368 0,'0'0'5'16,"9"-11"3"-16,-9 11 3 15,15-14 1-15,-13 1 0 16,4 7 0-16,-6-5 0 15,0-2 1-15,-13 6-5 16,-6 2-4-16,-9 0-2 0,-4 5-1 16,-5 0 0-16,1 0-1 15,2 5 0-15,1 2 0 16,6 4 0-16,2-2 0 16,6 9 0-16,6 5 0 0,8-2 0 15,2 9 0-15,3 5 0 16,8 4 0-16,5 3 2 15,3 8 0-15,2 4 0 0,2-1 1 16,-5 9 0-16,3 4 1 16,-4 2 1-16,-4 0 1 15,0 4-3-15,-2 5 1 16,-6-2 0-16,-2 1 0 16,0 4-4-16,-2-1 0 0,-3-1 0 15,-2-3 0-15,1 2 0 16,-6-5 0-16,5-1 0 15,-6-6 0-15,5 0 0 16,-1-6 0-16,1-2 0 16,0-5 0-16,4-4 0 0,-4 1 0 15,3-6 0-15,1-4 0 16,0 0 0-16,-1-4 0 16,3-5 0-16,0-3 0 0,-6-3 0 15,8-4 0-15,-4-5 0 16,1 0 0-16,1-2 0 15,-2-6 0-15,4 3 0 0,0-10 0 16,-2 8 0-16,2-8 0 16,0 0 0-16,0 0 0 15,0 0 0-15,0 0 0 16,-2 10 0-16,2-10 0 16,0 0 0-16,0 0 0 0,4 4 0 15,-4-4 0-15,23 5 0 16,-3-5 0-16,8 0 0 15,4 0 0-15,5 0 0 16,11 0 0-16,-2-5 0 16,4 5 0-16,0-2 0 15,-5 2 0-15,-3 0 0 0,-4 0 0 16,-9 0 0-16,-9 0 0 16,-3 0 0-16,-7 0 0 0,-10 0 0 15,0 0 0-15,0 0 0 16,0 0 0-16,0 0 0 15,0 0 0-15,0 0 0 0,0 0 0 16,0 0 0-16,0 0-48 16,0 0-42-16,3-11-1 15</inkml:trace>
  <inkml:trace contextRef="#ctx0" brushRef="#br2" timeOffset="511374.0827">23512 5313 409 0,'0'0'4'16,"0"0"2"-16,0-13 2 15,0 13 1-15,-10-12 1 16,10 12 1-16,-15-12-1 0,3 7 1 16,-3 5-4-16,-3 3-2 15,1 7-2-15,3 5-1 16,-2 6-2-16,2 2 2 15,6 2-1-15,3-1 1 0,5-1 0 16,5 3 0-16,10-7 0 16,5-2 1-16,4-7-1 15,4-3-2-15,4-2 0 16,4-5 0-16,-4-7 0 16,-2-3 0-16,0-10 0 0,-6-1 0 15,-7-5 0-15,-7-4 0 16,-8 1 0-16,-2-4 0 15,-10 6 0-15,-7 0 0 16,-6 7 0-16,-3 8 0 0,-6 7 0 16,2 5 0-16,-3 7 0 15,6 13 0-15,2 2-5 16,5 14-9-16,5-4-23 16,8 4-48-16,7 2-3 0</inkml:trace>
  <inkml:trace contextRef="#ctx0" brushRef="#br2" timeOffset="511893.6759">23569 5949 426 0,'0'0'4'0,"0"0"2"16,-4-14 2-16,4 14 0 15,-13-15 1-15,3 8 1 0,-2 2 0 16,-3 2 1-16,-2 6-5 15,-4 5-1-15,4 11-3 16,-1 6 0-16,6 5-1 16,2 0-1-16,8 2 0 0,2 0 0 15,9 0 0-15,9-7 0 16,9-5 1-16,6-3 1 16,4-4-2-16,2-6 0 0,2-5 0 15,-2-2 0-15,-7-5 0 16,-2-4 0-16,-7-9 0 15,-6-7 0-15,-12-7 0 0,-5-2 0 16,-7-2 0-16,-5-1 0 16,-9 3 0-16,-1 1 0 15,-8 9 0-15,0 9 0 16,0 10 0-16,0 5 0 16,4 7 0-16,1 9 0 15,2 14 0-15,5-6-33 0,-6 10-52 16,18-2-5-16</inkml:trace>
  <inkml:trace contextRef="#ctx0" brushRef="#br2" timeOffset="512230.1913">23602 6803 454 0,'0'0'1'16,"0"0"2"-16,0 0 2 16,-3 14 1-16,1-2 0 15,-2 4 1-15,1 5 0 0,-6 8 0 16,7 0-1-16,-3 8-1 15,0 1-3-15,3-2 0 16,0 1-2-16,2 1 0 16,2-4 0-16,3-7-6 15,2-2-7-15,0-2-18 0,9-11-54 16,-16-12-2-16</inkml:trace>
  <inkml:trace contextRef="#ctx0" brushRef="#br2" timeOffset="512896.6211">23992 5150 352 0,'0'0'5'15,"0"0"3"-15,-2-9 3 0,2 9 1 16,-6-18 1-16,6 7 0 15,0 2 0-15,3-2 0 16,7 4-4-16,10 2-3 16,2 3-2-16,16 4-1 15,-3 9-2-15,9 7 0 0,3 6 1 16,-5 5-1-16,4 11 0 16,-9 7 0-16,-7 12 2 15,-8 6 1-15,-12 9 0 16,-3 7 2-16,-7 8 0 0,-2 9-1 15,-7 0 0-15,3 5 1 16,-7 1-3-16,4 0-3 16,1-3 0-16,3-5 0 15,2-1 0-15,1-6 0 16,2-7 0-16,0-5 0 0,5-3 0 16,0-8 0-16,5-1 0 15,0-6 0-15,-2-6 0 0,-1-3 0 16,-2-7 0-16,0-5 0 15,-5-4 0-15,-9-6 0 16,-3-3 0-16,-9-5 0 0,-4-3 0 16,-8-5 0-16,-4 0 0 15,-6 1 0-15,-3-4 0 16,1 4 0-16,-2-3 0 16,-3 0 0-16,6-2 0 15,3 4 0-15,-1-5-24 0,15 3-62 16,4 0-4-16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27:19.52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831 11767 185 0,'0'0'7'0,"0"0"3"0,12 0 3 16,-2 0 4-16,5 0 2 15,7 0 1-15,8 0 2 16,10 0 1-16,7 0-4 0,13-5-4 16,7-1-3-16,18-2-1 15,7-1-1-15,13-1-3 16,8-2-2-16,11 5 0 0,8-3-1 16,5 3-1-16,2-1 1 15,3 1-1-15,9-1 1 16,-1 2 1-16,4-3-1 15,7 4 0-15,-1-2 0 16,6-1 0-16,8 1 0 0,5 0-1 16,5-3 0-16,9 3-2 15,7-1 1-15,1 1 0 16,8-1-1-16,-3-1-1 16,8 1 1-16,0-2 0 15,-2 4-1-15,1-2 0 0,-2 2 0 16,3 1 1-16,-3-3-1 15,8 1 1-15,-5 0-1 16,2-3 1-16,3 0 0 16,7 0 0-16,0-3 0 0,3 0-1 15,4 4 1-15,1-6 0 16,5 3-1-16,-3 0 1 16,5-1 0-16,-2 1-1 0,-3 2 0 15,-5-3 0-15,3 4 1 16,-6 1-1-16,-1-2 0 15,-4 5 1-15,-7-3-1 16,4 4 0-16,-4-1 0 0,3 0 1 16,-3 0-1-16,0 1 0 15,0-4 0-15,1 3 0 16,2-1 0-16,-4 2 0 16,2-1 1-16,-6 2-1 0,1 2 0 15,-3 1 1-15,-3-5-1 16,0 5 0-16,-7 0 1 15,5 0-1-15,-5 0 0 16,2 5 0-16,-2-5 1 16,5 0-1-16,2 0 0 15,-2 0 0-15,-3 0 0 0,3 0 1 16,0 0-1-16,-3 0-1 16,-4 0 1-16,-6 0 0 15,0 0 0-15,-3 0 0 0,-4-5 0 16,-1 4 0-16,-1 1 0 15,-1 0 0-15,-1 0 1 16,-3 0-1-16,4 0 0 0,-1 0 0 16,-1 0 0-16,0 0 0 15,3 0 1-15,-5 0-1 16,-3 1 0-16,2 4 0 16,-5-4 0-16,1 2 0 15,-8 2 1-15,0-2-1 0,-7 4 0 16,2 0 0-16,-5 0 0 15,2 1 0-15,-2 2 0 16,1 2 0-16,-1-2 0 16,0 4 1-16,-3-1-1 0,-1 3 0 15,-1 1 0-15,-5 0 1 16,1-2-1-16,-12 2 0 16,5 1 0-16,-12-1 1 15,-2 0-1-15,-2-2 0 0,-6-1 0 16,0 3 0-16,-7-2 1 15,-3 2-1-15,-1-3 0 16,-2 1-1-16,0 2 0 0,-6-2 1 16,-2-1-1-16,-3 3 0 15,-5-1 0-15,-3 0 0 16,-4-4 1-16,-3 2 0 16,0-1 0-16,-7-4 0 0,-3-2 0 15,-3 4 0-15,-4-5 0 16,-6 0 1-16,2 2-1 15,-15-5 0-15,0 1 1 16,-6-1-1-16,-7-1 1 0,-5 1-1 16,0 0 1-1,-5-2 0-15,-6-1 0 0,-3 3-1 16,2-3 1-16,-11 0 0 16,9 0 1-16,-9 0-1 0,0 0 0 15,10 0 0-15,-10 0 0 16,0 0 0-16,0 0-1 15,0 0 0-15,0 0-2 16,0 0-6-16,0 0-10 0,0 0-57 16,0 0-9-16</inkml:trace>
  <inkml:trace contextRef="#ctx0" brushRef="#br0" timeOffset="3556.6357">886 7766 263 0,'0'0'-3'0,"0"0"1"16,0 0 1-16,7 0 0 16,7 0 2-16,3 0 1 0,9 0 2 15,11 0 0-15,11 2 4 16,6 3 1-16,5-3-1 15,17 1 0-15,2 0-1 0,7-1-1 16,4 3 0-16,9-5 1 16,2 2-1-16,6-2-1 15,6 0 1-15,5-2-1 16,3-5 1-16,13-1 0 0,9-1-1 16,8-2 1-16,9 2-1 15,7-6-2-15,10 1 2 16,6 2-2-16,9 0 0 0,1 0-1 15,3 0 0 1,8-1 0-16,1 4-1 0,-1-1 1 16,6 3-1-16,-4-1 0 15,3 3 0-15,-1-3-1 16,3 0 1-16,5 4 0 16,-5 1-1-16,1-2 1 0,1 3-1 15,5-4 1-15,-3 5 0 16,4-5-1-16,-2-1 2 15,3 2-1-15,2-2 1 0,3-3 1 16,2 0-1-16,3 1 1 16,4-2 0-16,1 1 0 15,2 0 0-15,1 3-1 16,-2-4 0-16,6 4 0 16,1-3 1-16,-4 4-3 0,6-2 2 15,0 0-1-15,4-1 0 16,4-3 0-16,1 1 0 15,6-2 0-15,-1-1 0 0,0-1 0 16,3 3 0-16,0-3 0 16,4 0-1-16,-5 2 0 15,-1 1 0-15,-3 2 1 16,0-2-1-16,-6 4 0 16,0-1-1-16,-4 1 1 0,-9 0 0 15,8 2 0-15,-6 0 0 16,0-3 1-16,-7 3-1 15,2 2 0-15,-4-2 1 16,-5 2-1-16,2 1 1 0,-3-3-1 16,-8 3 1-16,-5-3-1 15,-2 3 1-15,-9-1-1 16,1 1 1-16,-3-2-1 0,-4 0 1 16,-5 3-1-16,-1-1 0 15,4 3 1-15,-3 0-1 16,-4 0 0-16,0 0 0 15,-3 0 0-15,-1 0 1 16,-2 0-1-16,-7 0 0 0,-10 0-1 16,-1 0 1-16,-5 0 0 15,-8 0 0-15,3 0 0 16,-9 3 0-16,-8-1 0 16,0 3 0-16,3 0 0 0,-5 1 0 15,-3-2 0-15,-2 4 0 16,-1-1-1-16,-4 0 1 15,-3 1 0-15,1 2-1 16,-10 0 1-16,-2-1 0 0,-1-1 0 16,-7 2 0-16,-3-3 0 15,0 1 0-15,-2 0 1 16,-3-4-1-16,-1-2 0 0,2 2 0 16,-1-2 0-16,-3 0 0 15,-4 0 0-15,-4 1-1 16,-6-3 1-16,-5 3-1 15,-8-1 1-15,-6 0-1 16,-2 2 1-16,-10-2 0 0,-5 0 0 16,2 3 0-16,-2 0 0 15,1-2 0-15,0 0 0 16,2 1-1-16,-3 1 1 16,0-3 0-16,2 3 0 0,-1 0-1 15,-7 3 0-15,1-4 1 16,-9 3-1-16,-3 1 0 15,-4-2 0-15,-3 0 0 16,-2 0 0-16,-13-6 0 0,12 14 0 16,-12-14 1-16,12 16-1 15,-6-7 0-15,-2 1 0 16,4 0 1-16,-4 2-1 0,1-2 0 16,2 5 1-16,-1-2-2 15,1 0 1-15,-3-4 0 16,2 6 1-16,-1-2-1 15,1-2 1-15,1 1-1 0,-5 1 1 16,2 0 0-16,4 2 0 16,-3-3 0-16,1 3-1 15,1-2 1-15,-3 1 0 16,4-2-1-16,-1 5 1 16,-2 0 0-16,1-1-1 0,1 0 1 15,0-2 0-15,2 1 0 16,-5 2 0-16,3-2-1 15,1 0 1-15,-3 2 1 16,3 1 0 0,1 1 1-16,-1 1 0 15,-1 2-1-15,1 1 2 0,-1-3-2 16,1 2 1-16,-4 4 0 16,5-8-2-16,-7 5 1 15,3-1-1-15,0-2 1 16,-1 2 0-16,-1-2-1 15,-1 2 1-15,3-2 0 0,1 0-1 16,-4 2 1-16,-2-4 0 16,5 4-1-16,-4 0 1 15,3-2 0-15,-2 2 0 16,1 0-1-16,-3-2 1 16,4 3-1-16,-1-1 1 0,-3-2-1 15,3 5-1-15,0-3 1 16,-3 0-1-16,0 0 1 0,2 0-1 15,-2 4 1-15,0-4-1 16,0 0 2-16,0-2-1 16,0 3 0-16,-2-3 1 15,-1 4-1-15,0-5 0 16,0 4 1-16,3 2-1 0,0 0 0 16,0 2 0-16,3-3 1 15,3 6-1-15,-4 0 1 16,3-1-1-16,-4 4 0 15,3-6 1-15,0 5-1 0,-1 0 0 16,-3 1-1-16,5-1 1 16,-2-2-1-16,-2 3 0 15,5-4 0-15,-3 5 0 16,-3-1 1-16,5-4-1 16,-3 6 1-16,0-2 0 0,1 1 0 15,-1-2 0-15,1 6 0 16,-3-5-1-16,0 2 1 15,0 1 0-15,0-4 0 0,0 2 0 16,0-2 0-16,-3 3 0 16,1-5 0-16,2 2 0 15,-3 1-1-15,1-4 1 16,0 2 0-16,2-1-1 0,-4 1 1 16,4-5-1-16,0 2 1 15,0-1-1-15,0 0 1 16,0 0-1-16,0 0 1 15,0 2 0-15,0-2-1 16,0-1 1-16,0 1 0 0,0 2 0 16,0-3 0-16,0-1-1 15,-1 5 2-15,1-6-1 16,0 6 1-16,0-3-1 16,0 1 0-16,1-3 1 0,-1 4-1 15,4-2 1-15,-4 2-1 16,0 0-1-16,0-3 2 15,0 3-1-15,0 0 0 0,0-2 0 16,0 0 0-16,0 0 0 16,0 1 0-16,0-1 0 15,0 0 1-15,0-2-1 16,-4 0 0-16,4-3 0 0,-1 2 1 16,-2 2-1-16,1-2 2 15,-2-1 0-15,0 1-1 16,1 1 2-16,1-2-1 15,-1-1 0-15,1 3 0 0,0-1 0 16,-2-4-1 0,0 1 0-16,2 0 0 0,0-1-1 15,-4-3 1-15,3 3-1 16,1-5 0-16,0 3 1 16,-1-1-1-16,1-2 1 0,-2 0-1 15,3-1 0-15,-1 4 0 16,-1-3 1-16,1 2-1 0,-1 0 1 15,-2-2-1-15,5-1 0 16,-3 0 1-16,1-2-1 16,-1 0 0-16,1-1 0 15,0-2 1-15,2 1-1 16,0-10 0-16,-5 13 0 0,5-13 0 16,-3 12 1-16,3-12-1 15,0 0 0-15,-2 11 0 16,2-11 1-16,0 0-1 15,0 0 0-15,-8 8 1 0,8-8 0 16,0 0 0-16,-12 13 0 16,12-13 0-16,-15 12 0 15,5-4-1-15,-5-3 1 16,2 2 0-16,-4 1-1 16,0-4-1-16,-6 2 0 0,-1-2-1 15,-1 2-1-15,-7-2 0 16,-1 1-1-16,-10 0 0 0,-4-2-1 15,-7 2 0-15,-8-4 1 16,-3-1 0-16,-7 0-1 16,0 0 1-16,-10 0-2 15,0 0-1-15,-7 0-4 16,2-1-4-16,-5 1-11 0,-4 0-22 16,-8 1-28-16,5 2-5 15</inkml:trace>
  <inkml:trace contextRef="#ctx0" brushRef="#br0" timeOffset="5449.7">962 7662 231 0,'0'0'4'0,"-9"-2"2"16,-1 2 2-16,-3 0 1 15,-3 0 2-15,-4 0 1 16,-4 0 2-16,-1 2 0 0,-2 3-2 15,0-1-3-15,0 2-1 16,2-1-1-16,-1 4-2 16,4-1 0-16,-1 2-2 15,4 1 0-15,-1 1-1 16,1 0 0-16,-4 0-1 0,5 3 2 16,-3 2-2-16,0 1 0 15,-1 1-1-15,2 4 2 16,-10 4-1-1,6 2 1-15,-1 1-1 0,-3 8 1 16,1-7 2-16,2 7-2 16,2-1 0-16,-1 0 0 15,6-2 0-15,0 0 0 16,6-1 0-16,2 1-1 0,0 2 1 16,0 4 1-16,6 3-1 15,-4 2 1-15,6 4 0 16,0-1 0-16,-2 6 1 0,2 0 0 15,2 4 0-15,0-2 0 16,0 0 0 0,0 2 0-16,0-2 0 0,6 4-1 15,-4-6 0-15,5 3 0 16,-2-4-1-16,2 1 1 16,-2 2-1-16,1-5 0 0,-2 4 0 15,2-6 0-15,-2 1 0 16,-1 2 0-16,2-1-1 15,-3 0 0-15,4 0 0 0,-4-2 0 16,1 2 0-16,4-2 0 16,-2 1-1-16,-1 2 1 15,1-2-1-15,1 2 0 16,1 1 0-16,0-2-1 0,1 2 1 16,-3 4 1-16,3-7-1 15,-3 2 1-15,2 1-1 16,-2-2 0-16,3 1 1 15,-6-2-1-15,1 2 1 16,-3-2-1-16,2 2 0 0,-2-2 0 16,2 4 0-16,1-3 0 15,-3 0 1-15,5-3 1 16,-3 3-1-16,0 0 1 16,1-3 0-16,3 6 0 0,-6-6 0 15,2 1 0-15,-2 3-1 16,1-3 0-16,3-4 0 15,-4 6 0-15,0-6-1 0,2 0 0 16,1-2 0-16,-3 4 0 16,0-9 0-16,1 0 0 15,-1-1-1-15,0-9 2 16,6 3-1-16,-6-9-1 0,5 0 1 16,-3-8 0-16,-2-1 0 15,6-1 0-15,-6-13 0 16,1 12 0-16,-1-12 0 15,4 7 0-15,-4-7-1 0,0 0 1 16,2 13 0-16,-2-13-1 16,0 0 1-1,17 7 1-15,3-7-1 0,12-7 1 16,14-4 0-16,8-1 0 16,21-3 0-16,14 3-2 0,10-3-4 15,18 13-15-15,15 2-62 16,-2 2-4-16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8:28:54.2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10690 9379 188 0,'0'0'6'0,"0"0"4"0,-15-14 1 16,15 14 3-16,-13-12 0 15,3 8 0-15,-4-4 0 16,-4 6 0-16,0 2-6 16,-6 5-2-16,1 10-4 15,-4-1-1-15,-1 7-1 16,1 6 0-16,-2 5 1 16,-1 4 0-16,0 5 0 0,1 8 1 15,1 6 1-15,-4 7 2 16,2 2 1-16,0 8 0 15,0 2 0-15,5 2 0 0,3 7 0 16,7-1 2-16,5 5-1 16,7-3-2-16,6-1 1 0,10 2-1 15,12-1-2-15,1-2 2 16,10-4-2-16,2 2-2 16,5-5 1-16,4-5 1 15,0-2 0-15,4-6 1 0,1-5-1 16,0-5 1-16,2-4 1 15,6-11 0-15,2-3-1 16,3-12 0-16,3-4 0 16,1-11-1-16,0-7 1 15,5-7-1-15,-1-11-1 0,-1-6 0 16,-2-8-1-16,-5-5 0 16,-4-8 0-16,-3-5-2 15,-6-7 1-15,-5-3 0 16,-10-6 0-16,-2-6 0 15,-10-2 0-15,-5-8 1 0,-8 1-1 16,-1-6 1-16,-9-3 1 16,-2 1-1-16,-8-3 0 0,-4 5 1 15,-8 1-1-15,-4 5 1 16,-12 3 1-16,-3 6 0 16,-11 11 0-16,-4 1-1 15,-6 11 0-15,-6 2 0 16,0 5 0-16,-1 1-1 0,-1 9 0 15,2 6 0-15,1 4-1 16,0 2 1-16,0 10-1 16,-2 7-1-16,5 3 1 15,-5 13-2-15,5 9 1 16,5 3-3-16,2 7-2 0,8 3-5 16,7-1-13-16,15-5-51 15,15 15-7-15</inkml:trace>
  <inkml:trace contextRef="#ctx0" brushRef="#br0" timeOffset="1121.9178">16353 9572 290 0,'0'0'5'0,"0"0"1"16,7-8 4-16,-7 8 3 15,0 0 1-15,10-7 2 0,-10 7 2 16,10-3-1-16,-10 3-5 16,0 0-4-16,0 0-1 15,-2 12-4-15,-6 12-1 0,-5 8 0 16,-1 10-1-16,-5 17 1 15,-2 10 2-15,1 15 1 16,-2 13 0-16,1 4 0 16,5 8 0-16,0 2-1 15,6-1-1-15,8 1 0 16,2-1-1-16,2-6 0 16,8-6 1-16,6-3-1 0,6-6 0 15,6-4 1-15,4-9 0 16,5-6-1-16,4-11 1 15,7-7 0-15,5-8-2 0,1-6 0 16,2-16 0-16,4-5-1 16,1-9 1-16,1-8-1 15,5-8 1-15,-6-9 0 0,5-5-1 16,-4-6 1-16,0-9 0 16,-4 0 0-16,-2-7-1 15,-1-6 1-15,-3-7-1 0,-7-3 0 16,1-3-1-16,-8-7 1 15,-1 0 0-15,-7-4 0 16,-5 0 0-16,-5-1 1 16,-10 2-1-16,-3-2 1 15,-7 1 0-15,0-1 1 16,-12 1-1-16,0 0 0 0,-8-3 0 16,-5 0 0-16,-3 0 0 15,-9 3 1-15,0 2-1 16,-9 5-1-16,0 5 1 0,-8 5-1 15,-6 10 0-15,-7 8 0 16,-6 9-1-16,2 5 1 16,-10 10-1-16,3 8 0 15,0 4 0-15,6 6 0 0,8 9-2 16,4 5-2-16,15 8-5 16,6-2-10-16,18-6-53 15,14 20-11-15</inkml:trace>
  <inkml:trace contextRef="#ctx0" brushRef="#br0" timeOffset="2303.2271">21079 9456 283 0,'0'0'2'16,"0"0"-2"-16,-13 0 1 16,13 0-1-16,-10 4 1 0,0 5 0 15,-4 8 3-15,-2 10 3 16,1 0 0-16,-2 17 3 15,-3 8 3-15,-3 9 1 0,7 11 0 16,-2 3 1-16,6 12-1 16,4-3-4-16,8 5-2 15,0 0-1-15,10 0-2 0,5-2-1 16,2-2-1-16,6 0 0 16,1-5 0-16,1 0 0 15,0-5-1-15,3-4 2 16,-1-2 0-16,5-7 1 15,-2 0 0-15,0-4 1 0,5-7 0 16,-1-1 0-16,7-4 0 16,-4-8 0-16,5-4-2 15,3-6 0-15,2-7-1 16,3-7 0-16,1-4 0 0,4-8-1 16,-2-2 0-16,1-7 0 15,1-3-1-15,-3-5 0 16,3-3 1-16,-5-1 0 15,-4-6-2-15,0-7 0 0,-4-1 0 16,-2-9 0-16,-6-2 0 16,1-13 0-16,-5-5 0 15,-2-4 0-15,-7-7 0 16,-3-7-2-16,-2 2 2 0,-7-2-2 16,-6 1 3-16,-3-2-1 15,-3 3 1-15,-4-1-1 16,-8-2 2-16,-2 1-2 15,-4-2 0-15,1-1 0 0,-5-1 0 16,-1-1 0-16,-2 3 0 16,-2 8 0-16,-2 4 0 15,-3 6 0-15,-5 6 0 16,-4 12 0-16,-4 4 0 16,-4 12 0-16,-8 8 0 0,0 5 0 15,-9 7 0-15,-3 10 0 16,-3 7 0-16,1 8-4 15,-4 5-5-15,9 12-12 0,0 0-62 16,9 0-3-16</inkml:trace>
  <inkml:trace contextRef="#ctx0" brushRef="#br0" timeOffset="6815.8306">10806 11987 379 0,'0'0'8'0,"0"0"4"16,0 0 2-16,0 0 3 15,-5-11 1-15,5 11 2 0,0-9 1 16,0 9 1-16,-2-17-22 16,2 7 0-16,2-5 0 15,7 3 0-15,5 0 0 16,4-3 0-16,2 0 0 0,9 2 0 16,-2 1 0-16,3 6 0 15,-2 5 0-15,-1 1 0 16,-7 9 0-16,0 3 0 15,-7 6 0-15,-6 8 0 0,-5-2 0 16,-2 5 0-16,-7 1 0 16,-6 2 0-16,-6 0 0 15,-4-3 0-15,-4 5 0 16,-1-7 0-16,1-3 0 16,2-4 0-16,2-4 0 15,6-7 0-15,8-1 0 0,9-8 0 16,0 0 0-16,0 0 0 15,6 7 0-15,14-7 0 16,5 0 0-16,8-3 0 0,2 2 0 16,4-5 0-16,9 1 0 15,-7 3 0-15,4-3 0 16,-7 3 0-16,-3-1 0 16,-5 3 0-16,-11 0 0 15,-4 0 0-15,-2 0 0 0,-13 0 0 16,10 7 0-16,-10-7 0 15,0 8 0-15,0-8 0 16,0 12 0-16,-2-2 0 0,-9-3-64 16,11-7-28-16</inkml:trace>
  <inkml:trace contextRef="#ctx0" brushRef="#br0" timeOffset="7842.5489">16653 12027 427 0,'0'0'5'0,"0"0"3"16,0 0 2-16,0 0 2 0,0-13 0 16,0 13 2-16,2-17 0 15,4 7-5 1,-2-2-9-16,9-1 0 0,-1 3 0 16,6 2 0-16,-3 1 0 15,5 5 0-15,0 0 0 0,-1 2 0 16,2 0 0-16,-4 4 0 15,-4 2 0-15,-1 1 0 16,-2 0 0-16,-5 3 0 0,-3 3 0 16,-2 1 0-16,0 0 0 15,-4 3 0-15,-4-3 0 16,0 3 0-16,-1-2 0 16,1-1 0-16,3-1 0 0,2-2 0 15,3 1 0-15,8-2 0 16,3 0 0-16,11 0 0 15,5 2 0-15,5-3 0 16,0 4 0-16,1-3 0 16,1 3 0-16,-4-3 0 0,-7 0 0 15,0-1 0-15,-11 1 0 16,-3 0 0-16,-6 0 0 16,-3 2 0-16,-12 2 0 15,-9-2 0-15,2 0 0 0,-13-3 0 16,-4 6 0-16,-6-5 0 15,3 0 0-15,-4-5 0 16,7 0 0-16,5-3 0 16,4 1 0-16,7-3 0 0,3 0 0 15,17 0 0-15,-8 0-80 16,16-5-10-16</inkml:trace>
  <inkml:trace contextRef="#ctx0" brushRef="#br0" timeOffset="8623.2894">21529 11776 445 0,'0'0'4'0,"0"0"3"16,12-9 3-16,-12 9 1 16,14-11 2-16,-14 11 0 0,10-9-5 15,-10 9-8-15,9-5 0 16,-9 5 0-16,-1 12 0 16,-9 2 0-16,-5 7 0 15,-2 2 0-15,-8 5 0 0,-2 3 0 16,-6 2 0-16,4-7 0 15,-1 1 0-15,-3-4 0 16,6-1 0-16,3-7 0 16,9-3 0-16,2-4 0 15,3-1 0-15,10-7 0 0,0 0 0 16,0 0 0-16,0 0 0 16,18 0 0-16,8 0 0 15,4 0 0-15,8 0 0 16,6-3 0-16,6 1 0 0,4-3 0 15,-1 3 0-15,-1 2 0 16,-6 0 0-16,-7 0 0 16,-4 0 0-16,-10 0 0 0,-5 0 0 15,-6 0 0-15,-14 0 0 16,10 2 0-16,-10-2 0 16,-7 10 0-16,-10-6-90 0,4-1-1 15</inkml:trace>
  <inkml:trace contextRef="#ctx0" brushRef="#br0" timeOffset="8835.8907">21623 11846 469 0,'0'0'4'0,"0"0"2"0,0 0 2 16,0 0-1-16,0 0 0 16,0 0 3-16,2 17-10 15,1 6 0-15,-3 7 0 16,2 6 0-16,1 12 0 15,-1 0 0-15,3 10 0 0,3-4 0 16,-3-1 0-16,2-4 0 16,-2-6 0-16,6 0 0 15,-2-11-73-15,-4-3-19 16</inkml:trace>
  <inkml:trace contextRef="#ctx0" brushRef="#br0" timeOffset="63244.7425">23781 9218 267 0,'0'0'6'15,"0"0"4"-15,-16-15 3 0,16 15 1 16,-16-17 2-16,3 5-1 16,-2-2 0-16,-5 7 1 15,1 2-8-15,-10 8-1 16,-4 9-4-16,-6 14 0 0,-5 5-1 16,-8 18 0-16,-6 8 1 15,-1 6 2-15,1 4 0 16,1 7 0-16,5 6 1 15,5-2-2-15,8 2-1 0,9-4 0 16,7 6-1-16,13 0 0 16,6-4 1-16,6 5-2 15,15-4 1-15,8 3 0 16,10-3 1-16,12 1 0 16,8-6 1-16,10-2-1 15,9-6 1-15,10-3-1 0,4-8-1 16,4-2 0-16,4-8 2 15,1-5-1-15,1-5 0 16,-4-6-1-16,1-4 0 16,-4-6 1-16,4-6-1 0,-8-3 1 15,-2-5-3-15,-6-5 1 16,1-3-1-16,-14-7 1 16,-4-5-1-16,-2-7-1 0,-5-6 0 15,-8-8 0-15,1-8 0 16,-4-9 0-16,-1-7 0 15,-1-9 0-15,-3-2 0 0,-3-4 1 16,-9-4 0-16,-3-2 0 16,-8 3 0-16,-9-4 1 15,-3 3-1-15,-4-5 1 16,-4 5-1-16,-13-8 0 16,-2 7 1-16,-3 0 0 15,-7 3-1-15,-1 2 1 16,-5 8-1-16,-4 6 1 0,-9 3-1 15,4 12 0-15,-11 5 0 16,-2 9 0-16,-10 3 0 16,-10 9-1-16,-3 7 1 0,-5 6 0 15,-4 7-1-15,-5 3 0 16,-1 7-3-16,3 10-6 16,3-3-10-16,9 10-61 0,12 0-2 15</inkml:trace>
  <inkml:trace contextRef="#ctx0" brushRef="#br0" timeOffset="125445.0437">9022 14975 300 0,'0'0'8'0,"0"0"5"0,0 0 4 15,4-16 1-15,-4 16 4 16,3-9 2-16,-3 9-1 15,3-13 2-15,-3 13-7 16,0 0-6-16,0 0-3 0,0 0-2 16,0 10-1-16,0 13-1 15,0 9-1-15,-3 15-4 16,-2 12 0-16,3 13 0 0,-5 5 0 16,1 7 0-16,1 5 0 15,0-3 0-15,1 2 0 16,-1-4 0-16,-1-4 0 15,-1-9 0-15,2-4 0 16,0-4 0-16,0-5 0 0,1-8 0 16,-2-8 0-16,3-4 0 15,1-9 0-15,0-4 0 16,-1-8 0-16,3-4 0 16,-2-3 0-16,2-10 0 15,0 0 0-15,0 0 0 0,0 0 0 16,7-14 0-16,-5 2 0 15,3-2 0-15,1-6 0 16,-1 0-12-16,-3-4-24 0,3-7-52 16,0 2-3-16</inkml:trace>
  <inkml:trace contextRef="#ctx0" brushRef="#br0" timeOffset="126496.8742">9039 14955 280 0,'0'0'6'0,"0"0"6"0,0 0 1 16,0 0 4-16,-7-8 1 16,7 8 1-16,0 0 2 0,0 0-1 15,-8-10-6-15,8 10-3 16,5-4-3-16,5 4-2 16,7-5-2-16,6 2 0 15,3-2 0-15,5 3-1 16,2-3 0-16,-1 2-1 0,0 1 0 15,-2 2-1-15,-7 0 0 16,-2 0 0-16,-3 2-1 16,-6 6 2-16,-3 2-1 0,2 2 1 15,-3 7 1-15,-6 6 1 16,3 3 0-16,-3 9 1 16,1 8 0-16,-3 2-1 15,2 7 2-15,-2 3-1 0,0 5-5 16,0 3 0-16,0 1 0 15,0-1 0-15,0 2 0 16,0-7 0-16,0-2 0 16,0 0 0-16,0-4 0 15,0-2 0-15,0-5 0 0,0-2 0 16,0-6 0-16,0-2 0 16,0-5 0-16,4-1 0 15,-4-8 0-15,0 0 0 16,0-6 0-16,2-1 0 0,-2-4 0 15,0-2 0-15,0-10 0 16,0 13 0-16,0-13 0 16,0 0 0-16,0 9 0 0,0-9 0 15,0 0 0-15,0 0 0 16,0 0 0-16,0 0 0 16,0 0 0-16,0 0 0 15,0 0 0-15,0 0 0 0,0 0 0 16,0 0 0-16,0 10 0 15,0-10 0-15,0 0 0 16,0 0 0-16,0 0 0 16,-11 10 0-16,11-10 0 15,-14 3 0-15,3-2 0 0,-3 3 0 16,-5-2 0-16,-2 0 0 16,-4-2 0-16,0 0 0 15,-4 0 0-15,-1-2 0 16,-3 0 0-16,4-3 0 0,1 2 0 15,1-2 0-15,3 2 0 16,8 3 0-16,-2 0 0 16,6-2 0-16,5 2 0 0,7 0 0 15,-13 0 0-15,13 0 0 16,0 0 0-16,0 0 0 16,0 0-5-16,0 0-85 15,13 2-2-15</inkml:trace>
  <inkml:trace contextRef="#ctx0" brushRef="#br0" timeOffset="128782.0227">6777 16451 151 0,'0'0'3'0,"0"0"0"16,0 0 3-16,19 0 1 15,2 0 4-15,18 2 3 16,14-2 0-16,15 3 1 0,18 0-1 16,23-3 0-16,18 0-2 15,20-6-3-15,14 1-2 16,13 1-3-16,13-4 0 16,17 3 0-16,10-2-1 0,4 4-1 15,1 1 1-15,10-1-1 16,10 3 1-16,1 0-1 15,1 0 1-15,6 0-1 16,-3 3-1-16,-9-1 1 0,-1 3-1 16,-15-2 0-16,-13 4 0 15,-17-2 0-15,-22-1-1 16,-25 4 2-16,-19-2-1 16,-20-2-1-16,-21 2 0 0,-26-1 0 15,-13-3 0-15,-18 3-1 16,-13-3-11-16,-12-2-31 15,-20 6-26-15</inkml:trace>
  <inkml:trace contextRef="#ctx0" brushRef="#br0" timeOffset="129562.2122">6640 17705 121 0,'0'0'3'0,"0"0"3"0,15 1 6 16,-5 2 3-16,15 0 4 16,-2 0 2-16,14-1 3 15,9 1 2-15,14 0 1 16,8-3-3-16,13 0-5 16,16 0-1-16,18 0-3 0,9-6-2 15,20 1-1-15,15 2-3 16,13-3-3-16,12-3 0 15,12 5 1-15,15-7-1 0,6 4 0 16,12 0 1-16,4 0 0 16,4-1-1-16,-3 6 1 15,6-3-2-15,-11 5-1 16,-1 0 0-16,-9 0-2 0,-4 2 0 16,-15 3-1-16,-11 3 0 15,-17-4 0-15,-8 4-2 16,-22 1 2-16,-13-1-1 15,-17-1-1-15,-18-2-3 16,-14 5-8-16,-18-4-15 0,-17-4-49 16,-11 4-3-16</inkml:trace>
  <inkml:trace contextRef="#ctx0" brushRef="#br0" timeOffset="130493.8747">7828 16575 312 0,'0'0'2'0,"0"0"-1"16,2-7 1-16,-2 7 3 15,0 0 1-15,-2 12 3 0,-5 15 2 16,-14 15 2-16,-9 15 2 15,0 17 0-15,-11 11-1 16,21-35-3-16,1 4-2 16,-6 3-1-16,2 5-3 0,0-5-4 15,2 2 0-15,0 0-3 16,-1-2-7-16,10-4-10 16,-6 1-29-16,3-7-28 0,8-2-4 15</inkml:trace>
  <inkml:trace contextRef="#ctx0" brushRef="#br0" timeOffset="130763.2619">8241 16694 243 0,'0'0'6'0,"-9"22"3"0,-7 6 5 16,-1 11 3-16,-8 8 2 16,-2 18 2-16,9-31-2 15,-4 9 2-15,2 6-4 16,-3 0-6-16,3 4-4 16,1 1-3-16,-4 0-5 0,1 3-8 15,3-5-16-15,-2-5-42 16,2 3-8-16</inkml:trace>
  <inkml:trace contextRef="#ctx0" brushRef="#br0" timeOffset="131018.0473">8800 16508 355 0,'0'0'1'15,"0"12"2"-15,-7 16 1 16,-3 11 5-16,-12 18 0 16,-6 13 4-16,-6 11-1 0,-6 14 1 15,15-41-1-15,0 4-2 16,2-2-2-16,-4 9-2 16,8-9-4-16,-7 6-4 15,5-4-9-15,2-2-18 0,0-6-48 16,7-1-2-16</inkml:trace>
  <inkml:trace contextRef="#ctx0" brushRef="#br0" timeOffset="131499.3144">10020 16566 371 0,'0'0'1'16,"0"20"1"-16,-4 9 4 0,-8 15 1 15,-11 13 2-15,-2 13 0 16,-12 12 2-16,14-35-2 16,-1 7 0-16,-3 0-1 0,-1 5-3 15,-2-4-2-15,3 3-4 16,0-4-6-16,2 1-11 16,5-6-36-16,2-5-24 15,6-6-3-15</inkml:trace>
  <inkml:trace contextRef="#ctx0" brushRef="#br0" timeOffset="131743.469">10883 16595 322 0,'0'4'3'15,"-7"19"5"-15,-8 14 3 0,-4 10 3 16,-13 15 4-16,-9 10 0 15,-6 12 1-15,20-39-1 16,-6 7-1-16,1-3-6 0,0 6-3 16,0-11-3-16,-1 9-3 15,6-9-3-15,-6 1-4 16,14-8-6-16,-4-5-18 16,11-7-52-16,4-6-1 15</inkml:trace>
  <inkml:trace contextRef="#ctx0" brushRef="#br0" timeOffset="131952.3252">11568 16528 388 0,'0'8'5'0,"-8"16"1"0,0 14 3 16,-9 10 2-16,-8 17 2 15,-9 12 0-15,-7 13 1 16,16-41-1-16,-2 11-5 15,-5-4 0-15,-3 7-5 0,3-7-3 16,-3 6-4-16,5-5-10 16,-5 0-21-16,3-10-47 15,7 0-1-15</inkml:trace>
  <inkml:trace contextRef="#ctx0" brushRef="#br0" timeOffset="132143.4594">11876 16562 384 0,'-3'8'0'16,"-7"15"4"-16,-6 8 2 15,-3 17 2-15,-6 11 3 0,-10 16 1 16,-9 14 1-16,16-38-1 16,1 7 0-16,-6-1-5 15,-1 5-3-15,-4-1-17 0,1 4-64 16,-7-3-4-16</inkml:trace>
  <inkml:trace contextRef="#ctx0" brushRef="#br0" timeOffset="132576.5244">7110 16607 343 0,'0'0'2'0,"0"5"4"15,-2 23 5-15,-9 22 1 16,-8 13 2-16,-6 21-2 0,10-31 0 15,-2 8 0 1,-1 9-1-16,-1 7-12 0,-2 4-28 16,-1 6-47-16,5-3-3 15</inkml:trace>
  <inkml:trace contextRef="#ctx0" brushRef="#br0" timeOffset="133841.5894">9061 16399 255 0,'0'0'9'15,"0"0"6"-15,0 0 3 0,0 0 1 16,0-9 0-16,0 9 0 15,0 0 2-15,-2 14 0 16,-3 3-8-16,0 18-5 0,1 10-1 16,0 9 1-16,2 8 0 15,-3 12 1-15,3 3-1 16,2 0-1-16,0-3 1 16,0-2-1-16,2-10-4 15,0-4 0-15,1-34-2 0,-3 3-2 16,2-3 1-16,1 0-1 15,-2-3-1-15,3-1-3 16,-1-2-3-16,-3 0-3 16,2-4-4-16,0 1-11 15,1-3-21-15,-3-2-35 0,0-10-3 16</inkml:trace>
  <inkml:trace contextRef="#ctx0" brushRef="#br0" timeOffset="134126.6243">9041 17038 232 0,'0'0'7'0,"-2"15"1"0,2 0 5 16,0 8 1 0,0 6 1-16,0-12-2 0,0 3 1 15,0 6 0-15,0-2-5 16,0 8-3-16,0-2-5 16,0 0-8-16,0-1-21 15,0-2-38-15,0 0-5 16</inkml:trace>
  <inkml:trace contextRef="#ctx0" brushRef="#br0" timeOffset="134562.4853">9349 16459 256 0,'0'0'9'15,"0"0"3"-15,0 0 3 16,11-3 2-16,-11 3 1 0,0 0-2 15,0 0 1-15,10 9 3 16,-10 9-7-16,0 10-5 16,0 10 1-16,0 12-2 0,0 12 2 15,2 8 0-15,-2 7 0 16,0 2 0-16,2-2-2 16,1-3 0-16,-1-42-3 15,-2 6-2-15,0-4-2 16,4 1 0-16,-4-5-4 0,2 2-4 15,-2-5-8-15,0 0-7 16,0-1-14-16,0-5-36 16,0-6-10-16</inkml:trace>
  <inkml:trace contextRef="#ctx0" brushRef="#br0" timeOffset="134923.9983">9372 16525 285 0,'0'0'7'0,"0"0"3"16,0 0 1-16,0 0 0 15,7 8 1-15,-7 8 1 16,4 21 3-16,-2 6 4 16,-2 18-8-16,0 7-4 0,0 11 1 15,2 8 0-15,-2-42-3 16,0 7 0-16,3-8-3 15,-3 6-3-15,0-6 1 16,2 1 0-16,-2-5-1 0,0-1-1 16,0-3 1-1,0-5-3-15,0-7-2 0,0-1-1 16,0-8-1-16,0-4 0 16,0-11 0-16,5-3 1 15,-3-30 1-15,-2-6 2 16,3-5 2-16,-3-2-1 0,2 10-2 15,-2 9-17-15,-7 18-48 16,7 9-4-16</inkml:trace>
  <inkml:trace contextRef="#ctx0" brushRef="#br0" timeOffset="137712.0684">9039 16956 284 0,'0'0'8'0,"0"0"4"15,0-10 3-15,0 10 3 16,0 0 1-16,0-12 0 16,0 12 2-16,0 0-1 0,0 12-6 15,-5 8-4-15,-3 16-4 16,-7 0 0-16,6-12-3 16,-1 5 0-16,-5 3 0 0,0 2 0 15,-2 4-2-15,0-2 1 16,-4 3-1-16,4-3 0 15,0 1 0-15,-1-3 0 16,1 0-2-16,2-3-2 16,0-4-4-16,0-1-11 0,5-5-32 15,2-1-31-15,3-2-2 16</inkml:trace>
  <inkml:trace contextRef="#ctx0" brushRef="#br0" timeOffset="138411.9658">9623 16377 295 0,'0'0'5'0,"0"0"1"16,0 0 0-16,-3 8 1 0,-1 6 2 16,-1 6-2-16,-5 5 2 15,0 5-1-15,-3 4-8 16,-4 7-8-16,0-3-32 15,7 2-30-15,-5-3-5 16</inkml:trace>
  <inkml:trace contextRef="#ctx0" brushRef="#br0" timeOffset="139456.5573">9002 16179 265 0,'0'0'8'0,"0"0"4"15,0 0 0-15,0 0 0 16,-3 7 1-16,0 8 1 16,3 7 1-16,0 9 0 0,3 5-6 15,2 14-3-15,2 7 1 16,2 8-1-16,-3 3 1 16,2 4-1-16,-3-2-1 15,1-4-1-15,1 2 1 0,-3-5-1 16,-1-5 0-16,-1-7-2 15,1-3-1-15,-3-9-2 16,0-4-4-16,2-5-7 16,-2-11-10-16,0-6-23 0,3-1-31 15,-3-12-6-15</inkml:trace>
  <inkml:trace contextRef="#ctx0" brushRef="#br0" timeOffset="139727.8879">9109 16549 322 0,'0'0'3'0,"0"0"0"0,-6 11 1 16,6 9 1-16,-2 7 4 0,2 15 2 15,-2 13 4-15,-1 6 0 16,1 11-2-16,-1 6-1 15,3-39-1-15,-2 6-2 16,2-3-3-16,-3 5-2 0,1-5-3 16,2 0-2-16,0-4-3 15,-2 1-8-15,2-5-11 16,-3-1-20-16,-1-6-33 16,4-3-6-16</inkml:trace>
  <inkml:trace contextRef="#ctx0" brushRef="#br0" timeOffset="140213.1454">9397 16377 343 0,'0'0'5'0,"0"0"1"16,0 0 1-16,0 0 2 0,0 20 0 16,0 2 3-16,0 18 0 15,0 9 2-15,0 16-4 16,2 8 1-16,3 12-3 15,6-1 1-15,-4 8-1 0,-5-48-4 16,3 4 0-16,0-2-2 16,0 7-3-16,-3-6-4 15,2 5-13-15,-4 0-54 0,2-2-10 16</inkml:trace>
  <inkml:trace contextRef="#ctx0" brushRef="#br0" timeOffset="141076.7973">9086 16956 231 0,'0'0'4'0,"0"17"4"15,0 4 4-15,0 8 3 16,3 6 1-16,-1-11 0 16,-2 5-1-16,3 0 3 0,-1 0-6 15,1 9-1-15,-1-1-6 16,0-3 0-16,0 4-3 16,2-6 0-16,-1 0-1 15,-1-1 0-15,-2-2-1 0,2-5-1 16,1-2-1-16,-3-1 0 15,0-1-1-15,2-6 2 16,-2-4-1-16,0-10 2 16,0 12 2-16,0-12-1 15,0 0 4-15,0 0-1 16,0 0 1-16,0 0 2 0,0 0-2 16,0 0-1-16,0 0 0 15,-7-5 0-15,7 5-2 16,0 0 1-16,0 0-2 0,0 0 1 15,0 0 0-15,0 5-1 16,0-5 1-16,0 0 1 16,0 0-1-16,0 0 1 0,0 10 0 15,0-10 0-15,0 0-1 16,0 0 1-16,0 0-1 16,0 0 0-16,5 8-1 15,-5-8 1-15,12 0-1 16,-12 0 0-16,15 0 0 0,-3 0 0 15,-1 0-1-15,1 0 0 16,0-3-2-16,3 3-5 16,-3 0-16-16,4-5-46 15,-2 5-9-15</inkml:trace>
  <inkml:trace contextRef="#ctx0" brushRef="#br0" timeOffset="141252.0404">9310 17588 281 0,'0'0'4'16,"0"0"3"-16,0 0 1 15,0 0 0-15,0 0 1 16,5 0 1-16,-5 0-3 0,0 0-8 16,12-2-25-16,-4-1-39 15,-8 3-6-15</inkml:trace>
  <inkml:trace contextRef="#ctx0" brushRef="#br0" timeOffset="141357.4299">9477 17512 337 0,'0'0'0'0,"0"0"-2"16,0 0-11-16,0 0-52 16,0 0-4-16</inkml:trace>
  <inkml:trace contextRef="#ctx0" brushRef="#br0" timeOffset="143147.8835">9293 13926 267 0,'0'0'7'0,"0"0"4"16,0 0 3-16,0 0 1 16,0 0 3-16,0-9-1 0,0 9 0 15,0 0 1-15,0 0-7 16,0 8-3-16,-2 13-1 15,-3 8-3-15,4 12 0 16,-2 14 0-16,1 11 1 0,2 13 0 16,0 6 1-16,0 5-1 15,5-2-2-15,-4 1 1 16,6-5-2-16,-5-7 0 16,0-5-2-16,-2-5-2 15,0-12-9-15,0-6-14 0,0-17-33 16,-2 4-21-16,-2-15-7 15</inkml:trace>
  <inkml:trace contextRef="#ctx0" brushRef="#br0" timeOffset="144125.794">9253 14145 245 0,'0'0'10'15,"0"0"4"-15,0-13 3 0,0 13 1 16,0-10-1-16,0 10-2 15,0 0 2-15,-5 17 5 16,0 16-6-16,5 11-5 16,-6 19-1-16,6 11-1 15,-1 15 2-15,1 10 1 0,-3 3-2 16,3 4-5-16,0-4-1 16,0-3-1-16,0-5 0 15,-2-6-1-15,-1-10-1 16,0-6 1-16,-2-10-1 0,3-11 0 15,-3-8 0-15,5-11-1 16,-5-10 0-16,5-7-3 16,0-15-2-16,0 0-3 0,0 0-2 15,-2-20-3-15,2-12-9 16,0-3-5-16,0-14-16 16,0-10-14-16,5-8-10 15,-3-8-1-15</inkml:trace>
  <inkml:trace contextRef="#ctx0" brushRef="#br0" timeOffset="144336.7359">9233 14709 63 0,'0'-12'13'15,"0"-3"8"-15,-2-5 8 0,-1-6 3 16,0 1 5-16,1-8 2 16,-1 3 1-16,1 1-1 15,0 10-12-15,2 2-7 16,0 17-3-16,0 17-2 0,0 15-5 16,0 19-1-16,2 13-3 15,0 18 0-15,-2 13 1 16,3 11 1-16,-3 1-5 15,0-3 0-15,-5-5-1 0,3-7-1 16,-3-8 0-16,0-10-3 16,0-12-12-16,2-15-35 15,0-5-30-15,3-7-4 16</inkml:trace>
  <inkml:trace contextRef="#ctx0" brushRef="#br0" timeOffset="145072.6666">9032 15380 395 0,'0'0'6'0,"0"0"3"0,0 0 3 15,0 0 1-15,0 0 2 16,0 0 0-16,0 0 0 16,0 0 0-16,0 0-4 0,-3 8-6 15,3 7-5-15,7 5 0 16,1 5 0-16,4 4 0 16,3 1 0-16,3 5 0 15,2 0 0-15,-3-4 0 0,3-2 0 16,-3-3 0-16,1-6 0 15,-4-3 0-15,-1-5 0 16,-3 1 0-16,-3-8 0 16,-7-5 0-16,11 11 0 0,-11-11 0 15,0 0 0-15,0 0 0 16,7-3 0-16,0-12 0 16,-2-3 0-16,6-4 0 15,1-10 0-15,5-5 0 16,4-3 0-16,3-7 0 0,3 4 0 15,-7 0 0-15,5 8 0 16,-8-2 0-16,1 12 0 16,-6 3 0-16,-2 7 0 0,-8 4 0 15,-2 11 0-15,6-8 0 16,-6 8 0-16,0 0 0 16,0 0 0-16,0 0 0 15,0 0 0-15,0 0 0 0,0 8 0 16,0-8 0-16,0 8 0 15,0-8 0-15,-6 12 0 16,6-12 0-16,-5 13 0 0,5-1 0 16,-4 1-52-16,4-13-45 15</inkml:trace>
  <inkml:trace contextRef="#ctx0" brushRef="#br1" timeOffset="148723.0669">9282 15911 280 0,'0'0'4'0,"0"0"1"0,0 0 1 16,0 0 0-16,0 9 1 16,0-9 2-16,0 23 3 15,4 0 0-15,1 6-1 16,1 13-1-16,2 8 3 15,-1 13-1-15,4 5-1 0,-4 9-1 16,0 7-2-16,-2 6 0 16,-5 1 0-16,0 3-1 15,0 0 0-15,0-2 0 16,0 2-1-16,-2-50-1 0,2 9 0 16,0-4-1-16,0 3-2 15,0-5-1-15,2 8 0 16,1-8-1-16,-2 8 0 15,6-11 1-15,-3 8-1 16,1-10 0-16,0 3-2 0,0-6-1 16,0 2-3-16,-3-7-3 15,4-5-10-15,-6-1-10 16,2-13-40-16,3 0-13 0</inkml:trace>
  <inkml:trace contextRef="#ctx0" brushRef="#br1" timeOffset="149393.8917">9231 16005 232 0,'0'0'9'0,"0"0"5"0,0-15 3 15,0 15 4-15,-3-9 2 0,3 9 0 16,0 0-1-16,0 0 2 16,-3 7-7-16,3 20-4 15,0 16-3-15,0 11-4 0,3 13-2 16,0 11 1-16,2 20 0 16,-4 3 2-16,5 3-2 15,-1 2 1-15,0-4 0 16,-3-2 0-16,-1-51-1 0,4 3-1 15,-3 0 1-15,1 1-2 16,-2 0-2-16,-1 3 0 16,3-10 0-16,0 6-2 0,-1-7 2 15,-2-1-2 1,3-3-2-16,-1-3-1 0,-2-3-1 16,2 2-4-16,1-10-7 15,-3 0-13-15,0-3-21 16,0-10-31-16,0-4-4 15</inkml:trace>
  <inkml:trace contextRef="#ctx0" brushRef="#br1" timeOffset="150477.49">9183 16010 253 0,'0'0'9'0,"0"0"4"0,0-12 5 15,0 12 3-15,0-12 2 16,0 12 1-16,-2-13 2 15,2 13-2-15,0 0-8 0,0 0-4 16,-10 15-3-16,2 5-4 16,-2 7-1-16,-2 5-2 15,-3 5-1-15,1 6 1 16,-4 1 0-16,-1-2 0 16,3-5-1-16,2-2 0 15,3-8 0-15,3-4-1 0,-3-8 1 16,7-3 0-16,4-12 1 15,-4 9 0-15,4-9 1 16,0 0-1-16,0-14 1 16,4-4-1-16,0-4 1 0,7-5-1 15,-1-2-1-15,-1-1 1 16,5-5-1-16,-2 3 0 0,3-1 0 16,0 6 0-16,-2-3 0 15,-3 6-1-15,2 3 1 16,-2 1-1-16,0 6 1 15,-3-3 1-15,-1 7-1 0,-1 0 0 16,-5 10 1-16,0 0 0 16,0 0 1-16,0 0-3 15,0 0 0-15,0 0 0 16,0 0 0-16,0 0 0 16,0 0 0-16,0 0 0 15,0 0 0-15,0 0 0 16,0 0 0-16,0 0 0 15,0 0 0-15,0 0 0 0,0 0 0 16,0 0 0-16,0 0 0 16,0 0 0-16,0 0 0 0,0 0 0 15,0 0 0-15,0 0 0 16,0 0 0-16,0 0 0 16,0 0 0-16,9-5 0 0,-9 5 0 15,18 0 0-15,-3 0 0 16,5 5 0-16,7 3 0 15,1-1 0-15,6 2 0 0,3 4 0 16,0 1 0-16,3 0 0 16,-8-4 0-16,1 2 0 15,-3-2 0-15,-7-3 0 16,-2 1 0-16,-1-4 0 16,-10 4 0-16,0-4 0 0,-10-4 0 15,15 7 0 1,-15-7 0-16,0 0 0 0,10 6 0 15,-10-6 0-15,0 0 0 16,0 0 0-16,0 0 0 16,0 0 0-16,0 0 0 0,0 0 0 15,-7 0 0-15,7 0 0 16,-20 2-27-16,5-2-63 16,-5 3-3-16</inkml:trace>
  <inkml:trace contextRef="#ctx0" brushRef="#br1" timeOffset="151593.9423">9228 16012 385 0,'0'0'3'15,"0"0"0"-15,0 0 0 0,-10 0 2 16,10 0-1-16,-12 15 2 16,1 1 0-16,-1 3 0 15,0 6-1-15,-6 7-2 0,4 0 1 16,-1 1-2-16,3-1 1 16,-1-7-2-16,3 0 0 15,-4-8 0-15,10-2-1 0,-1-5 1 16,5-10 0-16,-5 9 1 15,5-9 0-15,0 0 0 16,0-7 0-16,0-3 1 0,5-4-1 16,0-6 1-16,3-3-2 15,2-4 1-15,2-5-1 16,1-2-1-16,1 0 0 16,2 0 1-16,-2 1-1 15,4 7 2-15,-6-2 0 16,1 6 0-16,-3 7 1 15,-3 2 0-15,-7 13 0 0,13-12-1 16,-13 12 0-16,0 0 0 16,0 10-1-16,0 5 0 15,-6 8 0-15,-1 1 0 0,-3 6 0 16,0 2 0-16,0 3 0 16,-4-4 0-16,-2-1 0 0,4-2-1 15,2-6-1-15,-2-7 1 16,4-2 1-16,4-3-1 15,4-10 1-15,-9 10 0 16,9-10 0-16,0 0 0 16,0-7 1-16,6-6-1 15,-1-5 0-15,5-4 0 0,-1-2 0 16,4-6 0-16,4-1-1 16,-2 2 0-16,0 0 0 15,-2 3 0-15,-1 4 0 16,-2 2 0-16,-1 3 1 0,-1 5-1 15,-3 5 1-15,-5 7 0 16,5-13-1-16,-5 13 1 16,0 0 1-16,6-10-2 15,-6 10 0-15,0 0 0 0,0 0 0 16,0 0 0-16,0 0 0 16,0 0 0-16,0 0 0 15,0 0 0-15,9 2 0 16,1 6 0-16,3 5 0 0,1-1 0 15,4 8 0-15,3-1 0 16,5 5 0-16,1 0 0 16,1 0 0-16,2 1 0 15,-3-3 0-15,3-2 0 0,-6-2 0 16,2-1 0-16,-3 0 0 16,-4-2 0-16,-2-3 0 15,-2-2 0-15,-3-2 0 16,-4-1 0-16,-8-7 0 0,10 7 0 15,-10-7 0-15,0 0 0 16,0 0 0-16,-10 0 0 16,0-4 0-16,-7-6 0 15,-1-6 0-15,-4 2 0 0,-5-9 0 16,0 1 0-16,-2-5 0 16,3 1 0-16,1 0 0 15,2 4 0-15,4 0-2 0,6 8 2 16,3 2-1-16,10 12-1 15,-13-7 2-15,13 12 0 16,4 12 0-16,8 6 0 16,5 7 0-16,5 4-1 0,8 4-2 15,5 1-11-15,3 1-70 16,6-6-4-16</inkml:trace>
  <inkml:trace contextRef="#ctx0" brushRef="#br1" timeOffset="154145.7711">9653 15859 130 0,'0'0'4'0,"-5"-7"3"15,5 7 2-15,-15-15 3 16,5 2 2-16,-5 4-1 16,-2-4 3-16,-7 3 0 0,-9 2-4 15,0 1-2-15,-6 7-3 16,-6 0-3-16,-2 0-1 15,-11 7-1-15,-1 1 1 16,-3 4 0-16,-3 0 2 0,-7 3 2 16,2 1 1-16,-4 2 3 15,5-2 0-15,-2 4 1 16,4 2 2-16,5 4-2 16,5 3-1-16,2 3-2 0,11 11 0 15,-4-2-2-15,11 12-1 16,0-2-2-16,7 6-1 15,5 3 0-15,-1 2-1 16,10 5 1-16,-2-3 1 16,9 8 1-16,2 0 0 0,4 2 0 15,-4 3 1-15,7 3 0 16,4-2 0-16,-1-35-1 16,0 6-2-16,1-4-1 15,4 6 0-15,-4 2-1 0,4 3 1 16,2-3-1-16,0 6 0 15,3-6-1-15,-1 3 0 16,6-1-1-16,-1-1 1 16,3 1-1-16,-1-4 0 15,4 2-1-15,4-2 1 16,-2-5 1-16,3-4 1 0,-28-42-1 16,32 33 1-16,0 3 0 15,8-12-1-15,42 16 1 16,-35-27 0-16,5-4 0 15,3-3 0-15,2-4 0 16,5-2-1-16,5 0 1 0,0-8-1 16,8-4 1-16,-1 0 1 15,6-6 0-15,3-2-1 16,-2-4 1-16,-1-3-1 16,4 1 0-16,-4-6 0 15,-3-2 0-15,0 1-1 0,-7-4-1 16,-1-2 0-16,-10-1 1 15,-23 8 1-15,65-60-1 16,-23-2 1-16,-22 2-1 16,-20 2 0-16,-19 0 1 15,-14 4-1-15,-10 1 0 0,-6 10-2 16,-8-2 2-16,-5-2-2 16,3-2 1-16,-4-4 0 15,-5 4 0-15,-3-4 1 0,-3 7 0 16,-2-2 2-16,-1 8-1 15,-13 8 0-15,3 4 1 16,-9 9 0-16,-7 3 0 16,-6 8 0-16,-3 8-1 15,-7 5 0-15,-3 4 0 0,2 9 0 16,-6 2 0-16,0 7 0 16,6 2-1-16,1 3-1 15,6 5-3-15,5-2-10 16,10 4-67-16,11 1-4 15</inkml:trace>
  <inkml:trace contextRef="#ctx0" brushRef="#br1" timeOffset="159593.5522">14819 15455 257 0,'0'0'10'15,"0"0"5"-15,0 0 3 16,0 0 1-16,0-7 2 16,0-3 0-16,9-10 3 15,6-7 0-15,10-7-8 0,8-15-5 16,12-7-2-16,10-12 0 15,12-8-2-15,12-10 2 16,13-11-2-16,5-9-1 16,7-5-1-16,6-4-1 15,-1 1 1-15,-2 2-2 16,-1 3 0-16,-5 8-1 0,-7 9 0 16,-9 11 0-16,-13 9 0 15,-8 11-2-15,-8 6 0 0,-10 9 0 16,-8 10 0-16,-9 6 0 15,-4 10 0-15,-10 2 0 16,-5 12 0-16,-10 6 0 0,0 0 0 16,0 0 0-16,0 0-8 15,-5 15-11-15,-2-8-49 16,-6 18-19-16</inkml:trace>
  <inkml:trace contextRef="#ctx0" brushRef="#br1" timeOffset="160239.2321">15318 15673 221 0,'0'0'8'0,"0"0"2"16,0 0 3-16,0 0 2 15,0 0 3-15,0 0 3 16,0 0 3-16,0 0 1 15,5-4-4-15,6-11-2 0,3-2-2 16,9-6-2-16,4-7-1 16,10-9-3-16,5-11-3 15,8-7-1-15,8-5 0 16,4-7 0-16,2-8-1 0,8-2 0 16,6-6-1-16,-4 3 0 15,1-2-1-15,-4 3 0 16,0 1-4-16,-7 3 0 0,-2 2 0 15,-7 9 0-15,-6 2 0 16,-3 10 0-16,-7 4 0 16,-2 5 0-16,-7 7 0 0,-3 4 0 15,-1 7 0-15,-8 5 0 16,2 4 0-16,-6 1 0 16,-4 4 0-16,-4 4 0 15,-6 9 0-15,10-10 0 16,-10 10 0-16,0 0 0 15,0 0 0-15,0 0 0 16,0 0 0-16,0 0 0 16,0 0 0-16,0 0 0 0,0 0 0 15,0 0-6-15,0 0-3 16,0 0-3-16,0 0-7 0,0 0-16 16,0 0-49-16,0 0 0 15</inkml:trace>
  <inkml:trace contextRef="#ctx0" brushRef="#br1" timeOffset="160870.2297">16539 13714 235 0,'0'0'8'15,"0"0"4"-15,0 0 3 16,-4-13 3-16,4 13 1 15,-1-7 3-15,1 7 0 0,-2-10 2 16,2 10-5-16,0 0-5 16,0-9-4-16,0 9-1 15,0 0-2-15,3-11-1 16,-3 11 0-16,19-9-2 0,-4 4 0 16,0-1 0-16,0 3-1 15,5-1 1-15,-4 4-1 16,2-3-1-16,3 3 0 15,-5 3 0-15,2 1 0 16,-3 5 0-16,3 3 1 16,-4 2-1-16,4 9 1 15,-4-4 0-15,-1 6-1 0,-1 3 1 16,1-1 0-16,-5 2 0 16,-5 1-1-16,-3 0 0 0,0 0 1 15,-1-3 1-15,-9 0-4 16,-3 1 0-16,-4-6 0 15,0 3 0-15,-6-6 0 0,1 1 0 16,-3-2 0-16,5-3 0 16,-3-3 0-16,7-5 0 15,0 3 0-15,4-5-6 16,3 0-4-16,9-5-6 16,-11 6-20-16,11-6-49 0,0 0 0 15</inkml:trace>
  <inkml:trace contextRef="#ctx0" brushRef="#br1" timeOffset="161425.8342">16729 13626 298 0,'0'0'6'0,"0"0"4"0,-6-9 4 15,6 9 2-15,-3-10 1 16,3 10 2-16,-2-7-1 15,2 7 0-15,0 0-5 16,7 0-2-16,6 9-3 16,4 11-2-16,10 8 1 15,8 6 0-15,6 11 2 0,7 5-1 16,12 6 0-16,0 6-1 16,8 3-1-16,8-1-1 15,2 3-5-15,2-1 0 0,4-1 0 16,0 3 0-16,1-5 0 15,-4 5 0-15,-3-3 0 16,-4-5 0-16,-8 1 0 0,-6-7 0 16,-4 1 0-16,-4-9 0 15,-10-3 0-15,-2-6 0 16,-10-5 0-16,-2-7 0 16,-7-3 0-16,-5-7 0 15,-7-5 0-15,-9-10 0 16,10 10 0-16,-10-10 0 0,0 0 0 15,-7 0 0-15,7 0-11 16,-26 10-60-16,12-15-17 16</inkml:trace>
  <inkml:trace contextRef="#ctx0" brushRef="#br1" timeOffset="162539.5605">16718 14287 284 0,'0'0'4'0,"0"0"4"15,0 0 3-15,-10-14 5 16,10 14-1-16,-7-12 2 0,7 12 2 16,-13-12 1-16,13 12-4 15,-10-10-3-15,10 10-3 16,0 0-3-16,-13-8-2 0,13 8-1 15,0 0-1-15,0 0 0 16,0 0 0-16,11 12 0 16,3 3 1-16,9 6 1 15,5 7 1-15,11 3 1 0,9 8 0 16,4 6 0-16,10 2-1 16,3 0 0-16,4 3-4 15,0 0-2-15,-2-4 0 16,1 1 0-16,-3-2 0 15,-6-5 0-15,-4 2 0 0,-6-8 0 16,-3 0 0-16,-9-2 0 16,-5-3 0-16,-7-7 0 15,-3 0 0-15,-3-4 0 16,-5-4 0-16,-2-1 0 0,-5-6 0 16,-7-7 0-16,16 13 0 15,-16-13 0-15,0 0 0 16,7 5 0-16,-7-5 0 0,0 0 0 15,0 0 0-15,9 9 0 16,-9-9 0-16,0 0 0 16,13 10 0-16,-13-10 0 15,0 0 0-15,12 8 0 16,-12-8 0-16,0 0 0 0,11 10 0 16,-11-10 0-16,0 0 0 15,10 8 0-15,-10-8 0 16,9 8 0-16,-9-8 0 15,13 9 0-15,-13-9 0 0,15 7 0 16,-15-7 0 0,18 10 0-16,-9-7 0 0,-3 1 0 15,8-1 0-15,-4-1 0 16,0 0 0-16,0 1 0 16,2 2 0-16,-2-1 0 0,1 2 0 15,-2-1 0-15,-2 0 0 16,6-3 0-16,-5 4 0 0,4-4 0 15,-4 0 0-15,1 4 0 16,3-4 0-16,-1 0 0 16,1 1 0-16,-2-3 0 15,3 3 0-15,-1-3 0 16,-3 0 0-16,4-3 0 0,2 0 0 16,-2 1 0-16,-1-6 0 15,1 4 0-15,-1-4 0 16,-3-2 0-16,4-2 0 15,0-3 0-15,-3-4 0 0,0-7 0 16,-1-1 0 0,-2-3 0-16,-1 1 0 0,-3-1 0 15,-3 0 0-15,0 5 0 16,-3 1 0-16,-5 5 0 16,1 2 0-16,0 8 0 0,-3-1 0 15,10 10 0-15,-15-15 0 16,15 15 0-16,-12-5 0 15,12 5-5-15,-13 24-73 0,13-24-12 16</inkml:trace>
  <inkml:trace contextRef="#ctx0" brushRef="#br1" timeOffset="163402.419">17802 15267 321 0,'0'0'6'0,"0"0"3"0,0 0 3 16,0 0 2-16,0 0 3 15,-10-2-1-15,10 2-1 16,0 0-1-16,0 0-3 16,-2 11-4-16,2 9-2 0,0 9-2 15,0 5 0-15,0 5 0 16,0 11 2-16,2 2 0 15,1 2 0-15,-3 0-1 16,2 1-1-16,-2-6 0 0,3 0-1 16,-3-8 0-16,0-1-1 15,0-8 0-15,0-2-1 16,0-6-1-16,-3-7-1 16,1-1-2-16,2-7-2 0,0-9-2 15,-3 11-11-15,3-11-21 16,-8-11-43-16,8 2-2 15</inkml:trace>
  <inkml:trace contextRef="#ctx0" brushRef="#br1" timeOffset="163754.2381">18060 15252 325 0,'0'0'7'0,"0"0"4"0,0 0 3 15,0 0 4-15,0 0 0 16,4-10-1-16,-4 10 1 16,0 0 0-16,0 8-5 15,0 9-5-15,-4 10-1 16,-1 8-3-16,0 9 1 0,3 9 0 15,-3 4 0-15,3 2-1 16,-1 0-1-16,3-2-1 16,-2-7 0-16,2-5-1 15,0-6-1-15,0-4-2 0,0-10-1 16,0-3-3-16,2-5-5 16,-2-7-9-16,0 0-25 15,0-10-40-15,0 0-3 16</inkml:trace>
  <inkml:trace contextRef="#ctx0" brushRef="#br1" timeOffset="164337.337">17563 15995 274 0,'0'0'9'15,"0"0"3"-15,0 0 2 16,0 0 3-16,-7-7 0 0,7 7 2 16,0 0 2-16,0 0-1 15,0 0-8-15,0 0-2 16,0 0-1-16,12-2-2 0,8 2 0 15,8 0 0 1,5 0 0-16,15-3 1 0,7 1 0 16,10-3-1-16,2-1-2 15,8-1 0-15,-6 0-1 16,1 2-2-16,-8-3 0 16,-2 6-1-16,-9-3 0 0,-8 2-1 15,-6 3 1-15,-7 0-1 16,-7-2 0-16,-9 2 1 15,-3 0-1-15,-11 0 1 0,0 0-2 16,0 0-1-16,0 0-3 16,-8 12-5-16,-4-12-17 15,-16 8-57-15,9 2-3 16</inkml:trace>
  <inkml:trace contextRef="#ctx0" brushRef="#br1" timeOffset="165002.5276">17618 16015 317 0,'0'0'9'0,"0"0"1"16,0 0 3-16,0 0-1 15,0 0 4-15,0 12 1 16,0-2 0-16,3 8 1 16,-1 4-7-16,0 7-2 0,1 4-2 15,-2 9 0-15,-1 0-1 16,0 1-1-16,0 1 0 16,0 1-2-16,0-9 0 0,-1-1-1 15,-4-2 0-15,0-9-1 16,0-6 0-16,5-3 0 15,-4-8-1-15,4-7 0 16,0 0 1-16,0 0-1 16,0 0-1-16,0 0 1 0,0 0 0 15,0 0-1-15,-10-3 1 16,10 3 0-16,-3-9 0 16,3 9 0-16,-3-10 0 15,3 10 0-15,0 0 0 0,-5-10 0 16,5 10-1-16,0 0 1 15,0 0-2-15,0 0 1 16,0 0-1-16,0 0 1 0,0 0-1 16,10-10 1-16,3 10 1 15,4 0 0-15,3-2 0 16,10 2 1-16,5-3 0 16,4 1 0-16,4 2-1 0,4-3 1 15,-2 1-1-15,1 2 0 16,-3-4 1-16,-3 4-1 15,-6-2 0-15,-4 2 0 16,-5-1 0-16,-4 1 0 16,-9 0 0-16,-3 0 0 0,-9 0-1 15,11 0 1-15,-11 0-3 16,0 0-2-16,0 0-5 16,0 0-11-16,0 0-34 15,-7 0-29-15,7 0-3 0</inkml:trace>
  <inkml:trace contextRef="#ctx0" brushRef="#br1" timeOffset="165561.9743">18406 15941 293 0,'0'0'8'0,"0"0"4"0,0-13 6 15,0 13 1-15,-2-9 2 16,2 9 0-16,0 0-1 0,0 0 1 15,-16 14-6-15,12 14-4 16,-6 6-5-16,-2 8-2 16,1 8-1-16,2 4 1 15,-4 3-1-15,6 0 0 0,-3-4-1 16,5-9-1-16,2-5 0 16,0-9-2-16,3-3-2 15,0-6-2-15,0-7-1 0,0-2-2 16,0-12-1-16,0 0-2 15,0 0-1-15,0 0 0 16,0 0 3-16,-5-9 2 16,5 9 4-16,-12-17 1 15,5 10 3-15,-3-2 1 16,0 4 3-16,-3 2-1 16,1 2 1-16,-2 1-1 0,1 0 0 15,-4 0-1-15,-1 0-1 16,-2 0 0-16,3 0 0 15,-3 0-1-15,-1 0-2 0,7 1-8 16,0-1-19-16,-7 3-49 16,12 0-3-16</inkml:trace>
  <inkml:trace contextRef="#ctx0" brushRef="#br1" timeOffset="166058.536">17884 16481 225 0,'0'0'10'0,"0"0"8"16,0 0 2-16,0 0 3 15,0 0 2-15,0 0-1 16,0 0 1-16,0 5 2 0,0 4-10 15,0 7-5-15,-4 9-4 16,0 5-1-16,2 6-1 16,-3 11 1-16,3 6-1 15,-3 1-1-15,0 1 1 16,0 2-2-16,2-6 2 16,-2 2-3-16,0-6 0 0,0-8-1 15,3-4-1-15,-3-8-2 16,3-5-1-16,-1-7-2 15,0-6-6-15,3-9-13 0,0 0-36 16,-2-7-25-16,2-7-3 16</inkml:trace>
  <inkml:trace contextRef="#ctx0" brushRef="#br1" timeOffset="166351.6118">18038 16444 318 0,'0'0'8'0,"0"0"1"0,0 0 1 16,0 0 2-16,0 4 2 16,0 7 2-16,0 1-1 15,0 11 1-15,-2 3-8 0,0 11 1 16,-2 5-2-16,2 5 0 15,-3 6-2-15,0 1 0 16,0-1-1-16,-2-5-1 16,1 0 0-16,-1-9-3 0,2-7-5 15,-2-3-8-15,7-10-22 16,0-2-44-16,0-17-4 16</inkml:trace>
  <inkml:trace contextRef="#ctx0" brushRef="#br1" timeOffset="166555.2195">18025 16714 354 0,'0'0'2'0,"0"9"2"16,-2 4 4-16,-3 12 1 0,0 8 2 16,3 3-1-16,-3 14 1 15,-3 1 0-15,6 6-1 16,-6-2-4-16,8 0-4 0,-2-33-12 15,2 0-34-15,0 1-34 16,0-4-1-16</inkml:trace>
  <inkml:trace contextRef="#ctx0" brushRef="#br1" timeOffset="166822.2559">17842 17123 380 0,'0'0'6'0,"0"0"1"15,0 0 2-15,0 0 0 16,0 0 0-16,-10 0 1 0,10 0 1 15,0 0 0-15,20 2-4 16,-2-2-3-16,16 0-13 0,-2 0-68 16,8-5-1-16</inkml:trace>
  <inkml:trace contextRef="#ctx0" brushRef="#br1" timeOffset="168309.3722">17910 17195 332 0,'0'0'9'0,"0"0"4"0,0 0 4 16,0-9 3-16,0 9 1 16,0 0 2-16,0 0 1 15,0-9 1-15,0 9-10 0,0 0-3 16,-2 7-12-16,2 6 0 15,0 0 0-15,0 1 0 16,0 6 0-16,0-1 0 16,0 8 0-16,0 2 0 15,6 2 0-15,-6 4 0 0,3 7 0 16,-1-5 0-16,-2 8 0 16,2 0 0-16,-2-6 0 15,0 1 0-15,3-1 0 16,-1 1 0-16,-2-40 0 15,0 35 0-15,3-1-3 0,-3 14-6 16,0-33 0-16,0-8 0 16,0-7 0-16,0 0 2 15,-8-15 0-15,6-5 3 16,2-7 1-16,-2-6 0 0,-1-3 2 16,-1 10 2-16,2-63 2 15,0-1 2-15,0-5 0 16,2 6 3-16,2 14 0 15,0 14 3-15,-2 18-2 16,0 26-2-16,0 17 0 16,0 0-7-16,0 10 0 0,0 7 0 15,0 5 0-15,0 4 0 16,0 3 0-16,-2 8 0 16,2 6 0-16,-2-1 0 15,2 3 0-15,0 6 0 0,0-4 0 16,0 3 0-16,2-3 0 15,0-3 0-15,-2 1 0 16,2-6 0-16,-2-39 0 16,4 35 0-16,1 20 0 0,-3-41 0 15,-2-14 0-15,0 0 0 16,0-9 0-16,0-17 0 16,0-3 0-16,0-5 0 15,0 16 0-15,0-68 0 16,-4-1 0-16,1-5 0 15,-3 10 0-15,4 13 0 0,0 19 0 16,2 30 0-16,0 20 0 16,-4 8 0-16,4 7 0 15,0 1 0-15,0 7 0 16,0 7 0-16,0 2 0 16,0 5 0-16,0 6 0 15,0-1 0-15,0 0 0 0,4 2 0 16,-2 1 0-16,0-1 0 15,0 3-15-15,2-6-9 16,-1 2-37-16,-3-43-26 0,2 53-1 16</inkml:trace>
  <inkml:trace contextRef="#ctx0" brushRef="#br1" timeOffset="170851.5964">17933 17142 329 0,'0'0'8'0,"0"0"5"16,0-12 6-16,0 12 1 0,3-10 2 15,-3 10-1-15,0 0 2 16,0 0 0-16,0 0-8 0,-3 5-4 16,-4 17-4-16,2-10-7 15,-2 3 0-15,-3 6 0 16,2-4 0-16,-1 7 0 15,-4 1 0-15,3 1 0 0,1-2 0 16,-4 1 0-16,3 0 0 16,0-4 0-16,0 2 0 15,2-4 0-15,1-1 0 16,2-3 0-16,3-8 0 0,2-7 0 16,0 0 0-16,0 0 0 15,0 0 0-15,14-24 0 16,1-13 0-16,3-4 0 15,0-2 0-15,-3 0 0 16,4 6 0-16,-9 10 0 0,-3 10 0 16,-7 17 0-16,2-16 0 15,-2 16 0-15,0 0 0 16,0 16 0-16,0-7 0 16,-2 2 0-16,0 3 0 15,-6 3 0-15,1 0 0 16,2 3 0-16,-5 3 0 0,3-1 0 15,-3 0 0-15,-1 1 0 16,2-4 0-16,-1 4 0 0,0-3 0 16,2-3 0-16,1-5 0 15,2-2 0-15,5-10 0 16,0 0 0-16,0 0 0 16,0 0 0-16,3-30 0 15,9-9 0-15,3-4 0 0,0 1 0 16,0 0 0-16,-3 5 0 15,-5 8 0-15,-7 21 0 16,0 8 0-16,0 0 0 16,0 0 0-16,-7 8 0 15,5 2 0-15,-6 2 0 0,4 3 0 16,-5 2 0-16,2 0 0 16,0 4 0-16,0-2 0 15,-1 1 0-15,3-1 0 16,-3 1 0-16,1 1 0 0,2-6 0 15,3-1 0-15,-4-4 0 16,6-10 0-16,0 12 0 16,0-12 0-16,0 0 0 0,8-7 0 15,2-17 0-15,0-7 0 16,3 1 0-16,-4-1 0 16,1 4 0-16,-5 6 0 15,-5 21 0-15,0 0 0 16,0 0 0-16,-10 5 0 15,5 8 0-15,-2 0 0 0,-3 1 0 16,2 3 0-16,-1 3 0 16,-1-3 0-16,-1 6 0 15,4-4 0-15,-5 1 0 16,4 0 0-16,-2 0 0 0,3-3 0 16,-1-2 0-16,3-4 0 15,5-11 0-15,0 0 0 16,0 0 0-16,0 0 0 0,3-15 0 15,2 1 0-15,10-20 0 16,0-6 0-16,2 1 0 16,-2-1 0-16,-3 9 0 15,-2 7 0-15,-5 12 0 16,-5 12 0-16,0 0 0 0,0 0 0 16,-7 12 0-16,2 2 0 15,0-2 0-15,-2 5 0 16,-4 0 0-16,2 3 0 0,1 1 0 15,-2-1 0 1,2-1 0-16,-1-2 0 0,-1 2 0 16,2-1 0-16,-1-1 0 15,1 1 0-15,6-8 0 16,2-10 0-16,-3 12 0 16,3-12 0-16,0-7 0 0,5-6 0 15,3-1 0-15,4-16 0 16,5-5 0-16,-2-2 0 15,0 2 0-15,0 1 0 0,-7 9 0 16,-8 25 0 0,2-10 0-16,-2 10 0 0,-2 7 0 15,-6 4 0-15,0 3 0 16,1 3 0-16,-2 3 0 16,0-3 0-16,2 7 0 0,0-5 0 15,0 0 0-15,-4 6 0 16,4-8 0-16,0 7 0 15,2-10 0-15,2 3 0 16,0-5 0-16,3-12 0 0,0 8 0 16,0-8 0-16,8-8 0 15,2-6 0-15,-3-1 0 16,18-28 0-16,0-3 0 16,0-12 0-16,0 7 0 15,-1-4 0-15,-3 10 0 0,-4 9 0 16,-9 13 0-16,0 3 0 15,0 5 0-15,-2 3 0 16,-1 2 0-16,-5 10 0 16,5-17 0-16,-5 17 0 0,0 0 0 15,2-7 0-15,-2 7 0 16,0 0 0-16,0 0 0 16,0 0 0-16,0 0 0 15,0 4 0-15,4 9 0 16,-1-1 0-16,4 8 0 0,2 2 0 15,-7-10 0-15,6 3 0 16,-1 3 0-16,3-1 0 16,-2 5 0-16,4-2 0 15,1 1 0-15,-1 0 0 0,1-1 0 16,1 2 0-16,-2-2 0 16,4 1 0-16,-4-6 0 15,1 6 0-15,-1-6 0 16,1 2 0-16,-4-5 0 0,-3-4 0 15,-6-8 0-15,6 10 0 16,-6-10 0-16,0 0 0 16,-6-8 0-16,-2-2 0 15,-5-12 0-15,-15-9 0 0,0-7 0 16,-8 1 0-16,6 0 0 16,2 7 0-16,9 3 0 15,1 9 0-15,6 6 0 16,12 12 0-16,-11-9 0 0,11 9 0 15,0 5 0-15,0-5 0 16,0 19 0-16,9-7 0 16,-4 3 0-16,1 2 0 15,4 4 0-15,1-1 0 16,-2 1 0-16,5 1 0 16,-4 3 0-16,2 0 0 0,1-2 0 15,-4-1 0-15,3-2 0 16,-4 1 0-16,2-3 0 15,-5-5 0-15,-3-3 0 0,-2-10 0 16,0 0 0-16,-5 0 0 16,-4-8 0-16,4-7 0 15,-22-22 0-15,-6-7 0 16,-3-4 0-16,4 1 0 0,4 0 0 16,7 10 0-16,4 8 0 15,17 29 0-15,0 0 0 16,0 0 0-16,0 9 0 15,2 4 0-15,6 1 0 16,-1 6 0-16,4 1 0 0,-1 1 0 16,6 2 0-16,-4-1 0 15,4 4 0-15,0-3 0 16,0 1 0-16,-2 0 0 16,0-2 0-16,0-1 0 0,-1-5 0 15,-3 3 0-15,-1-8 0 16,-9-12 0-16,6 13 0 15,-6-13 0-15,0-8 0 16,-6-7 0-16,-3 1 0 0,4-1 0 16,-18-30 0-16,-4 1 0 15,1-4 0-15,5 6 0 16,1 3 0-16,8 9 0 16,9 15 0-16,3 15 0 15,0 7 0-15,0-7 0 16,12 17 0-16,-4-1 0 0,2-2 0 15,-3 2 0-15,5 1 0 16,2 3 0-16,-2-2 0 16,-1 2 0-16,3-1 0 15,-2-2 0-15,1 0 0 0,-4-4 0 16,1 1 0-16,-2-1 0 16,-8-13 0-16,0 0 0 15,0 0 0-15,0 0 0 16,2-7 0-16,-4-4 0 0,-4 2 0 15,-1 1 0-15,0-2 0 16,0 0 0-16,7 10 0 16,-13-7 0-16,13 7 0 0,0 0 0 15,-10 0-2-15,10 0-33 16,10 15-49-16,-6-3-3 16</inkml:trace>
  <inkml:trace contextRef="#ctx0" brushRef="#br1" timeOffset="172600.3592">14774 15527 27 0,'0'0'6'16,"0"0"4"-16,0 0 8 15,0-11 5-15,0 11 7 0,0-9 3 16,0 9 4-16,-2-15 2 16,2 7 0-16,0 8-4 15,-4-11-5-15,4 11-3 16,-1-8-3-16,1 8-1 0,0 0-5 16,0 0-4-16,0 0-2 15,0 0-3-15,-12 5-2 16,1 8-3-16,5 1-1 0,-5 5-1 15,3 5 0-15,-3 1-1 16,3 1 0-16,3 2 0 16,2-3 0-16,3 0-1 15,3-3 1-15,-1-2 0 16,8-1 0-16,0 1 0 16,0-2 1-16,5-2-1 0,0-3 1 15,0-1 0-15,1-2 0 16,2 0 1-16,4-2-1 15,-1-3 1-15,1 0-1 0,0-2 0 16,-1-3 0-16,0 2 0 16,-1-2 0-16,1 0 2 15,-4 0-4-15,-1 0 0 16,3-5 0-16,-4 0 0 0,2-3 0 16,0-2 0-16,5 1 0 15,-1-6 0-15,1-1 0 16,0 2 0-16,1-3 0 15,-4-1 0-15,5 3 0 0,-2-2 0 16,-2 0 0-16,1 4 0 16,-4-2 0-16,3 3 0 15,-4 3 0-15,-4-2 0 16,1 1 0-16,-6 1 0 16,-7 9 0-16,12-16 0 15,-12 16 0-15,6-12 0 0,-6 12 0 16,2-12 0-16,-2 12 0 15,0 0 0-15,0 0 0 0,0-10 0 16,0 10 0-16,0 0 0 16,0 0 0-16,0 0 0 15,-10 12 0-15,2-2 0 0,1-1-89 16,-6 10-4-16</inkml:trace>
  <inkml:trace contextRef="#ctx0" brushRef="#br1" timeOffset="173223.3303">14622 15666 318 0,'0'0'8'0,"0"0"4"16,0 0 2-16,0 0 0 16,0 0 1-16,0 0 1 15,-2 5 1-15,-1 15 0 16,3 12-6-16,-2 10-4 0,2 12 0 15,-2 13 0-15,2 10 1 16,0 13 0-16,2-2-2 0,5 7 1 16,1-2-3-16,2 2 2 15,0-6-1-15,-1 0-1 16,4-9-4-16,-3-4 0 16,-3-4 0-16,-1-7 0 0,-4-9 0 15,1-5 0-15,-3-8 0 16,0-8 0-16,0-7 0 15,0-6 0-15,-3-10 0 16,3-2 0-16,0-10 0 16,0 0 0-16,0 0 0 0,0 0 0 15,0 0 0 1,-5-15-27-16,5-4-59 0,0-4-4 16</inkml:trace>
  <inkml:trace contextRef="#ctx0" brushRef="#br1" timeOffset="173774.0437">15280 15705 326 0,'0'0'7'0,"0"0"3"16,-6-12 3-16,6 12 4 15,0 0 0-15,-2-10-1 0,2 10 0 16,0 0 2-16,0 15-3 16,0 16-4-16,0 13-1 15,0 10-1-15,0 10-1 0,0 15 2 16,0 10-2-16,0 3-8 16,2-2 0-16,-2-4 0 15,6-1 0-15,0-6 0 16,1-4 0-16,-2-12 0 15,1-2 0-15,-1-7 0 0,-4-4 0 16,5-11 0-16,-4-3 0 16,-2-6 0-16,2-7 0 15,-2-6 0-15,0-2 0 16,3-8 0-16,-3-7 0 16,0 11 0-16,0-11 0 0,0 0 0 15,0 0 0-15,0 0-7 16,0 0-23-16,0 0-57 15,0 0-2-15</inkml:trace>
  <inkml:trace contextRef="#ctx0" brushRef="#br1" timeOffset="174375.2967">14672 17125 313 0,'0'0'8'16,"0"0"2"-16,0 0 4 0,0 0 0 15,-10 0 2-15,10 0 0 16,0 0-1-16,0 0 3 15,0 0-4-15,10 5-2 16,10 0-1-16,7-3 0 0,14 3 1 16,7 0 0-16,15-3 1 15,7 1-11-15,4-3-2 16,4 0 0-16,-7 0 0 16,1 0 0-16,-12 0 0 15,-8 0 0-15,-10 0 0 0,-9 0 0 16,-6 0 0-16,-7 0 0 15,-10 0 0-15,-10 0 0 16,13 0 0-16,-13 0 0 0,0 0 0 16,0 0 0-16,-7-5 0 15,7 5 0-15,-15-7 0 16,7 2 0-16,8 5 0 16,-23-8-11-16,16 6-36 0,7 2-44 15,-13-5 0-15</inkml:trace>
  <inkml:trace contextRef="#ctx0" brushRef="#br1" timeOffset="174535.0793">15348 17074 391 0,'0'0'5'16,"0"0"3"-16,0 0 1 0,0 0 1 16,0 0-1-16,0 0 1 15,0 0 0-15,0 0-2 16,0 0-10-16,8 6-38 15,-8-6-39-15,0 0-3 0</inkml:trace>
  <inkml:trace contextRef="#ctx0" brushRef="#br1" timeOffset="176007.7382">13772 16361 348 0,'0'0'3'0,"0"0"0"15,0 0 2-15,0 0 1 0,0 0 2 16,0 0-1-16,-8 4 2 15,8-4 0-15,-9 17-2 0,4-2-1 16,2 2-1-16,3 5-1 16,3 5 0-16,7 4 0 15,9-2-3-15,9 5 3 16,6-1-2-16,12-4 1 0,6 1 0 16,6-3 0-16,10-4 0 15,7-1 0-15,5-7 1 16,2-1-2-16,4-1 0 15,1-6-1-15,1-1 0 16,-4 1-1-16,-1-4 0 16,-2-3 0-16,-1 0 0 0,-3 0-1 15,0 0 1-15,-8-3 0 16,4-4-1-16,-8-1 1 16,-7 1 0-16,1-6 0 15,-10 1-1-15,-2-1 1 0,-5-4 2 16,-1-2-2-16,-8 4 0 15,1-5 1-15,-5 2-1 16,1-1 1-16,-5 3 0 0,-1 0 1 16,-3 1-2-16,-4-1 2 15,-6 1 0-15,2 1 1 16,0-3-1-16,-9 2 1 0,2-2 0 16,-6-4 0-16,0 1-1 15,0-1 1-15,0-1-1 16,-2-1 1-16,-2 3-1 15,3-2 1-15,-4 5 0 0,0-1 0 16,-1 6 0-16,2 2 0 16,-5-1-1-16,9 11-2 15,-6-14 0 1,6 14 0-16,-5-10 0 0,5 10 0 16,-8-10 0-16,8 10 0 15,0 0 0-15,-2-7 0 0,2 7 0 16,0 0 0-16,0 0 0 15,0 0 0-15,0 0 0 16,0 0 0-16,0 0 0 0,0 0 0 16,0 0 0-16,0 0 0 15,0 0 0-15,0 0 0 16,0 0 0-16,0 0 0 16,-3-10 0-16,3 10 0 0,-4-10 0 15,4 10 0-15,-3-8 0 16,3 8 0-16,-2-9 0 15,2 9 0-15,-3-10 0 16,3 10 0-16,0 0 0 0,-2-7 0 16,2 7 0-16,0 0 0 15,0 0 0-15,0 0 0 16,0 0 0-16,-13 1 0 16,13-1 0-16,-17 14 0 15,6-7 0-15,2 3 0 0,-3 0 0 16,-1-1 0-16,3 1 0 15,10-10 0-15,-12 10 0 16,12-10 0-16,0 0 0 0,0 0 0 16,0 0 0-16,0 0 0 15,0 0 0-15,0 0 0 16,0-8 0-16,0 8 0 16,7-19 0-16,0 9 0 0,1-2 0 15,2-1 0-15,-2 4 0 16,4-2 0-16,-4 1 0 15,1 5 0-15,-9 5 0 16,15-9 0-16,-15 9 0 16,18-3 0-16,-9 3 0 0,4 3 0 15,2 1 0-15,0 4 0 16,2 3 0-16,-3-2 0 16,4 3 0-16,-2-2-2 15,6 5-27-15,8-3-58 0,-13-4-2 16</inkml:trace>
  <inkml:trace contextRef="#ctx0" brushRef="#br1" timeOffset="176733.0588">13921 16345 351 0,'0'0'5'0,"0"0"2"16,0 0 3-16,0 0 2 0,-9-8 0 16,9 8-1-16,-11 0 2 15,-1 0-1-15,0 0-4 16,-1 10-3-16,-4-2-2 16,2 2-1-16,-2 4 0 15,-4-2-1-15,-1 3 0 16,5-2 0-16,-4-1 1 0,4-2-1 15,0 0 1-15,2-5 0 16,4 1 0-16,3-5 1 16,8-1 0-16,-16 2 1 0,16-2-2 15,0 0 0-15,0-3 0 16,0 3-1-16,5-21 0 16,6 6-1-16,1 1-1 15,0-1 1-15,6 0 0 0,-3 0 0 16,-1 3 0-16,-1 4-1 15,0 6 1-15,-4 2 0 16,4 4-1-16,-1 6 1 16,0 8-1-16,3-1 1 15,2 3-3-15,11 4-5 0,-3-3-30 16,10 1-45-16,10-2-1 16</inkml:trace>
  <inkml:trace contextRef="#ctx0" brushRef="#br1" timeOffset="177756.9631">14576 17186 98 0,'0'0'2'15,"0"0"-2"-15,0 0-2 0,0 0 0 16,-3-12-1-16,3 12 0 16,0 0 1-16,-10-5-2 15,10 5 2-15,-10 0 0 16,10 0 3-16,-13-3 6 0,-1 3 6 16,14 0 8-16,-19-4 4 15,19 4 1-15,-21-8 4 16,13 6 1-16,-4-1 0 15,2-4-3-15,10 7-5 16,-19-5-4-16,13 3-4 0,-9 2-2 16,0-3 1-16,0 1-3 15,1 2-1-15,-2 0 0 16,4-3-1-16,0 3-1 16,1-2 0-16,11 2-1 15,-12 0-2-15,12 0-2 0,0 0 0 16,0 0 0-16,17 0 0 15,8 0 0-15,8 5-1 16,14-3 1-16,13 1 2 0,9-1 1 16,11-2 0-16,10 0-2 15,6 0 1-15,-1 0-1 16,-3-2 0-16,0-1-1 0,-8 1 0 16,-7 2-1-16,-7 0-1 15,-10 0 0-15,-9 0 1 16,-8 0-2-16,-6 0 0 15,-7 2 0-15,-7-2 0 16,-6 3 0-16,-4-3 0 0,-13 0 0 16,9 2 0-16,-9-2 0 15,0 0 0-15,-7 3-3 16,-4-3-2-16,-3 2-2 16,-6-2-5-16,1 5-7 15,-9-3-11-15,-2-2-45 0,-4 5-8 16</inkml:trace>
  <inkml:trace contextRef="#ctx0" brushRef="#br1" timeOffset="178038.0662">14406 17120 317 0,'0'0'8'15,"0"0"2"-15,0 0 1 16,0 0 1-16,-7 3 2 16,2 9 1-16,-1 5 0 15,2-3-2-15,1 6-5 16,1 1-3-16,-1 8-2 0,1 1 1 16,0 0-3-16,-1 5 1 15,1 1-2-15,-1 2-3 16,3-1-5-16,0 0-17 15,0 5-45-15,0-9-8 0</inkml:trace>
  <inkml:trace contextRef="#ctx0" brushRef="#br1" timeOffset="178237.0123">14610 17224 263 0,'0'0'0'0,"0"0"-1"16,0 0 1-16,0 0 0 0,15-5 2 16,-5 5-1-1,7 0 1-15,3 3 0 0,5-1-2 16,8 1-13-16,4 1-21 16,2-1-26-16,11-1-4 15</inkml:trace>
  <inkml:trace contextRef="#ctx0" brushRef="#br1" timeOffset="178383.2663">15523 17112 322 0,'0'0'7'0,"4"6"6"0,-1 6 3 16,-2 10 3-16,3-8-1 15,-4 6 0-15,0 4 0 16,0 7 0-16,0 1-7 16,2 3-11-16,-2 2-17 15,-6 5-61-15,6 3-1 0</inkml:trace>
  <inkml:trace contextRef="#ctx0" brushRef="#br1" timeOffset="179758.2343">17879 17474 222 0,'0'0'11'0,"1"-10"6"16,-1 10 5-16,4-15 4 16,1-2 3-16,0-9 2 15,-3 2 5-15,2 0 0 0,0-1-9 16,0-2-5-16,-4 8-6 16,0 19-4-16,0 0-8 15,0 6-4-15,0 12 0 16,0 7 0-16,0 6 0 0,0 8 0 15,0 4 0-15,0 6 0 16,0 7 0-16,0 3 0 16,0 2 0-16,2 7 0 15,-2-1 0-15,0 2 0 16,0 1 0-16,0-1 0 16,0-5 0-16,0-7 0 15,0-5 0-15,0-7 0 16,0-45 0-16,0 32 0 0,0-2 0 15,0-30 0-15,0 0 0 16,0 0 0-16,-4-15 0 16,4-19 0-16,-2-9 0 15,2-6 0-15,0-4 0 0,-4-3 0 16,4-1 0-16,0-5 0 16,-1 4 0-16,-2-3 0 15,3 6 0-15,0 0 0 16,0 8 0-16,-2 11 0 15,2 13 0-15,-5 13 0 0,5 10 0 16,0 0 0-16,0 25 0 16,0 44 0-16,0-23 0 15,0 5 0-15,0 8 0 16,0 3 0-16,0 3 0 16,0-2 0-16,0 5-6 15,5-1-39-15,0-8-42 16,-4 1-2-16</inkml:trace>
  <inkml:trace contextRef="#ctx0" brushRef="#br1" timeOffset="180317.002">18712 17442 413 0,'0'0'3'0,"0"0"3"15,0 0 0-15,0 0 2 16,-8-2 1-16,8 2 1 0,-17 0 1 16,4 0 1-16,-4 0-2 15,0 0-3-15,-5 0 1 16,-3 0-2-16,2 0-4 16,-5 0-2-16,3 0 0 0,1 2 0 15,-1-2 0-15,-1 2 0 16,5 3 0-16,-1 3 0 15,4 1 0-15,-1 2 0 16,11 1 0-16,1 6 0 0,4 4 0 16,3 5 0-16,0-27 0 15,3 27 0-15,4 3 0 16,0 5 0-16,11 40 0 16,-9-36 0-16,4 2 0 15,-3 2 0-15,0 4 0 16,-2-7 0-16,-1 1 0 15,-1-1 0-15,-6-40 0 0,6 35 0 16,-3 2-16-16,-2-10-55 16,2 1-18-16</inkml:trace>
  <inkml:trace contextRef="#ctx0" brushRef="#br1" timeOffset="180658.4216">18230 17873 435 0,'0'0'4'0,"0"0"2"16,0 0 4-16,0 0 3 15,0 0 0-15,0 0 2 16,9 0 0-16,4 0-15 16,-13 0 0-16,0 0 0 15,58 0 0-15,-34 0 0 0,-24 0 0 16,27 0 0-16,0 2 0 15,3 1 0-15,0-1 0 16,0 1 0-16,30-3 0 16,-60 0 0-16,30 0 0 15,-3 3 0-15,-4-3 0 0,4 1 0 16,2 2 0-16,-29-3 0 16,0 0 0-16,0 0 0 15,0 0 0-15,0 0 0 16,0 0 0-16,0 0-7 15,0 0-88-15,30 3 1 16</inkml:trace>
  <inkml:trace contextRef="#ctx0" brushRef="#br1" timeOffset="185448.4741">17914 17154 22 0,'0'0'3'0,"0"0"2"16,0 0 1-16,0 0 2 15,0 0 0-15,0 0 2 16,0 0 2-16,-4 8-1 0,4-8 0 16,0 0 0-16,-2 10-3 15,2-10 0-15,0 0 0 16,-4 12-1-16,4-12-1 0,0 0 0 16,-4 11 0-16,4-11 1 15,0 0 1-15,0 0 5 16,0 0 1-16,0 0 1 15,0 0 1-15,0 0-1 16,0 0 0-16,0-6-1 0,-1-4-1 16,1 0-2-16,0-5-3 15,0 3 1-15,0-5 2 16,0 0-2-16,0-9 0 16,0 5 0-16,1-7-1 0,-1-1 1 15,4-3-3-15,-4-3 0 16,0-7-1-16,0-4-1 15,0-2 1-15,0-9-1 16,0 3 0-16,0-7 1 0,0 7 1 16,0-1 0-16,0 9 1 15,0-2 1-15,0 9-2 16,-4 7 2-16,3-1 0 16,-2 6-1-16,1 5-2 15,-3 0 0-15,5 4-1 0,0 3-1 16,-2 3-1-16,2 2 0 15,0 10 0-15,0-10-2 16,0 10 1-16,0 0-2 16,0 0 0-16,0 0-1 0,0 0 1 15,0 0-1-15,0 12 0 16,0 6 1-16,0 2 0 16,0 7 0-16,2 3 1 0,1 4 0 15,-3 4-1-15,2 1-1 16,0 2 0-16,-2-3-3 15,3 4-4-15,-2 1-3 0,3-4-7 16,-4 0-10-16,2-6-31 16,0 2-22-16,-2-5-4 15</inkml:trace>
  <inkml:trace contextRef="#ctx0" brushRef="#br1" timeOffset="185584.2498">17884 16465 114 0,'0'0'3'16,"0"-9"0"-16,0 9-8 15,-8-11-40-15,8 11 0 0</inkml:trace>
  <inkml:trace contextRef="#ctx0" brushRef="#br0" timeOffset="193070.25">16565 14708 279 0,'0'0'8'0,"0"0"4"16,0 0 2-16,0 0 2 0,0 0 1 15,0 0 2-15,0 0 1 16,0 0 1-16,0 0-7 16,0 0-2-16,0 0-1 0,0 0 0 15,0 0-1-15,0 0-1 16,14 0 0-16,-14 0 0 16,12-3-2-16,0 0 0 15,-1-2-1-15,0-2-6 0,5 2 0 16,-2-3 0-16,2-2 0 15,1-2 0-15,1 0 0 16,-1-3 0-16,3 0 0 16,0-2 0-16,-1-4 0 0,2 1 0 15,1 1 0-15,-2-1 0 16,-3-1 0-16,4 0 0 16,-5-3 0-16,2 1 0 15,-1 1 0-15,-2 0 0 16,2-3 0-16,-1 0 0 15,-7 3 0-15,7-2 0 0,-4 0 0 16,3-3 0-16,-5 5 0 16,-1-3 0-16,-4 5 0 15,3-2 0-15,2 0 0 0,-5 0 0 16,0 2 0-16,1 2 0 16,-4-1 0-16,3-1 0 15,0 0 0-15,-2 3 0 0,3-3 0 16,-3 0 0-16,1-3 0 15,2 6 0-15,-3-2 0 16,-1 1 0-16,0-3 0 16,-2 4 0-16,3 1 0 15,-3-2 0-15,0 1 0 0,0 2 0 16,0-3 0-16,0-2 0 16,0 4 0-16,0-4 0 15,0 1 0-15,0 1 0 16,0 1 0-16,0-1 0 15,0 3 0-15,0 1 0 0,-3-1 0 16,3 5 0-16,-4 0 0 16,1-2 0-16,-3 2 0 15,3-1 0-15,3 11 0 0,-6-15 0 16,6 15 0-16,-7-17 0 16,4 7 0-16,3 10 0 15,-9-15 0-15,9 15 0 0,-9-14 0 16,9 14 0-16,-4-18 0 15,4 18 0-15,-8-7 0 16,8 7 0-16,0 0 0 16,-7-11 0-16,7 11 0 15,0 0 0-15,-8-9 0 0,8 9 0 16,0 0 0-16,-7-10 0 16,7 10 0-16,0 0 0 15,-5-12 0-15,5 12 0 16,0 0 0-16,0 0 0 15,0 0 0-15,-7-8 0 0,7 8 0 16,0 0 0-16,0 0 0 16,0 0 0-16,0 0 0 15,0 0 0-15,0 0 0 0,0 0 0 16,0 0 0-16,0 0 0 16,0 0 0-16,0 0 0 15,0 0 0-15,0 0 0 0,0 0 0 16,0 0 0-16,0 0 0 15,-9 5 0-15,9-5 0 16,-12 10 0-16,12-10 0 16,-12 15 0-16,2-6 0 0,0 2 0 15,1-4 0-15,-2 1 0 16,1-1 0-16,10-7 0 16,-12 11 0-16,12-11 0 15,0 0 0-15,-10 4 0 16,10-4 0-16,0 0 0 15,0 0 0-15,0 0 0 0,0 0 0 16,0 0 0-16,0 0 0 16,0 0 0-16,0 0 0 15,2-7 0-15,-2 7 0 0,5-15 0 16,3 7 0-16,-3-2 0 16,5-2 0-16,-3 2 0 15,1-3 0-15,2 1 0 16,-3 0 0-16,1 4 0 0,-1-1 0 15,-7 9 0-15,10-12 0 16,-10 12 0-16,0 0 0 16,9-10 0-16,-9 10 0 0,0 0 0 15,0 0 0-15,0 0 0 16,0 0 0-16,4 4 0 16,-4-4 0-16,9 18 0 15,-1-6 0-15,1 3 0 16,4 2 0-16,2 3 0 0,3-1 0 15,4 10 0-15,-5 2-50 16,26-31-41 15</inkml:trace>
  <inkml:trace contextRef="#ctx0" brushRef="#br0" timeOffset="196895.9577">15495 15683 309 0,'0'0'7'16,"0"0"4"-16,0 0 3 0,0 0 2 16,0 0 3-16,0-5 2 15,0 5 0-15,0 0 2 16,0 0-6-16,0 0-3 0,0 0-1 15,3-9-3-15,-3 9-2 16,0 0 0-16,0 0-8 16,0-15 0-16,0 15 0 15,0-10 0-15,0 10 0 0,-3-16 0 16,3 7 0-16,-2-3 0 16,2-1 0-16,-3 1 0 15,-1-1 0-15,-2-4 0 16,1 2 0-16,0-2 0 15,0-1 0-15,-2 3 0 0,-1-2 0 16,3-5 0-16,-2 4 0 16,-3-1 0-16,5 1 0 15,-3 1 0-15,-1 0 0 16,1 2 0-16,-2-3 0 16,0 4 0-16,-2-2 0 0,-1 2 0 15,0-1 0-15,-1 0 0 16,-2 0 0-16,-1 0 0 15,-2 3 0-15,1-3 0 0,1 0 0 16,0 0 0-16,-4 3 0 16,5 0 0-16,-5-3 0 15,4 2 0-15,-3 4 0 0,2-4 0 16,-4 1 0-16,0 4 0 16,2-4 0-16,-3 4 0 15,4-2 0-15,-1 3 0 16,0 0 0-16,0 0 0 15,0 4 0-15,6-5 0 16,-4 3 0-16,0 3 0 16,6 0 0-16,-2-1 0 0,1 0 0 15,-2 0 0-15,2 3 0 16,-5 0 0-16,6 0 0 0,-2 0 0 16,-4 0 0-16,6 0 0 15,-3 0 0-15,0 0 0 16,5 0 0-16,2 0 0 0,-1-1 0 15,9 1 0-15,-18 0 0 16,18 0 0-16,-14-3 0 16,14 3 0-16,-13-3 0 15,13 3 0-15,-13-2 0 16,13 2 0-16,-9-3 0 0,9 3 0 16,0 0 0-16,0 0 0 15,-11-3 0-15,11 3 0 16,0 0 0-16,0 0 0 15,0 0 0-15,0 0 0 16,0 0 0-16,0 0 0 16,0 0 0-16,0 0 0 0,0 0 0 15,0 0 0-15,0 0 0 16,0 0 0-16,0 0 0 0,0 0 0 16,0 0 0-16,0 0 0 15,0 0 0-15,0 0-10 16,0 0-81-16,0 8-3 0</inkml:trace>
  <inkml:trace contextRef="#ctx0" brushRef="#br0" timeOffset="197495.1091">14721 14836 324 0,'0'0'8'0,"0"0"4"0,0 0 4 16,0 0 4-16,11-10 1 0,-11 10 0 16,0 0 2-16,6-7 0 15,-6 7-7-15,0 0-4 16,0 0-5-16,0 0-1 16,0 0-4-16,-6 2-2 0,-1 3 0 15,-6 1 0-15,1 1 0 16,-4 0 0-16,-3 0 0 15,1 1 0-15,-2 1 0 16,1-1 0-16,1 0 0 0,1-4 0 16,4 2 0-16,-1-2 0 15,3 0 0-15,11-4 0 16,-12 1 0-16,12-1 0 0,0 0 0 16,0 0 0-16,0 0 0 15,0 0 0-15,0 0 0 16,0 0 0-16,4 15 0 15,-4-15 0-15,16 17 0 16,-6-4 0-16,2 2 0 16,6 2 0-16,-1-2 0 15,0 5 0-15,4-3 0 0,-2 0 0 16,1 1 0-16,-5-7 0 16,-2 3 0-16,-4-4 0 0,2-2 0 15,-11-8 0-15,7 9 0 16,-7-9 0-16,0 0 0 15,0 0 0-15,0 0 0 16,0 0 0-16,0 0 0 0,0 0 0 16,0 0 0-16,0 0 0 15,0 0 0-15,0 0 0 16,0 0 0-16,3 8 0 16,-3-8 0-16,9 7-57 15,7 1-38-15</inkml:trace>
  <inkml:trace contextRef="#ctx0" brushRef="#br0" timeOffset="200914.8073">15025 16721 229 0,'0'0'5'16,"0"0"4"-16,0 0 3 0,0 0 3 15,0 0 1-15,0 0 1 16,-10-5 1-16,10 5-2 16,0 0-4-16,0 0-5 15,0 0-4-15,0 0-1 0,0 5-1 16,0 7 2-16,3 3 0 15,-3 11 1-15,4 3 1 16,-1 8 3-16,5 6 0 0,-3 3 0 16,0 7-1-16,-1-2-1 15,1-4-1-15,-2-19-3 16,-3-1-1-16,3-3 0 16,-1 3-1-16,1-1-2 15,-3 3-3-15,2-4-5 0,-2-1-6 16,0 0-9-16,0 0-19 15,0-4-31-15,0-1-6 16</inkml:trace>
  <inkml:trace contextRef="#ctx0" brushRef="#br0" timeOffset="201278.4909">15031 16758 176 0,'0'0'1'0,"0"0"-1"15,0 0 2-15,-9 10 6 16,6 5 5-16,3 10 1 0,0 9 3 16,0 8 1-16,6 11-2 15,0 4 2-15,1 2-3 16,-6-24-7-16,-1 0-3 0,6 1-3 16,-4 2-2-16,3-1-2 15,-5 2-5-15,3-4-16 16,0 2-28-16,-1-5-15 15</inkml:trace>
  <inkml:trace contextRef="#ctx0" brushRef="#br0" timeOffset="201413.9481">15019 17491 48 0,'0'0'-13'15,"0"0"-22"-15</inkml:trace>
  <inkml:trace contextRef="#ctx0" brushRef="#br0" timeOffset="206115.1293">17974 16489 171 0,'0'0'8'16,"0"0"5"-16,0-8 5 15,0 8 3-15,0 0 2 16,0 0 2-16,-6-12-2 0,6 12-1 15,0 0-8-15,0 0-4 16,-5 10-2-16,5 9 1 16,0 8-4-16,-3 16 3 15,3 8 3-15,6 17 1 0,2 6 0 16,-1 10 2-16,5 5-3 16,-9-41-6-16,5 3 2 15,-1 4-4-15,0 2-1 16,0-3 0-16,2 8 0 15,-5-4-2-15,4 3-1 16,-4 1 0-16,1 0-1 0,0-3-1 16,-1 6-2-1,-2-11-4-15,0 8-3 0,-2-11-5 16,0 5-1-16,0-12-13 16,0-2-31-16,0-42-16 15</inkml:trace>
  <inkml:trace contextRef="#ctx0" brushRef="#br0" timeOffset="206562.002">17959 16568 200 0,'0'0'6'0,"0"0"3"16,0 0 3-16,0 0-1 0,-3-11-2 15,3 11-1-15,0 0 1 16,0 0-2-16,-7 9-4 16,5 3-6-16,-5 9 1 0,5-1-1 15,-3 7 2-15,1 3 0 16,-1-2 0-16,2 1-5 15,1-1-6-15,0-6-9 16,2-4-14-16,-3-8-8 16,3-1-7-16</inkml:trace>
  <inkml:trace contextRef="#ctx0" brushRef="#br0" timeOffset="211368.0637">17715 15337 55 0,'0'0'6'15,"0"0"3"-15,0 0 2 16,0 0 1-16,0 7 3 15,0-7-1-15,0 0 0 0,0 0 1 16,0 0-4-16,0 0-4 16,0 0-2-16,0 7 1 15,0-7 0-15,0 0 1 16,10 10 2-16,-2 0 1 0,-8-10 1 16,16 15 2-16,-5-15 2 15,4 5 1-15,0-3-1 16,-1-2-1-16,4 0-2 15,-3-5 1-15,0 0-4 0,0 1-1 16,-3-2-1-16,-2 4-2 16,0 0 0-16,-10 2-1 15,15-3-1-15,-15 3 0 16,7-3-3-16,-7 3-4 0,0 0-14 16,0 0-39-16,5 6-14 15</inkml:trace>
  <inkml:trace contextRef="#ctx0" brushRef="#br0" timeOffset="214823.0356">17954 15037 252 0,'0'0'3'0,"0"0"2"15,0 0 0-15,0 0 1 16,0 0 1-16,0 0 2 0,0 0 2 15,0 0 0-15,0 0-2 16,0 0 1-16,0 0-1 16,0 10 1-16,0-10 0 15,0 0-2-15,0 12 0 16,0-12-2-16,0 7 0 0,0-7-1 16,0 10 0-16,0-10-1 15,0 0 2-15,0 10 0 16,0-10 3-16,0 0 1 15,0 0 2-15,0 0 0 0,0 0 0 16,5-10-1-16,-5-3-1 16,0-1-1-16,0-6-1 15,0-7-3-15,1-3-3 16,-1-6-2-16,0-10 0 0,3-1 0 16,-3-4 0-16,0-2 0 15,0 5 0-15,0 0 0 16,0 9 0-16,0-2 0 15,0 12 0-15,-3 4 0 0,2 5 0 16,1 5 0-16,0 3 0 16,0 1 0-16,0 11 0 15,0 0 0-15,0-7 0 16,0 7 0-16,0 0 0 0,0 0 0 16,0 0 0-16,0 0 0 15,-8 7 0-15,8-7 0 16,0 13 0-16,0-13 0 15,0 15 0-15,0-15 0 0,0 16 0 16,0-16 0-16,0 9 0 16,0-9 0-16,0 0 0 15,0 0 0-15,0 0 0 16,0 0 0-16,0 0 0 16,0 0 0-16,0 0 0 0,0 0 0 15,0 0 0-15,0 0 0 16,0 0 0-16,0 0 0 15,0 8 0-15,0-8 0 0,0 22 0 16,0-2 0-16,0 7 0 16,0 12 0-16,0 3 0 15,0 11 0-15,5-2 0 16,-2 7 0-16,-3-4 0 0,4-2 0 16,-1-6 0-16,1-2 0 15,2-5 0-15,-6-4 0 16,3-5-2-16,-3-6-7 15,0-7 1-15,0-2-2 0,0-3-1 16,0-12-4-16,-5 10-17 16,5-10-42-1,0 0-7-15</inkml:trace>
  <inkml:trace contextRef="#ctx0" brushRef="#br0" timeOffset="215313.2262">17960 14497 321 0,'0'0'7'0,"0"-10"3"16,0 10 2-16,0-13 3 15,0 13 1-15,0-15 2 16,0 15-2-16,-1-12 0 15,1 12-6-15,-12 4-4 16,3 11-2-16,-3 1-2 16,0 3-1-16,-3 1-1 0,-4 2 1 15,6 3 0-15,-5-2-1 16,3-6 2-16,6-5-1 16,-2 1 1-16,1-6 0 15,10-7 0-15,-12 10 2 0,12-10-1 16,0 0 0-16,-8-3-1 15,8 3 1-15,-2-17-2 16,2 5 1-16,0-5-1 0,8-1-1 16,-3-2 1-16,2-2 0 15,3 5 1-15,-3 0-1 16,1 5 1-16,-1 0-1 0,-7 12 0 16,10-9-1-16,-10 9 1 15,15 9 0-15,-4 9-1 16,6 2 1-16,2 7 0 15,4 6 2-15,7 2-2 16,-1 4-2-16,1 1-6 16,10-8-74-16,-6 5-3 15</inkml:trace>
  <inkml:trace contextRef="#ctx0" brushRef="#br0" timeOffset="233213.0363">7232 5214 311 0,'0'0'5'0,"0"0"3"0,0 0 0 16,0 0 1-16,0 0-1 16,-10-1-1-16,10 1 0 15,0 0 3-15,5 1-4 16,16 4 0-16,12 1-2 0,24-4 0 15,19-2 2-15,20 0 0 16,19-2 0-16,19-7-1 16,15 0-2-16,10-3-1 0,3-1 0 15,4 3-1-15,1-2 0 16,-5 0 0-16,-1 2 0 16,-5-3 0-16,-4 0 0 15,-12 4 1-15,-9-2-1 16,-14 2 0-16,-10-1 0 15,-16 0-1-15,-13 3 0 16,-19 2-1-16,-11 0 0 0,-16 3-2 16,-9-4-3-16,-12 6-14 15,-11 0-34-15,-1 8-23 16,-9-5-5-16</inkml:trace>
  <inkml:trace contextRef="#ctx0" brushRef="#br0" timeOffset="233822.9106">7468 5646 138 0,'0'0'6'0,"0"0"2"16,-10 0 4-16,10 0-2 16,0 0 6-16,0 0 6 15,-3 7 5-15,11-2 1 16,12 0-3-16,17-2-2 0,13 1 0 16,15-1 0-1,21-3 0-15,16-5-8 0,18-5-4 16,8-2-1-16,10-3-1 15,6 0-2-15,0-1-2 16,0 2-1-16,-2-1-1 16,-3 1-1-16,-5 2-1 0,-2-2 0 15,-13 4 0-15,-4 0 0 16,-13 3-1-16,-13-1 0 0,-16 4 0 16,-17 1 0-16,-9 1 0 15,-17 2 0-15,-10 0-1 16,-7 0 0-16,-13 0 0 15,0 0-1-15,0 0-2 0,0 7-3 16,0-7-9-16,-5 7-19 16,5-7-43-16,-5 8-3 15</inkml:trace>
  <inkml:trace contextRef="#ctx0" brushRef="#br0" timeOffset="234527.7007">9891 5104 272 0,'0'0'0'0,"0"8"1"15,0 10 3-15,0 5 0 16,0 19 1-16,0 9 1 16,0 16 2-16,0 10 0 0,3 7 0 15,-3 6 0-15,2 1-2 16,-2-8-2-16,3-2 0 16,0-7-3-16,-3-12-1 15,2-5-4-15,-2-10-7 0,0-5-15 16,0-13-27-16,3-2-16 15</inkml:trace>
  <inkml:trace contextRef="#ctx0" brushRef="#br0" timeOffset="234830.4093">9994 5098 162 0,'0'0'2'16,"0"0"6"-16,2 11 5 15,-2 5 5-15,0 12 4 0,3 8 0 16,-3 20 2-16,0 10 1 15,0 11-3-15,2 9-3 16,1 6-8-16,1-3-7 16,1 1-12-16,-5-4-26 0,0-12-33 15,6-9-6 1</inkml:trace>
  <inkml:trace contextRef="#ctx0" brushRef="#br0" timeOffset="253043.8544">13981 4613 336 0,'0'0'7'0,"0"0"4"16,0 0 4-16,0-11 2 0,0 11 0 15,0 0 0-15,0 0-1 16,0 0 2-16,0 0-7 16,4 33-2-16,-1 0-3 15,2 19-1-15,3 8 0 0,-4 15 0 16,4 12 0-16,-3 3 0 15,0 3-1-15,-2-4-2 16,0-3-2-16,-1-3 0 16,-2-9 0-16,0-3 0 15,-2-3 0-15,-1-9 0 0,-5-7 0 16,5-5 0-16,1-5 0 16,-2-10 0-16,0-4 0 15,3-8 0-15,1-10 0 0,0-10 0 16,0 0-7-16,0 0-13 15,0 0-16-15,-11-12-49 16,11-1-3-16</inkml:trace>
  <inkml:trace contextRef="#ctx0" brushRef="#br0" timeOffset="255623.3037">13496 4732 263 0,'0'0'7'0,"0"0"5"15,-3-11 4-15,3 11 1 16,0 0 3-16,0 0-2 0,-2-7 2 16,2 7 0-16,-2 6-5 15,2 8-4-15,0 11-2 16,-2 4-1-16,2 11-2 0,0 4 0 15,0 9 0-15,0 6-1 16,0-2-2-16,0 0-1 16,0-2 0-16,0-4-2 15,2-1 0-15,0-5 2 16,0-6 0-16,-2-4 0 0,0-8-1 16,0-4 1-16,3-8 0 15,-3-3 0-15,0-12 2 16,0 0-2-16,0 0-1 0,-5-9 1 15,1-9-1-15,0-5-1 16,-1-7 0-16,-2-6-1 16,2-12 0-16,1-1 0 15,-1-11 1-15,1 4-1 16,3-9 2-16,-1 0-1 0,-2-1 0 16,4-2 0-16,-2 2 0 15,-1 1 0-15,3 6 1 16,-2 2 0-16,2 10 0 15,-2 9 1-15,-2 6 0 16,4 10-1-16,-1 10-1 16,1 12 1-16,-3 9-1 0,3 19-1 15,-2 12 1-15,2 11-1 16,0 9 1-16,0 10 0 16,0 4 1-16,0 5-1 0,2-4 1 15,2-3-1-15,2-9 0 16,-1-2 0-16,1-13 0 15,-3-3-1-15,3-8 0 0,-2-9-1 16,-1-7 2-16,0-5-1 16,-3-16 0-16,0 10 1 15,0-10-1-15,-3-12 0 0,-1-5 1 16,-1-9-1-16,0-1-1 16,-3-8 1-16,3-5 0 15,-2 1 0-15,2-2 0 16,0-2 0-16,3 6 0 15,-2-4 1-15,2 5 1 0,2 4-1 16,-2-1 0-16,-1 1-1 16,3 1 0-16,0 0-1 15,0 1 1-15,0-1-1 16,3 4 1-16,-1-2-1 16,0 2 0-16,2 6 2 0,1 1-1 15,-3 2 2-15,0 3-1 16,1 3 0-16,-2 2 0 15,-1 2 0-15,0 8 0 0,4-14 0 16,-4 14 0-16,2-15 0 16,-2 15 0-16,0-10 0 15,0 10 0-15,0-10-1 16,0 10 0-16,0 0 0 0,0-10-1 16,0 10 1-16,0-11-1 15,0 11 1-15,0-9-1 16,0 9 2-16,0-10-1 15,0 10 1-15,0-10 0 0,0 10 0 16,0 0 0-16,0-10 0 16,0 10 0-16,0 0 0 15,-2-12 0-15,2 12 0 16,-4-10 0-16,4 10 0 16,0 0 0-16,-6-9 1 0,6 9-1 15,0 0 0-15,-11-8 1 16,11 8-1-16,0 0 1 15,0 0 0-15,-7-9 0 0,7 9 0 16,0 0 1-16,0 0-1 16,0 0 0-16,0 0-1 15,0 0 2-15,11-9-1 0,10 9 1 16,7-5-1-16,6 2 1 16,14 2 0-16,12-2 1 15,9-2-1-15,6 0 0 16,4 0 0-16,8 0 0 15,3-3 0-15,-3 1-1 0,-2 0 1 16,-6-1-1 0,-7 2 0-16,-9 0 0 0,-6-1 0 15,-14 2-1-15,-5 3 1 16,-10-4 0-16,-8 5-1 16,-3 1 1-16,-7-4 0 0,-10 4 0 15,0 0 0-15,7-2-1 16,-7 2 0-16,0 0-1 15,0 0 0-15,0 0-2 0,0 0-3 16,0 0-1-16,0 0-1 16,0 0-3-16,-4 0-1 15,4 0-1-15,0 0 1 0,0 0 0 16,0 0 2-16,-8-8 3 16,8 8 4-16,0-12 3 15,0 12 4-15,0-12 2 16,0 12 2-16,0-11 0 15,0 11 0-15,0 0 1 0,0 0-3 16,3 11 0-16,-3 10-1 16,0 10-1-16,2 10-1 15,-2 12 1-15,5 6 0 16,-3 8 0-16,3 5-1 16,3 0 0-16,0 2-1 0,1-4-1 15,-1-4 0-15,2-4 0 16,-3-2-1-16,3-5 0 15,-3-6 1-15,1-2-1 0,-3-8-1 16,1-1 1-16,0-8-1 16,1-6 1-16,-1-4-2 15,-3-8 1-15,-1-2 0 16,-2-10 0-16,5 11 1 0,-5-11 0 16,0 0 1-16,0 0-1 15,0 0 1-15,0 0 0 16,-5-6 0-16,5 6 0 15,0 0-1-15,-13-6 0 0,13 6 0 16,-11-6 0-16,11 6 0 16,-6-3 0-16,6 3 0 15,-13-2-1-15,13 2 1 16,-17 0 0-16,4 0 0 16,1 0 0-16,-8 0-1 15,-7 0 1-15,-3 2 0 0,-7 1 0 16,-5 3 1-16,-6-5-1 15,-3 4 0-15,-2-2 1 0,0 2-1 16,4 0 1-16,4-3-1 16,8 1 1-16,5-1-1 15,9-2 0-15,11 0-1 16,-1 0-1-16,13 0-2 0,0 0-6 16,10 0-17-16,8 0-56 15,-3 0-1-15</inkml:trace>
  <inkml:trace contextRef="#ctx0" brushRef="#br0" timeOffset="256401.0858">13365 5421 292 0,'0'0'5'0,"0"0"1"16,0 0 2-16,0 0 0 15,0 0 1-15,0 0 0 16,0 0 2-16,0 0 4 16,9 0-2-16,7 0 0 0,1 0-1 15,8 0 0-15,6-6 2 16,7 0-3-16,10 0-1 15,4-5-4-15,-3 4-2 16,5-3-1-16,-5 3-3 0,-8 0 0 16,-3 2-3-16,-8 2 1 15,-8 0-1-15,-10 3-1 16,-12 0-2-16,0 0-3 16,0 0-3-16,-7 0-7 0,-11 0-5 15,-1-4-7-15,-6-4-8 16,0-4-20-16,2-1-15 15</inkml:trace>
  <inkml:trace contextRef="#ctx0" brushRef="#br0" timeOffset="256817.7321">13655 4459 298 0,'0'0'7'16,"-5"-18"3"-16,3 6 3 15,-3-3 1-15,0 1 2 0,1-2 0 16,0 3-1-16,-1 4 0 15,5 9-7-15,-9 26-3 16,6 13-2-16,1 12-2 16,2 19 1-16,0 7-1 0,0 12 2 15,0 7 0-15,2-4-1 16,1 0 1-16,4-8 0 16,0-7-3-16,-3-10 0 15,3-8 1-15,-2-6 0 0,-1-14-1 16,-1-8 0-16,-1-8 1 15,1-9-1-15,-3-14 0 16,0 0 1-16,0-17-3 16,-8-12 0-16,4-10-2 0,-4-9 1 15,0-8 0-15,3-7 1 16,-7 2 0-16,5 1 1 16,-1 9 2-16,1 8 1 15,-1 9-1-15,1 11 0 0,5 10-1 16,2 13-1-16,0 0-1 15,-6 18 0-15,6 7-2 16,8 7-9-16,4 6-19 16,-7 1-43-16,15 8-4 15</inkml:trace>
  <inkml:trace contextRef="#ctx0" brushRef="#br0" timeOffset="258052.4396">13949 4371 278 0,'0'0'5'0,"0"0"2"16,0 0 4-16,0 11 1 16,0-11 3-16,0 10 0 15,0-10 2-15,0 15 1 16,0-15-1-16,0 14-3 0,0-14 1 16,0 0-1-16,0 0 0 15,5-7-1-15,-1-10 0 16,-1-10 0-16,3-11-1 15,1-6-4-15,-2-16-8 16,1-12 0-16,6-14 0 16,-5-18 0-16,2-11 0 0,-4-9 0 15,3-11 0-15,-8-11 0 16,3 5 0-16,-3 2 0 16,0 7 0-16,-6 11 0 0,-2 12 0 15,-2 17 0-15,4 18 0 16,-2 17 0-16,0 15 0 15,4 13 0-15,0 11 0 0,4 18 0 16,-1 15 0-16,-2 22 0 16,3 20 0-16,0 15 0 15,4 19 0-15,0 18 0 16,0 10 0-16,1 13 0 0,4-6 0 16,3-2 0-16,-3-6 0 15,4-1 0-15,-3-10 0 16,-1-11 0-16,2-9 0 0,-1-13 0 15,-6-8 0-15,1-10 0 16,0-14 0-16,-2-10 0 16,0-14 0-16,-3-18 0 15,0 0 0-15,-3-7 0 16,0-30 0-16,-2-11 0 16,0-17 0-16,-2-22 0 0,2-14 0 15,3-16 0-15,-4-12 0 16,4-1 0-16,-1-4 0 15,3 7 0-15,-2 11 0 0,-1 14 0 16,1 15 0-16,2 21 0 16,-2 13 0-16,-1 22 0 15,3 16 0-15,0 15 0 0,0 32 0 16,0 20 0-16,3 29 0 16,-1 21 0-16,3 17 0 15,-3 12 0-15,3 8 0 16,-1 0 0-16,-2-10 0 0,-2-5 0 15,2-18 0-15,-2-14 0 16,0-14 0-16,-2-10 0 16,0-15 0-16,-2-15 0 15,-1-10-3-15,3-14-2 16,2-14-1-16,-13-7 0 16,12-22-1-16,-4-15-3 0,-1-14-5 15,1-9-4-15,2-13-3 16,-1 0-2-16,-2-8-4 15,2 2-3-15,0 2-14 0,0 10-13 16,-6-1-10-16</inkml:trace>
  <inkml:trace contextRef="#ctx0" brushRef="#br0" timeOffset="258560.7409">13832 2585 319 0,'0'0'9'16,"0"-9"2"-16,0 9 3 15,2-12 1-15,-2 12-2 16,0 0 3-16,0 0 1 0,7 24 1 16,-7 26-6-1,0 17-4-15,-2 24-2 16,-3 18 0-16,3 18 0 0,-3 9-1 16,0 1-2-16,3-4-2 15,-1-7 0-15,3-9 0 0,-2-10-1 16,2-15 0-16,0-13 0 15,0-8 1-15,0-16-2 16,0-10 1-16,0-12-1 0,0-15 1 16,0-18-1-16,0 0 1 15,2-22-1-15,3-20 0 16,-3-12 0-16,1-21 0 16,-1-14 1-16,1-15-1 0,-3-15 1 15,0-8 0-15,0-1 0 16,-3-4 1-16,3 6 0 15,-2 2 1-15,-3 15-1 0,0 10-1 16,3 18 2-16,-4 13-1 16,4 17 0-16,-1 16-2 15,1 24 1-15,2 22 1 16,0 34 0-16,0 26 0 16,2 29-1-16,3 18 1 15,1 19 0-15,3 9 0 0,-1 8-2 16,5-4-2-16,1-14-1 15,-2-11-3-15,6-16-8 16,-6-17-14-16,-1-19-52 16,3-13-2-16</inkml:trace>
  <inkml:trace contextRef="#ctx0" brushRef="#br0" timeOffset="258809.153">14170 2660 412 0,'0'-9'5'0,"0"1"2"0,0-1 0 15,-3-2 0-15,3 11 1 0,0 0 2 16,0 28 1-16,0 15-1 16,0 35-4-16,5 21-2 15,1 22-2-15,-1 21 1 16,2 11-1-16,-5 6-3 0,2-6-2 15,2-11-4-15,0-12-11 16,-4-5-38-16,1-26-27 16,0-13-4-16</inkml:trace>
  <inkml:trace contextRef="#ctx0" brushRef="#br0" timeOffset="260622.4768">13975 4793 210 0,'0'0'9'0,"0"0"1"16,0 0 5-16,0 0 4 0,-6-13 1 15,6 13 2-15,-8-12 2 16,8 12 1-16,-7-9-4 16,7 9-3-16,-3-10-5 15,3 10-2-15,0 0-1 0,0-8-3 16,0 8-1-16,16-7-1 16,-4 5-2-16,6-4 0 15,3 1 0-15,2 4 0 16,1-5-1-16,-1 1 0 0,1 1 0 15,-3-1-1-15,-3 1 0 16,-4 2 0-16,-4-1 0 16,-10 3 0-16,13-2-1 15,-13 2 1-15,0 0-1 16,0 0 0-16,0 0 0 0,0 0 0 16,0 0 0-16,4 7 0 15,-4 6 1-15,0 2 1 16,0 4 0-16,0 6 0 0,3 7 1 15,-2 9 0-15,-1 2 0 16,8 10 0-16,-2 4 0 16,0 2-1-16,3 6 0 15,3 1-1-15,-3 4 2 16,0-4 0-16,2-1 0 16,-2-5 0-16,-2-4 0 0,0 2-3 15,-7-6 0-15,0-5 0 16,0-1 0-16,0 0 0 0,0-7 0 15,-5-3 0-15,3 0 0 16,-4-4 0-16,2-9 0 16,2-2 0-16,-4-3 0 15,6-3 0-15,-2-3 0 0,2-2 0 16,0-10 0-16,-3 12 0 16,3-12 0-16,0 10 0 15,0-10 0-15,0 0 0 16,0 0 0-16,0 7 0 0,0-7 0 15,0 0 0 1,0 0 0-16,0 0 0 0,0 0 0 16,0 0 0-16,0 0 0 15,0 0 0-15,0 0 0 16,0 0 0-16,0 0 0 16,0 0 0-16,0 0 0 0,-7 0 0 15,7 0 0-15,-12-4 0 16,12 4 0-16,-18-3 0 15,11 3 0-15,-4 0 0 0,-1 0 0 16,0 0 0-16,-1 0 0 16,-1 0 0-16,3 0 0 0,-3 0 0 15,4 0 0-15,0 0-2 16,10 0-12-16,-10-2-11 16,10 2-32-16,-2-10-28 15,2 10-3-15</inkml:trace>
  <inkml:trace contextRef="#ctx0" brushRef="#br0" timeOffset="261185.4499">14029 5937 203 0,'0'0'4'0,"0"0"3"16,0-9 2-16,0 9 3 16,0 0 3-16,0 0 1 0,0-8 2 15,0 8 4-15,0 0-2 16,0 0-2-16,0 0 0 15,0 0-1-15,0 0-2 0,0 0-2 16,0 0-2-16,0 0-4 16,0 0-3-16,0 0-1 15,0 5-2-15,0-5-1 16,2 15 0-16,1-2 0 0,1 0 0 16,1 1-1-16,0 6 1 15,0 0-2-15,1-4-2 16,-2 5-4-16,1-7-4 0,-2 1-8 15,-1 0-9-15,-2-15-15 16,5 17-25-16,-5-17-10 16</inkml:trace>
  <inkml:trace contextRef="#ctx0" brushRef="#br0" timeOffset="262082.7427">14055 5990 312 0,'0'0'7'0,"0"0"5"0,0 0 2 16,-5 7 0-16,5-7 1 15,0 0 1-15,0 12-1 16,0-1 1-16,0-2-7 16,5 6-3-16,3 5-3 0,0 0 0 15,1 5 0-15,-1 2-1 16,2 0 0-16,0 1 0 15,3-2-1-15,-4-1 0 16,3-6-2-16,-3 2 0 0,0-6-4 16,-2-3-2-16,-2-2-3 15,-5-10-1-15,11 10-7 16,-11-10-5-16,0 0-2 16,2-8 2-16,-2-2 0 15,-2 1 4-15,-3-1 3 0,-1-4 4 16,-1 2 12-16,2-2 9 15,0 4 7-15,5 10 4 0,-7-14 3 16,7 14-1-16,0 0-1 16,0 0-1-16,0 0-4 15,0 0-4-15,0 6-2 16,0 5-4-16,7 2-2 16,-2 1 0-16,2 6 0 0,1-3-1 15,2 3 0-15,-3-5-1 16,1-1 0-16,0 2-1 15,-1-6 0-15,-6 2-1 16,-1-12 1-16,10 13-1 0,-10-13 0 16,0 0 0-16,0 0 0 15,0 0 0-15,0 0 0 16,6-10 0-16,-4-5 0 16,-2-3 0-16,0-2 0 15,6 0-1-15,-3-7 1 0,0 0 0 16,3-3 0-16,-2 3 0 15,2-5-1-15,2 3 2 0,-2 0 0 16,2 3 0-16,-3 1 0 16,0 8 1-16,-3 1 0 15,4 7 0-15,-6 9-1 16,0 0 0-16,0 4-1 0,-6 13 0 16,-1 4 0-16,2 4-1 15,-3 4 1-15,4 0-1 16,-4 5 2-16,0-3-1 15,2-1 0-15,-1-4 0 16,1-2-1-16,1-7 0 0,-1-2-3 16,2-8-1-1,4-7-3-15,-2 11-2 0,2-11-2 16,0 0-1-16,2-14 0 16,1 2 2-16,1-7-1 15,1 2 4-15,-2-3 4 0,3 2 6 16,-4 3 1-16,-1 3 1 15,-1 12 1-15,0 0 0 16,0 0 0-16,-6 0 0 0,0 9-5 16,6-9-5-16,-8 18-12 15,4-3-34-15,4-15-21 0</inkml:trace>
  <inkml:trace contextRef="#ctx0" brushRef="#br0" timeOffset="262883.8049">13971 4778 195 0,'0'0'8'0,"0"0"4"16,0 0 6-16,-10-5 2 0,10 5 2 15,0 0 1-15,-10-7-2 16,10 7 2-16,0 0-6 15,0 0-1-15,0 0-4 16,10 0-2-16,3 0-2 0,1-3-1 16,7 3 2-16,1-4-1 15,0 1-2 1,0 0-2-16,1 1-2 0,-9 0 0 16,0 2-1-16,-2 0 0 15,-12 0 1-15,10 0-1 16,-10 0 1-16,0 0-1 0,0 0-1 15,0 0 2-15,-8 4-1 16,-2-1-1-16,-2 0-1 0,-3 1 0 16,0 1-1-16,-5 2-1 15,2 1-1-15,2 0-4 16,3-1-3-16,1-1-5 16,12-6-4-16,-8 12-16 15,18-7-41-15,2-1-4 0</inkml:trace>
  <inkml:trace contextRef="#ctx0" brushRef="#br2" timeOffset="268235.7688">13993 4813 272 0,'0'0'7'0,"0"0"2"16,-2-17 4-16,-1 7 3 15,-2-1 4-15,1 2 0 16,0-4 3-16,3 3 0 0,-4 1-6 16,5 9-4-16,-6-8-3 15,6 8-3-15,0 0-3 16,0 0-3-16,0 0-1 0,0 0 0 16,0 0-1-16,0 0 0 15,0 0 1-15,0 0-1 16,0 0 1-16,-2 6 1 0,2-6 0 15,0 0 0 1,0 0 1-16,0 0 1 0,0 0 0 16,0 0 0-16,0 0 1 15,0 0 1-15,0 0-1 16,0 0 0-16,0 0 0 16,0 0-1-16,0 0-2 15,0 9 1-15,0-1-1 0,0 6 0 16,0 11 0-16,0 11 0 15,0 7 1-15,2 15 1 0,2 11 0 16,-2 8 0-16,0 7 0 16,1 6-3-16,-3-1 0 15,1 1 0-15,-1 2 0 0,0-3 0 16,0-2 0-16,0 0 0 16,-4-5 0-16,4-3 0 15,-2-5 0-15,2-4 0 16,0-11 0-16,0-7 0 15,0-7 0-15,2-10 0 16,1-8 0-16,-2-8 0 0,3-8 0 16,-4-11 0-16,0 0 0 15,9-3 0-15,-6-15 0 16,-1-1-17-16,-2-7-26 16,0-6-43-16,0-7-4 15</inkml:trace>
  <inkml:trace contextRef="#ctx0" brushRef="#br2" timeOffset="268819.7091">14272 4749 288 0,'0'0'9'0,"-2"-10"3"0,2 10 5 16,-4-10 2-16,4 10 4 15,-2-8-1-15,2 8-1 16,0 0 1-16,0 5-6 0,0 18-4 15,0 8-3-15,0 17-2 16,6 11-1-16,-4 13 1 0,2 15 0 16,4 8 0-16,0-2 0 15,2 4-7-15,-3-1 0 16,-2 2 0-16,2-7 0 16,-2-5 0-16,-5-2 0 0,0-7 0 15,0-5 0-15,0-5 0 16,0-7 0-16,-5-11 0 15,0-4 0-15,3-8 0 16,-3-8 0-16,1-6 0 0,1-7 0 16,1-2 0-16,2-14 0 15,-4 12 0-15,4-12 0 16,0 0 0-16,0 0 0 16,0 0 0-16,0 0 0 15,-7-8 0-15,7 8 0 0,-3-9 0 16,3 9 0-16,-2-12 0 15,2 12 0-15,-4-11 0 16,4 11-10-16,-4-10-9 16,4 10-12-16,-1-15-47 0,1 15-9 15</inkml:trace>
  <inkml:trace contextRef="#ctx0" brushRef="#br2" timeOffset="269479.2499">13958 6401 334 0,'0'0'8'0,"0"0"3"16,0 0 1-16,0 0 3 15,0 0-1-15,0 0 0 0,0 0-1 16,0 0 1-16,0 0-8 15,0 0-3-15,0 0-2 16,0 0-1-16,11 0 0 0,-11 0 0 16,12 2-1-16,-12-2 0 15,12 3-2-15,-12-3-1 16,16 0 0-16,-16 0-1 16,12 0 1-16,-12 0-1 15,10 0 2-15,-10 0 1 16,0 0 2-16,0 0 2 15,0 0 0-15,0 0 1 0,0 0 1 16,10 0 1-16,-10 0 0 16,0 0 2-16,14 0 0 0,2 0-1 15,1 0 2-15,5-3 0 16,3-1 0-16,7-1-1 16,1 0-1-16,1 0 0 15,-2 0-2-15,-2 0 0 0,-2 2-2 16,-3-2 0-16,-7 5 0 15,-4-2-2-15,-7 2 0 16,-7 0 0-16,0 0 0 0,11 0 0 16,-11 0 0-16,0 0-6 15,-7 0-7-15,-4 0-23 16,2-6-48-16,9 6-3 16</inkml:trace>
  <inkml:trace contextRef="#ctx0" brushRef="#br2" timeOffset="270033.2234">13939 4679 206 0,'0'0'8'0,"0"0"7"0,0 0 5 16,0 0 3-16,0 0 3 16,-13 3 0-16,13-3-1 15,0 0 2-15,0 0-6 0,0 0-5 16,-5 9-6-16,5-9-1 16,0 14 0-16,0-14 0 15,23 9 0-15,-4-2 1 0,6-4 0 16,10-1-1-16,1 1-1 15,1-3-1-15,0 0-1 16,-3 0-4-16,-5-3-2 16,-9 1 0-16,-2-1 0 0,-9 3 0 15,-9 0 0-15,0 0 0 16,0 0 0-16,0 0 0 16,0 0 0-16,0 8 0 15,-3 2 0-15,3-10 0 16,-11 20 0-16,2-8-28 0,5 5-59 15,3 4-3-15</inkml:trace>
  <inkml:trace contextRef="#ctx0" brushRef="#br2" timeOffset="272825.9176">14454 5937 278 0,'0'0'5'16,"0"0"5"-16,0 0 3 15,0 0 2-15,-11-9-1 16,11 9 2-16,0 0 2 0,0 0 1 15,0 0-4-15,8 0-3 16,-8 0-2-16,12 7 0 16,-2-2-1-16,3 1 0 0,2 1-1 15,0 0 0-15,2 0-2 16,3 4 0-16,3 1-2 16,1 0 1-16,3 0-2 15,3 3 0-15,2 6 1 16,6-4-1-16,-1 5-1 15,5 2 0-15,3 4 2 0,7 5-4 16,0 3 0-16,8 6 0 16,4 5 0-16,9 3 0 15,4 7 0-15,4-1 0 16,7 4 0-16,7 5 0 0,3 1 0 16,4-4 0-1,7 11 0-15,4-2 0 0,2 1 0 16,-2 3 0-16,5 1 0 15,-5-4 0-15,5 2 0 16,-1 3 0-16,-3-5 0 0,-2 0 0 16,-5 0 0-16,-3-6 0 15,-3 1 0-15,0-1 0 0,-9-8 0 16,-5 2 0-16,-10-8 0 16,-2-2 0-16,-8-4 0 15,-5-4 0-15,-7-2 0 16,-6-8 0-16,-12-2 0 0,-2-4 0 15,-11-7 0-15,-3-2 0 16,-6-7 0-16,-5-1 0 16,-10-9 0-16,6 11 0 15,-6-11 0-15,0 0 0 16,0 0 0-16,0 0 0 16,0 0 0-16,0 0 0 0,0 0 0 15,0 0 0-15,-1-6 0 16,1 6 0-16,0 0 0 15,0 0 0-15,-8-8 0 0,8 8 0 16,0 0 0-16,0 0 0 16,-13 0-36-16,13 0-54 15,-9 3-3-15</inkml:trace>
  <inkml:trace contextRef="#ctx0" brushRef="#br2" timeOffset="274301.2365">14431 5943 298 0,'0'0'7'0,"0"0"4"16,0 0 4-16,0 0 2 15,0 0 4-15,0 0 2 16,5-3 0-16,-5 3 0 15,0 0-7-15,0 0-3 0,0 0-3 16,5 13-1-16,-3 0-4 16,6 3-2-16,0 4 0 15,0 7 0-15,5 6 1 0,3-1-1 16,2 2 1-16,-2 1-4 16,1 0 0-16,3-4 0 15,-2 0 0-15,0-1 0 16,-4-9 0-16,2 2 0 0,-6-8 0 15,-1-2 0-15,-9-13 0 16,10 12 0-16,-10-12 0 16,0 0 0-16,-3-8 0 15,-1-5 0-15,-4-4 0 16,-4-5 0-16,-1-5 0 0,1-6 0 16,-3 1 0-16,0-4 0 15,0-2 0-15,1 6 0 16,-2-5 0-16,7 8 0 15,-3-7 0-15,3 12 0 0,-3-3 0 16,5 1 0-16,-1 5 0 16,1 1 0-16,3 2 0 15,0 6 0-15,0 2 0 0,1-1 0 16,3 11 0-16,-2-9 0 16,2 9 0-16,0 0 0 15,0 0 0-15,0 0 0 16,0 0 0-16,0 0 0 0,0 0 0 15,0 0 0-15,0 0 0 16,0 0 0-16,0 0 0 16,0 0 0-16,0 0 0 15,0 0 0-15,0 0 0 16,0 0 0-16,0 0 0 0,0 0 0 16,0 0 0-16,0 0 0 15,0 0 0-15,0 0 0 16,0 0 0-16,0 0 0 15,0 0 0-15,0 0 0 16,0 0 0-16,0 0 0 0,0 0 0 16,13 0 0-16,9 0 0 15,3 0 0-15,8 3 0 0,12-3 0 16,13 3 0-16,6-3 0 16,10 0 0-16,4 0 0 15,2 0 0-15,-4 1 0 0,-1 1 0 16,-8 2 0-16,-7 3 0 15,-12-2 0-15,-10 0 0 16,-9 3 0-16,-8-4 0 16,-3-1 0-16,-6-1 0 15,-12-2 0-15,13 0 0 16,-13 0 0-16,0 0 0 0,0 0 0 16,0 0 0-16,0 0 0 15,0 0 0-15,0 0 0 16,0 0 0-16,0 0 0 15,0 0 0-15,-5-2 0 0,5 2 0 16,-10 5-36-16,10-5-59 16</inkml:trace>
  <inkml:trace contextRef="#ctx0" brushRef="#br2" timeOffset="278264.604">17158 6668 352 0,'0'0'9'0,"0"0"5"0,0-7 2 15,0 7 2-15,0 0 0 16,0-12 1-16,0 12 1 16,-8-11-1-16,8 11-7 15,-21-9-5-15,-1 6-3 0,-4 1-1 16,-6-3-3-16,-8 3 0 15,0-1 0-15,-5 0 0 16,1 3 0-16,6-2 0 0,2 0 0 16,10 2 0-16,7-3 0 15,1 3 0-15,11-2 0 16,7 2 0-16,0 0 0 0,-3 7 0 16,3 5 0-16,8 3 0 15,1 5 0-15,2 5 0 16,1 5 0-16,2 4 0 15,2 4 0-15,-2-4 0 16,2 3 0-16,-4-2 0 16,1-3 0-16,-5-3 0 0,0-1 0 15,1-6 0-15,-5 1 0 16,1-4 0-16,-2-2 0 16,-3-2 0-16,0 0-6 15,-5-5-16-15,2-2-22 16,3-8-44-16,-11 8 0 15</inkml:trace>
  <inkml:trace contextRef="#ctx0" brushRef="#br2" timeOffset="278457.9393">16708 6946 410 0,'0'0'5'16,"0"0"2"-16,0 0 2 15,0 0-1-15,0 0 2 0,5-12-1 16,5 9 1-16,8-1 0 15,4 1-4-15,2-2-3 16,9 2-2-16,5 3-1 16,0 0-6-16,-2 0-15 0,-6 0-61 15,4 0 0-15</inkml:trace>
  <inkml:trace contextRef="#ctx0" brushRef="#br2" timeOffset="279167.3596">17156 6950 417 0,'0'0'6'0,"0"0"1"15,0 0 2-15,0 0 1 16,-2-12 0-16,2 12 1 0,12-7 1 16,2 3 0-16,6 1-5 15,1 3-3-15,4 0-1 16,-6 3 0-16,3 6-3 15,-4 1 0-15,-3 5 0 0,-8-1 0 16,-6 2 0-16,-1 1 0 16,-3 0 0-16,-5-4 0 15,-7-1 0-15,3-3 0 0,2-1 0 16,-5-3 0-16,3-5 0 16,5 0 0-16,7 0 0 15,-11-13 0-15,11-1 0 16,7-3 0-16,4-5 0 15,1 1 0-15,6-3 0 0,-2 1 0 16,5 4 0-16,-3-1 0 16,-4 10 0-16,-4-1 0 15,-10 11 0-15,13-4 0 0,-13 4 0 16,7 15 0-16,-5 3 0 16,5-1 0-16,-1 5 0 15,5 2 0-15,2 2 0 16,5-2 0-16,7-2 0 15,3-7-3-15,11-19-75 0,1 5-9 16</inkml:trace>
  <inkml:trace contextRef="#ctx0" brushRef="#br2" timeOffset="283231.0563">14401 6036 266 0,'0'0'9'0,"0"-7"8"0,0 7 3 16,8-12 4-16,-8 12 2 16,9-10 3-16,-9 10-2 15,6-10 0-15,-6 10-9 0,0 0-5 16,5 7-6-16,-5 9-2 16,2 8-3-16,1 9 0 15,-1 6-1-15,3 8 2 0,2 5-1 16,1 3 1-16,-1-1 0 15,3-2-1-15,-3-3 0 16,4-6-1-16,-5-6 1 16,2-8-2-16,-3-3 0 0,1-9 0 15,-5-2 0-15,-1-15 0 16,6 7 0-16,-6-7 0 16,0-7 0-16,0-11 0 15,-2-7 0-15,-3-9 0 16,3-9 0-16,-5-6 0 0,3-4 0 15,-2-6 0-15,5 2 0 16,-4 1 0-16,3 6 0 16,-3 6 0-16,-1 4 0 15,1 8 0-15,3 4 0 0,-3 6 0 16,2 6 0-16,1 3 0 16,2 13 0-16,-5-13 0 15,5 13 0-15,0 0 0 0,0 0 0 16,7 3 0-16,3 1 0 15,8 4 0-15,5 0 0 16,9 2 0-16,7-1 0 16,6-1 0-16,14-3 0 0,3 0 0 15,13-1 0-15,4-1 0 16,5 10 0-16,24-7-72 16,-20 2-19-16</inkml:trace>
  <inkml:trace contextRef="#ctx0" brushRef="#br2" timeOffset="286164.8295">15704 7328 290 0,'0'0'8'0,"0"0"2"0,0 0 5 15,0 0 2-15,0 0 2 16,0 0 2-16,0 0 1 16,0 0 1-16,0 0-6 0,0 0-4 15,0 0-3-15,0 0-2 16,0 0-2-16,0 0-2 16,0 0 0-16,0 0-2 15,0 0-1-15,0 0-1 0,-5 4-3 16,5-4-10-16,-8 13-34 15,8-13-37-15,0 12-1 16</inkml:trace>
  <inkml:trace contextRef="#ctx0" brushRef="#br2" timeOffset="289711.6213">13750 2578 178 0,'0'0'6'0,"-8"-2"6"16,8 2 6-16,-12-5 3 0,12 5 4 15,-18-5 3-15,10 3 0 16,0-3 1-16,8 5-4 16,-11-3-6-16,11 3-6 15,0 0-3-15,0 0-2 16,0 0 1-16,0 0 0 0,8 3-1 16,11-3 1-16,13 0 1 15,12 0 0-15,5 0 1 16,8-3-2-16,7 1-2 15,-1-3-2-15,-1 0-1 16,-5 3-4-16,-9-1 0 16,-7 3 0-16,-6 0 0 0,-10-2 0 15,-5 2 0-15,-3 0 0 16,-6 0 0-16,-11 0 0 0,0 0 0 16,0 0 0-16,0 0 0 15,-11-6 0-15,-1 5 0 16,0-2 0-16,-4 3 0 15,2 0 0-15,1 0 0 0,0 0 0 16,4 0 0-16,9 0 0 16,-11 10 0-16,11-10 0 15,0 0-83-15,0 12-5 16</inkml:trace>
  <inkml:trace contextRef="#ctx0" brushRef="#br2" timeOffset="298793.1372">7749 8598 194 0,'0'0'2'16,"10"-5"0"-16,1 1 2 0,15-7 1 15,4-1 3-15,10-8 4 16,15-2 2-16,12-8 1 0,19 1 0 15,12-6 1-15,19-2 0 16,7-6-2-16,19-1-1 16,16 4-2-16,13-4-1 15,20-3 0-15,9 2 0 16,8 0-2-16,12 4 1 0,15-3-2 16,3 11-1-16,12-2-1 15,8 7-2-15,-1 6 0 16,3 5-2-16,6 8 0 15,-5 6 0-15,-3 6 1 16,-10 9 1-16,-8 10 0 16,-9 5 1-16,-15 8 0 0,-12 9 1 15,-14 6 0-15,-14 4-1 16,-20 8 0-16,-19 2 0 16,-14 6-2-16,-19 7-1 0,-20-3 0 15,-20 3 0-15,-19 2 0 16,-24 0 0-16,-19 1-1 15,-19-3 1-15,-23-1 0 0,-23-4 0 16,-17 0-1-16,-23-3 1 16,-20 1-1-16,-14-8 0 15,-18-3 0-15,-21-2-1 16,-17-2 1-16,-6-6 0 0,-20-4 0 16,-12-4 0-16,-5 0-1 15,-11-7 1-15,-6-5 0 16,-3-5-1-16,1-4 1 15,-2-8 0-15,1-3 0 0,5-6 0 16,4-3 0-16,4 0 0 16,10-10 0-16,6-3 0 15,11-5 0-15,8-1 0 16,16-6 0-16,12-4 1 16,16-5-1-16,16-9 0 0,18-4 0 15,17-10 0-15,17-4 0 16,23-9-1-16,15-7 0 15,23-5-1-15,18-7 0 0,16-2 0 16,22-4 0-16,23-1 1 16,17-1 0-16,20 1 0 15,22-1 1-15,29 0 0 0,21 3-1 16,29 0 2-16,29 2-1 16,32 3-1-16,27 3 1 15,36 9 0-15,22 4 0 16,26 12 1-16,14 3-4 15,24 19-23-15,-4 9-51 16,4 7-2-16</inkml:trace>
  <inkml:trace contextRef="#ctx0" brushRef="#br2" timeOffset="303594.2508">2474 6321 200 0,'0'0'7'16,"0"0"6"-16,-7 5 3 15,7-5 5-15,0 0 2 16,0 0 1-16,-13 10 1 16,13-10 0-16,0 0-4 15,-4 8-4-15,4-8-5 0,0 0-2 16,0 0-1-16,0 0-1 16,0 0 0-16,0 0 1 15,0 0-1-15,8-6 0 16,3-6 1-16,0-3-1 0,8-1 0 15,3-9-2-15,7-8 0 16,7-4-1-16,6-7 0 16,8-8-5-16,4 0 0 0,9-8 0 15,1-3 0 1,6 3 0-16,-3-5 0 0,2-1 0 16,-1 1 0-16,-1-3 0 15,2 0 0-15,4-4 0 16,-4-3 0-16,8 2 0 0,-1-5 0 15,2 6 0-15,-1 3 0 16,-3 3 0-16,-1 1 0 16,-4 6 0-16,-8 6 0 15,-2 4 0-15,-7 4 0 0,-5 5 0 16,-7 5 0-16,-5 8 0 16,-10 5 0-16,-8 5 0 15,-2 5 0-15,-15 12 0 16,11-10 0-16,-11 10 0 0,0 0 0 15,0 0 0-15,0 0 0 16,0 0 0-16,0 0 0 16,0 0 0-16,-6 4 0 15,6-4 0-15,-14 15 0 16,10-4-68-16,-10 6-27 0</inkml:trace>
  <inkml:trace contextRef="#ctx0" brushRef="#br2" timeOffset="305064.7472">2695 5891 379 0,'0'0'8'15,"0"0"1"-15,0-13 3 16,0 13 2-16,-4-9 2 0,4 9-1 15,0-10 0-15,0 10 1 16,0 0-7-16,0 0-3 16,-3 12-2-16,-2 5-1 15,0 5-3-15,-3 5 1 16,1 9-1-16,-3-2 1 16,-3 9-1-16,1-4 1 0,0 0-1 15,-4-4 0-15,2 0 2 16,1-5-2-16,1-4 0 15,5-2 0-15,-1-7 0 0,0-3 0 16,6-4 0-16,2-10 0 16,-7 13 0-16,7-13 0 15,0 0 0-15,0 0 0 16,0 0 0-16,1-11 0 0,5-1 0 16,1-5 0-16,0-5 0 15,6-6 0-15,-1-4 0 16,1-4 0-16,2-2 0 0,3-2 0 15,-6 3 0-15,1 2 0 16,-1 3 0-16,-5 10 0 16,-2-1 0-16,-2 11 0 15,-3 12 0-15,3-12 0 16,-3 12 0-16,-3 9 0 0,-7 12 0 16,2 1 0-16,-7 10 0 15,3 0 0-15,-8 11 0 16,-2 3 0-16,2 1 0 15,0 0 0-15,-5-3 0 0,4-6 0 16,1-4 0-16,4-6 0 16,2-5 0-16,6-9 0 15,-2-4 0-15,10-10 0 0,0 0 0 16,0 0 0-16,0-10 0 16,7-4 0-16,0-5 0 15,5-2 0-15,0 1 0 16,-2-5 0-16,2 8 0 0,-4 0 0 15,0 5 0-15,-3 1 0 16,-5 11 0-16,0 0 0 16,0 0 0-16,0 0 0 15,0 0 0-15,3 13 0 0,-3-3 0 16,0 2 0-16,-3 3 0 16,0-1 0-16,1 1 0 15,0-3 0-15,-4-4 0 16,6-8 0-16,-4 12 0 15,4-12 0-15,0 0 0 0,-2 12 0 16,2-12 0-16,0 0 0 16,0 0 0-16,5 0 0 15,4-6 0-15,4-2 0 0,6-4 0 16,4-3 0-16,5-3 0 16,9 2 0-16,2-7 0 15,7-2 0-15,2 6 0 16,2-6 0-16,-2 3 0 0,2 2 0 15,-8 4 0-15,-1-1 0 16,-8 7 0-16,-7 1 0 16,-9 4 0-16,-5 0 0 15,-12 5 0-15,10 0 0 16,-10 0 0-16,0 0 0 0,-12 5 0 16,-4 2 0-16,2 3 0 15,-6-3 0-15,-3 6 0 16,-7 2 0-16,2 0 0 0,-6 0 0 15,0-1 0-15,4 1 0 16,-5-1 0-16,2 2 0 16,-1-3 0-16,2-1 0 15,5-3 0-15,2-1 0 0,5 0 0 16,5-1 0-16,5-5 0 16,10-2 0-16,0 0 0 15,0 0 0-15,15-9 0 0,10-4 0 16,8-3 0-16,11-5 0 15,10-2 0-15,8-4-7 16,11 3-26-16,-1-4-51 16,5-2-3-16</inkml:trace>
  <inkml:trace contextRef="#ctx0" brushRef="#br2" timeOffset="305659.9668">2591 6285 322 0,'0'0'7'0,"0"0"5"15,0 0 2-15,0 0 2 16,0 0 0-16,0 0 1 0,0 0 0 16,0 0 2-16,14-7-7 15,9-1-3-15,7-2-3 16,3-1 0-16,8-4-1 16,2 6 0-16,1-6-1 0,-4 5-2 15,0 1 0-15,-8 4-4 16,-4 0-5-16,-3 5-22 15,0 0-53-15,-9 0-3 0</inkml:trace>
  <inkml:trace contextRef="#ctx0" brushRef="#br2" timeOffset="306525.6013">2540 4085 206 0,'0'0'7'0,"0"0"1"0,0 0 2 16,0 0 0-16,8 7-1 15,-8-7-1-15,0 0-2 16,0 0-2-16,0 0-6 15,0 0-2-15,0 15-2 16,0-2 2-16,-2 4-1 0,-1 8 3 16,0 2 4-16,1 12 5 15,0 8 4-15,2 13 1 16,0 2 0-16,0 4 1 16,2 12 0-16,0 4 0 15,4 7-3-15,-4 5-2 0,0 0-3 16,2 0-1-16,-4 4-2 15,0 2 1-15,0-4 0 16,0-1 0-16,-4-6 1 0,4-2-1 16,-2-3 1-16,2-7 0 15,0-3 1-15,0-5-2 16,0-7-1-16,0-2-2 16,0-9-2-16,-2-3-6 0,-1-4-5 15,0-6-12-15,-1-9-21 16,4 1-29-16,0-8-5 15</inkml:trace>
  <inkml:trace contextRef="#ctx0" brushRef="#br2" timeOffset="306745.4405">2454 6326 74 0,'0'0'1'0,"0"0"1"16,2 10 1-16,-2-10-1 15,2 17 1-15,-2-6 1 16,4 4 0-16,-4-3-4 16,0 6-10-16,0-2-16 15,-4 0-15-15</inkml:trace>
  <inkml:trace contextRef="#ctx0" brushRef="#br2" timeOffset="307180.7237">2426 6561 213 0,'0'0'6'0,"0"0"-2"15,6-9 5-15,1 6 1 16,3-4 2-16,8-1 2 16,3 1 2-16,15 2 1 0,8-2-2 15,4 2 2-15,12 0-2 16,9-2-1-16,5-1 1 16,11 1-2-16,9-1-2 0,3 3 0 15,3 1-1-15,4-5-3 16,6 5 0-16,-2 1-2 15,2-2 0-15,-6 2-1 16,0-1-1-16,-1 2 0 16,-6-4-1-16,-2 1 0 0,-14 1-1 15,-6-1 0-15,-8 0-1 16,-12 3 1-16,-13 2 0 16,-7-3-1-16,-10 0 0 15,-10 3 0-15,-5 0 1 16,-10 0-2-16,0 0 1 0,0 0-4 15,0 0-5-15,0 0-12 16,0 0-24-16,0 0-35 16,0 0-4-16</inkml:trace>
  <inkml:trace contextRef="#ctx0" brushRef="#br2" timeOffset="307731.399">4314 6297 340 0,'0'0'4'0,"0"0"3"0,0 0 1 15,5-2 4-15,3 2 0 16,5 0-1-16,4 0 2 16,7 0 0-16,3 4-4 15,3-1-3-15,0 4-1 0,4-2-2 16,-6 2-1-16,2 1-1 16,-9 4 0-16,-4 3 0 15,-7 3 0-15,-4 7 0 16,-6-1 1-16,-12 3 1 0,-6 3 0 15,-6 3 0-15,-4 0 1 16,-2-2-1-16,-4-4-1 16,6-5 1-16,1 1-2 0,4-8-1 15,9-3-4-15,1-4-8 16,13-8-32-16,0 0-37 16,4-3-2-16</inkml:trace>
  <inkml:trace contextRef="#ctx0" brushRef="#br2" timeOffset="308225.3706">4795 6352 453 0,'0'0'4'16,"0"0"0"-16,0 0 2 15,0 0 0-15,-2-11 0 0,2 11 0 16,0-12-1-16,0 12 1 16,13-18-3-16,-1 11-2 15,6 0-1-15,-2 5-1 0,1 2 1 16,1 0-1-16,0 4 1 16,-6 8-1-16,-4 3 0 15,-5 3 1-15,-3 2 0 16,-3 2 0-16,-5-2 0 0,-2-1 0 15,1-3 0-15,-2-4 1 16,3-3 0-16,8-9 0 16,-11 10 1-16,11-10-1 15,0 0 1-15,0-15-1 0,0 0 1 16,10-2-1 0,-1-2-1-16,2-3 0 0,0 2-1 15,0 2 1-15,-1 6-1 16,-3-1-1-16,-7 13 1 15,13-2 0-15,-13 2-1 0,12 15 2 16,-5-3-1-16,4 4 1 16,1 1 0-16,5 0-3 15,-2-4-7-15,8-4-37 0,-1-4-37 16,-2-5-1-16</inkml:trace>
  <inkml:trace contextRef="#ctx0" brushRef="#br2" timeOffset="308995.4509">2199 3814 341 0,'0'0'7'0,"0"0"3"0,0-7 5 15,0 7 1-15,-1-12 1 16,1 12 2-16,-2-12-1 0,2 12 0 16,-5-10-7-16,5 10-3 15,0 0-3-15,-3 18-3 16,3-4-1-16,0 3-1 16,5 0 0-16,1 3 0 0,4 1 1 15,4-6 0-15,5-6 1 16,4-4 0-16,-1-5 0 15,1-7 0-15,-1-6 0 16,-2-7 1-16,-2-3 0 0,-4-1-1 16,-4 0 1-16,-2 1-3 15,-6 1 0-15,-2 7 0 16,0 2 0-16,0 13 0 16,0 0 0-16,0 0 0 0,3 17 0 15,7 4 0-15,3 4 0 16,1 1 0-16,4 5 0 15,0-1 0-15,2-1 0 16,-2-2 0-16,0 1 0 0,-8-2 0 16,-6 2 0-16,-4-6 0 15,-10 2 0-15,-12 2 0 16,-4-2 0-16,-10 4-5 0,-1 6-51 16,2-9-32-16,5-3-1 15</inkml:trace>
  <inkml:trace contextRef="#ctx0" brushRef="#br2" timeOffset="310707.8123">2521 4296 182 0,'0'0'8'0,"0"0"4"15,-11-11 5-15,11 11 0 0,0 0 5 16,-10-10 1-16,10 10-2 15,0 0 1-15,0 0-6 16,-8 3-3-16,8 12-1 0,0 9-2 16,0 11-2-16,-4 10 0 15,4 7 0-15,-2 15 1 16,2 4-1-16,0 9-2 16,0 2 0-16,0 7 0 0,0 5-1 15,0 0-1-15,0 3 0 16,-3-1 0-16,0 3 1 15,-1 0-1-15,-2-3 0 16,3-1 0-16,-6-6-1 0,7-2 0 16,-5-8 0-1,7-10-1-15,0-4-1 0,0-9-1 16,0-5 0-16,0-10-1 16,1-8-1-16,3-6-1 15,-2-7 0-15,0-8 0 16,-2-4-1-16,0-8-2 0,0 0 0 15,0 0 0-15,0-8-2 16,-2-7-2-16,0-4-3 0,-2-10-4 16,0-7-8-16,2-11-18 15,2-5-30-15,0-14-8 16</inkml:trace>
  <inkml:trace contextRef="#ctx0" brushRef="#br2" timeOffset="311049.9506">2470 4749 269 0,'0'-10'4'16,"0"-8"4"-16,0-1 1 0,0-4 6 16,0 1 1-1,0 0-2-15,0 3 1 0,0 19 1 16,0 12-1-16,-1 28-2 16,-4 28-4-16,3 24-3 15,-4 20-2-15,0 21 4 16,2 13-1-16,0 3 0 0,1-1-1 15,3-1 0-15,0-14-1 16,0-6 0-16,-2-16 0 0,2-9-3 16,-3-16 1-16,1-13-1 15,2-15-1-15,-2-10 0 16,-4-13 1-16,3-14-2 16,1-12 0-16,2-9 0 15,-5-16-2-15,3-6-2 0,-1-3 0 16,1-2-3-16,-3 0-6 15,3 4-13-15,-2 4-28 16,4 4-26-16,0 15-5 0</inkml:trace>
  <inkml:trace contextRef="#ctx0" brushRef="#br2" timeOffset="317140.4362">3184 5712 307 0,'0'0'7'0,"0"0"3"16,0 0 3-16,0 0 0 0,0 0 2 16,0 0 0-16,0 0 1 15,0 0 0-15,0 0-5 16,0 0-3-16,9 5-1 16,3 5-2-16,3 4 1 15,2 4 0-15,3 2 0 0,3 5 0 16,0 4-1-16,0 7 0 15,2-2-2-15,-4 9 0 16,-7-4 1-16,-4 5-1 16,0 4 0-16,-7 3-1 0,-3 2 1 15,-5-2-2-15,-6-1 1 16,-1 2 0-16,-3-4-1 16,-2-5 0-16,4-2 0 15,-4-9 0-15,4-3-1 0,0-7 1 16,7-5-1-16,-5-4 1 15,4-2-1-15,7-11 2 16,-7 9-2-16,7-9 0 16,0 0 0-16,-10 3 0 0,10-3 0 15,0 0 0-15,0 0 0 16,0 0-3-16,-10-5-3 16,10 5-6-16,0-13-10 15,0 6-32-15,0 7-32 16,10-16-2-16</inkml:trace>
  <inkml:trace contextRef="#ctx0" brushRef="#br2" timeOffset="317897.5122">3667 5854 336 0,'0'0'8'0,"0"0"3"0,0 0 4 15,0-12 3-15,0 12 0 16,0-9 2-16,0 9-1 16,0 0 0-16,0 0-7 15,-7 6-3-15,-1 11-4 0,1 5-2 16,-1 8-2 0,1-1-2-16,2 9 2 0,5-1-1 15,0-2-1-15,2-5 1 16,8-3 0-16,3-6 0 15,1-3 1-15,4-5 0 0,5-12 1 16,-4 3 0-16,-1-8 0 16,3-5 0-16,0-3 0 0,-1-11 2 15,-1-4-2-15,-1 0-2 16,-8-11 0-16,0-1 0 16,-7-6 0-16,-3 8 0 15,0-2 0-15,-11 2 0 0,-7 9 0 16,1 6 0-16,-2 7 0 15,-6 10 0-15,0 5 0 16,0 16 0-16,0-2 0 16,1 8 0-16,4 3 0 0,4 3 0 15,7 1 0-15,6-1 0 16,3-4 0-16,15-1 0 16,7-6 0-16,8-7 0 15,10-5 0-15,7-5 0 16,6 0-10-16,4-5-74 15,3-7-3-15</inkml:trace>
  <inkml:trace contextRef="#ctx0" brushRef="#br2" timeOffset="319273.6335">2394 6584 253 0,'0'0'5'16,"0"0"4"-16,0 0 3 15,0 0 1-15,-7 8 0 0,7-8-1 16,0 0 1-16,-5 10 0 16,5-10-5-16,7 7-1 0,8-2 0 15,5 2-2-15,14-2 2 16,14 3 2-16,12-4-1 15,14-1 0-15,7-3-1 16,9 0 0-16,12-5-3 0,6-5 0 16,-4 3-2-16,4-3 0 15,1 0-1-15,0 1 1 16,-2-4-1-16,2 2 0 16,-7 2 1-16,-3 1-1 15,-7-1 1-15,-7-2-2 16,-11 7 0-16,-9-4 0 0,-15 4 1 15,-8 1 1-15,-12 0 0 16,-5 1 1-16,-12 2 0 16,-4 0 1-16,-9 0 0 15,0 0-1-15,0 0 1 0,0 0-1 16,0 0-2-16,0 0-2 16,0 0-3-16,0 0-5 0,0 0-10 15,-7 0-26-15,7 0-37 16,-11 5-2-16</inkml:trace>
  <inkml:trace contextRef="#ctx0" brushRef="#br2" timeOffset="319823.3554">2462 6532 295 0,'0'0'5'0,"0"0"2"0,0 0 1 0,0 0 1 16,0 0-1 0,0 0 1-16,0 10 3 0,0-10 3 15,17 10-3-15,10-5 0 16,15-1-1-16,13 1 0 15,12-1 3-15,17-2-2 0,11-2-2 16,15 0-2-16,4-8-1 16,6 1-3-16,1-4 0 15,1 2 0-15,0-3-2 0,-5 0 0 16,-3 4 0-16,-14-2-1 16,-8 1 0-16,-11 3-1 15,-21 1 0-15,-10 0 0 16,-16 5-1-16,-11 0 0 0,-9 0 0 15,-14 0-1-15,0 0-1 16,3 8-3-16,-3-8-4 16,-10 8-15-16,-10-1-56 0,20-7-1 15</inkml:trace>
  <inkml:trace contextRef="#ctx0" brushRef="#br2" timeOffset="323271.812">4865 4127 345 0,'0'0'8'0,"0"0"4"15,0 0 4-15,0 0 2 16,0 0-1-16,0 0 2 0,0 7 0 16,-8-2 1-16,-4-2-7 15,-8 4-5-15,-4 0-3 16,-3 0-1-16,-6 4-1 15,-5-4-1-15,3 5 0 0,1-4-2 16,-2 2 0-16,10-5 0 16,-2 3 0-16,12-6 0 15,0 3 0-15,9-2 0 16,7-3 0-16,0 0 0 16,-3 12 0-16,3-12 0 0,13 21 0 15,-3-4 0-15,7 4 0 16,1 6 0-16,0 0 0 15,1 6 0-15,1 4 0 16,-3 0 0-16,1 1 0 16,-4 3 0-16,-1-6 0 0,-3 2 0 15,-3-2 0-15,-2-3 0 16,-3-2 0-16,-2-5 0 0,4-1 0 16,-4-4-7-16,0-3-7 15,0-4-6-15,0-13-36 16,2 11-31-16,-2-11-4 15</inkml:trace>
  <inkml:trace contextRef="#ctx0" brushRef="#br2" timeOffset="323640.4715">4530 4610 378 0,'0'0'9'0,"-8"-2"2"0,8 2 2 16,0 0 2-16,-12-6 1 15,12 6 0-15,0 0 2 16,0-6 1-16,15 0-7 16,7-2-8-16,9 1-4 15,5-5 0-15,7-3 0 0,1 5 0 16,1-3 0-16,2-1 0 16,-2 1 0-16,-5 7 0 0,-9-3 0 15,-5 4 0-15,-4 1 0 16,-7 1 0-16,-7 0 0 15,-8 3 0-15,0 0 0 16,0 0 0-16,0 0 0 16,0 0 0-16,0 0 0 0,0 0 0 15,0 0 0-15,0 0 0 16,0 0 0-16,0 0 0 16,0 10 0-16,0-10 0 15,0 15 0-15,0-15-15 0,0 11-76 16,2-2-2-16</inkml:trace>
  <inkml:trace contextRef="#ctx0" brushRef="#br2" timeOffset="325057.7536">4060 6418 258 0,'0'0'6'16,"0"0"2"-16,0 0 3 15,0 0 1-15,0 0 0 0,0 0-1 16,0 0 1-16,0 0-3 15,0 0-7-15,0 0-15 16,0 0-27-16,0 0-29 16,0 0-4-16</inkml:trace>
  <inkml:trace contextRef="#ctx0" brushRef="#br2" timeOffset="325879.3418">4202 4810 251 0,'0'0'6'0,"0"0"3"0,0-14 2 0,0 4 2 16,0 2 3-16,0-2 0 15,0 10-1-15,0-15 0 16,0 15-2-16,2 10-2 15,0 13-2-15,1 12-1 0,2 9-3 16,-3 16 2-16,0 9 1 16,2 15-1-16,-4 3 1 15,0 7-1-15,0 3 1 0,0-3 0 16,2 5-2-16,-2-5 1 16,3 1-2-16,-3-5 1 15,0-2-3-15,-3-2-1 16,1-6 0-16,-4-5-2 0,4-4 1 15,-3-9-1-15,0-11 0 16,5-6-1-16,-2-10 0 16,2-11-1-16,0-3 0 0,0-12 1 15,0-9 0 1,0 0-3-16,0 0-1 0,0 0-4 16,4-7-8-16,-4-5-19 15,-2-2-45-15,2 5-2 16</inkml:trace>
  <inkml:trace contextRef="#ctx0" brushRef="#br2" timeOffset="326005.2537">4206 6425 315 0,'0'0'6'0,"0"0"-1"16,0 0 0-16,0 0-2 16,-2 13-15-16,2-13-51 15,0 0-3-15</inkml:trace>
  <inkml:trace contextRef="#ctx0" brushRef="#br2" timeOffset="327329.8348">3544 6413 245 0,'0'0'8'0,"0"0"5"15,0 0 3-15,0 0 3 16,0 0-1-16,0 0 1 16,0 0-1-16,0 0 2 15,0 0-7-15,0 8-6 0,-10 4-2 16,2 5-3-16,-5 3-1 16,-4 5 1-16,-3-3 0 15,-1 3 0-15,0-1 0 16,1 2-2-16,-1-7 1 0,7-1-1 15,-2 2-1-15,4-8-2 16,3-3-1-16,0 2-5 16,9-11-9-16,0 0-25 15,0 0-32-15,0 0-4 0</inkml:trace>
  <inkml:trace contextRef="#ctx0" brushRef="#br2" timeOffset="327967.453">3404 6517 280 0,'0'0'6'0,"0"0"3"0,0 0-2 15,0 0 0-15,0 8 1 16,0-8 2-16,-6 15 0 16,4-6 0-16,-3 2-5 0,-5 1-1 15,3 3-1-15,-4 2 1 16,-1 0-2-16,-1 0 1 15,1-2-3-15,0 0-2 0,-1-4-2 16,4 1-1-16,-3-4-3 16,12-8-5-16,-13 7-5 15,13-7-7-15,0 0-6 16,0 0-7-16,0-7 0 0,0 7 0 16,13-18 5-16,-4 2 5 15,1 7 6-15,-3-4 9 16,-7 13 13-16,16-22 9 15,-16 22 5-15,7-12 4 16,-7 12 4-16,0 0 1 0,0 0 1 16,0 0-2-16,0 0 0 15,0 0 1-15,0 0-5 16,0 0-1-16,0 0-3 16,0 5-2-16,0-5 2 0,0 0-2 15,-6 7 1-15,6-7-3 16,0 0 0-16,0 0 0 15,0 0 1-15,0 0-1 0,0 0 0 16,0 10-2-16,0-10 0 16,0 0-2-16,0 0-2 15,0 0-1-15,0 0-2 16,0 0-1-16,10 3 0 0,-10-3-1 16,20 9 1-16,-5 1 0 15,5-2 0-15,6 1 1 16,1 2 1-16,5 4-1 15,3-3 0-15,0 1 0 16,-1-1-1-16,1 2-1 0,1-1-2 16,-7-3-5-16,1 3-9 15,-12-4-25-15,-6 2-33 16,2-4-7-16</inkml:trace>
  <inkml:trace contextRef="#ctx0" brushRef="#br2" timeOffset="328223.1116">3402 6688 359 0,'0'0'1'0,"0"0"0"0,0 0 0 16,0 0 2-16,7 8 2 16,5-4-2-16,1 7 1 0,6 1-6 15,-1 0-24-15,7 6-42 16,5-6-6-16</inkml:trace>
  <inkml:trace contextRef="#ctx0" brushRef="#br2" timeOffset="328827.1142">3338 6592 339 0,'0'0'5'0,"0"0"3"0,4-15 2 15,3 4 4-15,5-3 2 16,6-4 0-16,-1-1 1 15,8-8 0-15,0-1-4 16,2 1-2-16,1-3-3 0,-1 3-3 16,-5 0 0-16,-2 4-2 15,-2 1 0-15,-6 8-1 16,-3 2 0-16,0 4-1 16,-9 8-1-16,7-10 0 15,-7 10 0-15,0 0-1 0,-3 12 1 16,-4 3-1-16,-4 2 0 15,1 11 1-15,-2 2 0 16,-6 2 0-16,-2 4 0 16,2 0 0-16,0-2 0 15,-6-5 0-15,6-1 0 0,0-8 0 16,0 0 0-16,4-8 0 16,2-4 0-16,1-4 0 15,11-4 0-15,0 0 0 0,0 0 0 16,-2-10-1-16,2 10 0 15,13-12-1-15,1 5 0 16,7 5-1-16,0 2-2 0,9 2-5 16,6-2-18-16,-7 15-54 15,20-1-1-15</inkml:trace>
  <inkml:trace contextRef="#ctx0" brushRef="#br2" timeOffset="329772.874">3734 6540 71 0,'0'0'5'0,"45"0"2"16,7-6 3-16,20 4 1 16,15-1 1-16,23 1-1 15,19-3 0-15,15 5 0 0,5-5-3 16,-5 3-3-16,-4 0-4 15,-7-1 0-15,-6 0-1 16,-17 1 0-16,-18 2 0 16,-15-2 2-16,-12 2 8 15,-23 0 7-15,-10 0 3 0,-14 0 0 16,-11 0 1-16,-7 0 0 16,0 0 1-16,0 0-4 15,-5 0-8-15,5 0-12 0,-13 0-15 16,13 0-33-16,-12 0-18 15</inkml:trace>
  <inkml:trace contextRef="#ctx0" brushRef="#br2" timeOffset="331503.6016">5166 6978 389 0,'0'0'6'0,"0"0"3"16,0 0 2-16,0 0 1 0,0-10 0 15,0 10 2-15,-17-3-1 16,2 1 0-16,-9 2-4 15,-2 0-5-15,-6 2 0 16,-5 6-2-16,-1-3 0 0,-2 5-1 16,1-5 0-16,6 2 0 15,4-4 1-15,4 0-1 16,7-1 0-16,6 1 0 16,12-3 0-16,-12 2-1 0,12-2 0 15,2 10 2-15,5-1-2 16,3 4 0-16,-3 4 0 15,9 3 0-15,-2 2 0 16,0 3 0-16,2 5 0 0,-2 0 0 16,4-3 0-16,-5 3 0 15,-4-3 0-15,5 3 0 16,-9-8 0-16,2 5-4 16,-7-5-8-16,2 3-20 0,3-4-54 15,-5-5-2-15</inkml:trace>
  <inkml:trace contextRef="#ctx0" brushRef="#br2" timeOffset="331807.4758">4638 7362 411 0,'0'0'5'0,"0"0"2"15,0 0 2-15,11-8 2 16,4 4 1-16,5-4 2 0,5-2 0 15,10-2 1-15,9-1-4 16,4 1-9-16,3-1-2 16,4 1 0-16,-5 0 0 15,-6 4 0-15,-6 1 0 0,-5 4 0 16,-14-1 0-16,-1 2 0 16,-18 2 0-16,9 0 0 15,-9 0 0-15,0 0 0 0,0 0 0 16,0 0 0-16,-4 4 0 15,4-4-12-15,0 0-35 16,-10 10-42-16,10-10 0 0</inkml:trace>
  <inkml:trace contextRef="#ctx0" brushRef="#br2" timeOffset="332142.2271">5606 7079 423 0,'0'0'4'0,"0"0"1"15,0 0 1-15,-10-12 0 16,1 10 1-16,-9 2 0 0,-2 0 0 15,-2 2 1-15,-3 13-3 16,-3 2-2-16,3 6-1 16,0 7 1-16,11 1-2 0,1 2 1 15,7-1-1-15,6-5-1 16,4 1 1-16,11-8-1 16,4-5 0-16,11-3-3 15,0-8-3-15,5-1-12 16,-7 10-53-16,14-16-13 0</inkml:trace>
  <inkml:trace contextRef="#ctx0" brushRef="#br2" timeOffset="332466.9695">5762 7178 355 0,'0'0'6'15,"-7"0"4"-15,7 0 2 0,-14 11-1 16,5-4 1-1,0 0 1-15,-1 3-1 0,2 4 1 16,3-3-5-16,5 4-3 16,5-3-2-16,6-2 1 15,3 0-1-15,4-4 0 0,7-2 0 16,2-4 0-16,0-2-1 16,-1-6 0-16,0-4 1 15,-3 2-1-15,-3-5 0 16,-5 1 0-16,-9-4 0 15,-3 3 0-15,-3 1-2 0,-7 1-1 16,-8 5-3 0,-7 1-3-16,2 4-6 0,-5 3-13 15,3 0-33-15,2 7-26 16,5 4-3-16</inkml:trace>
  <inkml:trace contextRef="#ctx0" brushRef="#br2" timeOffset="332832.6231">6070 7067 403 0,'0'0'4'15,"0"0"1"-15,0 0 0 16,0 0 1-16,-7 0 0 0,7 0 1 16,-17 0-1-16,7 5 0 15,-2 2-4-15,5 3-1 16,-4 0-1-16,6 3-1 15,-2 2 0-15,7-3 0 16,0 3 1-16,5-3 0 16,4 0 0-16,4 3 0 15,2-5 0-15,5 0 1 0,3-2-1 16,-8-1 0-16,7 1-1 16,-4-4 0-16,-4 4 0 0,-8 0 2 15,-6-8-1-15,0 14 1 16,-6-6-1-16,-14-1 0 15,3 3-1-15,-3 0-2 0,-3-2-3 16,1-4-6-16,2 2-10 16,6-6-35-16,14 0-22 15,-11-3-5-15</inkml:trace>
  <inkml:trace contextRef="#ctx0" brushRef="#br2" timeOffset="333203.0648">6362 6993 428 0,'0'0'5'16,"0"0"1"-16,0 0 0 0,0 0 0 16,-5 3 1-16,-2 7 0 15,-4 4 1-15,1 8-1 16,-2 6-4-16,2 1-2 16,3 4 0-16,-1 4 0 15,8-5 0-15,0-5 0 0,10-5 0 16,2-2 0-16,8-8 1 15,3-7-1-15,2-5 1 16,-3-2-1-16,3-10 0 0,0-5 0 16,-3-5 0-16,-7-5-1 15,0-6-1-15,-8-2 0 16,-2 3 1-16,-5-5 0 0,-2 7 0 16,-5 5-2-16,-3 9 1 15,-3 5 0 1,-2 8 0-16,2 9 0 0,4 11 0 15,2 7 0-15,4 6 0 16,3 5-2-16,12 0-4 0,6-6-22 16,-6 6-52-16,20-7-3 15</inkml:trace>
  <inkml:trace contextRef="#ctx0" brushRef="#br2" timeOffset="339174.7885">3423 4922 401 0,'0'0'6'15,"0"0"2"-15,0 0 2 0,0-9 1 16,0 9 0-1,0 0 1-15,0 0-1 0,-12-9 0 16,5 13-5-16,-6 1-3 16,-4 4-1-16,-4 1-2 15,-1 3 0-15,0-1 0 0,0 0 0 16,-2 0 0-16,4-2 0 16,7-2 0-16,0-3 0 15,13-5 0-15,-15 7 0 16,15-7-1-16,0 0 0 0,0 0 1 15,-2 10-1-15,2-10 0 16,5 13 1-16,-1-3 0 16,7 2 0-16,-1 7 2 15,2 1-1-15,1 3 1 0,-1 1-1 16,1 6 1-16,0-3-1 16,-3 3 0-16,4-5-1 15,-8 0-1-15,2-4-1 16,-3-1-2-16,1-2-5 0,-4-6-7 15,1 4-25-15,-3-9-44 16,-5 3-4 0</inkml:trace>
  <inkml:trace contextRef="#ctx0" brushRef="#br2" timeOffset="339338.6781">3145 5299 402 0,'0'0'3'0,"0"0"1"16,10-13 0-16,5 3 0 16,12 0-5-16,3-7-31 15,16-5-43-15,10-3-1 16</inkml:trace>
  <inkml:trace contextRef="#ctx0" brushRef="#br2" timeOffset="343167.0595">2233 5331 84 0,'0'0'5'0,"0"0"0"15,-4 5 3-15,4-5 4 16,0 0 2-16,0 0 2 0,0 0 5 16,0 0 2-16,-8 5 1 15,8-5-1-15,0 0 1 16,0 0 1-16,0 0-3 15,-9 0-1-15,9 0-2 0,0 0-2 16,0 0 0-16,-9 0-1 16,9 0-3-16,0 0-2 15,0 0 0-15,0 0 0 16,0 0-2-16,0 0-1 16,-7-7 0-16,7 7-1 0,0 0 0 15,0 0-1-15,0 0-1 16,0 0-1-16,0 0-1 15,0 0-1-15,0 0-1 16,0 0 0-16,0 0-1 0,2 4 0 16,-2-4 0-16,17 18 1 15,1-6 1-15,-1 5 0 16,7 1 1-16,-1 0-3 0,2 2 0 16,3-1 0-16,-3 0 0 15,2 1 0-15,-5-3 0 16,-2 1 0-16,-2-1 0 15,-4-2 0-15,-2-3 0 0,-1 1 0 16,-6-6 0-16,-5-7 0 16,9 13 0-16,-9-13 0 15,0 0 0-15,0 0 0 16,8 9 0-16,-8-9 0 16,0 0 0-16,0 0 0 15,0 0 0-15,0 0 0 0,0 0 0 16,0 0 0-16,0 0 0 15,0 0 0-15,0 0 0 16,0 0 0-16,3-7 0 16,-3 7 0-16,5-17 0 0,2-1 0 15,0-3 0-15,9-8 0 16,-2-3 0-16,4-2 0 16,7-7 0-16,-1-2 0 15,6 1 0-15,0-1 0 0,2 4 0 16,-7-1 0-16,5 5 0 15,-8 6 0-15,-1 7 0 0,-5 3 0 16,-5 5 0-16,-11 14 0 16,12-10 0-16,-12 10 0 15,0 0 0-15,0 0 0 16,0 0 0-16,0 0 0 0,0 0 0 16,0 0 0-16,0 0 0 15,0 6 0-15,0-6 0 16,-2 7 0-16,2-7 0 15,-3 12-5-15,3-12-63 16,0 0-24-16</inkml:trace>
  <inkml:trace contextRef="#ctx0" brushRef="#br2" timeOffset="343971.4716">1153 5430 405 0,'0'0'5'0,"0"0"2"16,0 0 2-16,-12-9 1 15,12 9 0-15,-14-6 0 16,1 6 0-16,-4 0 1 16,-3 8-5-16,-3-1-2 0,-2 8-1 15,-7 2-2-15,4 3 1 16,-1-3-1-16,-4 3 0 15,3 0 0-15,6-2-1 16,2-4 0-16,1-1 0 0,9-4-1 16,-1-4 0-16,13-5 1 15,-2 18-1-15,2-18 0 16,15 15 0-16,0-3 1 0,3 0 1 16,4 6 0-16,2 1 0 15,1 1 0-15,-3 3 1 16,7-1-1-16,-4 3 0 15,-6 2 1-15,1 0-1 16,-2 0-1-16,-1-2 0 16,-2 0-2-16,-3-1-4 0,-2-1-4 15,-2 4-11-15,-6-2-37 16,1-5-28-16,-1-2-3 16</inkml:trace>
  <inkml:trace contextRef="#ctx0" brushRef="#br2" timeOffset="344187.0097">856 5905 401 0,'0'0'3'16,"0"0"2"-16,5-7 2 16,4 2 1-16,7-5 1 15,3 1 1-15,6-6 0 0,7-2 0 16,3-4-3-16,10 1-4 15,-3-2-6-15,6 5-8 16,-15 0-36-16,7 4-35 16,-7 2-5-16</inkml:trace>
  <inkml:trace contextRef="#ctx0" brushRef="#br2" timeOffset="344774.5236">1546 5554 380 0,'0'0'6'0,"0"0"3"0,-2-12 0 16,2 12 2-16,-12-14 0 15,2 13 1-15,-1-5-1 16,-1 4 0-16,-5 2-4 0,1 8-4 15,2 2-2-15,2 4 0 16,-1 6-1-16,2-3 0 16,5 0 0-16,2 3 0 0,4 1 0 15,4-9 1-15,8 5-1 16,6-7 1-16,2 0 0 16,4-5 0-16,3-1 0 15,1-1 0-15,-3-1 0 0,5 1 0 16,-5 0-1-16,-3-1 0 15,-2 2 0-15,-5 2 0 16,-5 2 0-16,-5-2 0 16,-5 7 0-16,0 3 0 15,-12-4-1-15,-6 2 1 0,-2 1-1 16,-2-1 0-16,-8 3-1 16,5-5 0-16,-3-3-3 15,6-1-4-15,0-8-9 16,4 0-33-16,9-2-32 0,9 2-2 15</inkml:trace>
  <inkml:trace contextRef="#ctx0" brushRef="#br2" timeOffset="344958.7645">1736 5559 384 0,'0'0'6'15,"0"0"3"-15,0 0 1 16,0 0 0-16,1 5 1 0,-1-5-1 15,6 14 1-15,-2-4 1 16,-1 0-8-16,2 8-4 16,0-3-7-16,5 3-11 15,-5 8-51-15,2-11-12 16</inkml:trace>
  <inkml:trace contextRef="#ctx0" brushRef="#br2" timeOffset="345652.8724">1837 5546 391 0,'0'0'5'0,"0"0"1"16,0 0-1-16,0 0 1 15,0 0 0-15,0 5-1 16,0-5 1-16,10 13 0 0,-10-13-4 16,15 17-2-16,-7-7 1 15,-1-3 0-15,3 0-1 16,-10-7 2-16,11 12-1 0,-11-12 1 15,0 0 1-15,13 0-1 16,-13 0 1-16,9-17 0 16,-7 8-1-16,3-4 1 15,-4-1-2-15,3 1 0 16,-2 4-1-16,3-2-1 16,-5 11-1-16,6-10 0 0,-6 10 0 15,9 4 0-15,-9-4 1 16,14 14-2-16,-4-7 2 15,0 4 0-15,3-2-1 0,0-1 1 16,-1-4 0-16,3-4 1 16,0 0-1-16,-2 0 1 15,1-9 0-15,-2-3 1 16,1-6 1-16,-3-2-1 0,-3-3 1 16,-1-3 0-16,-4-3 0 15,-2-3 0-15,-4 3 0 16,-5 2 1-16,0 3 0 0,-1 6 0 15,-3 3-1 1,1 10-2-16,3 5 1 0,-2 5 0 16,1 10-3-16,3 5 1 15,5 2 0-15,-2 3 0 16,4-3 1-16,4 1-1 16,3-4 1-16,3-4 0 0,5-7 2 15,-3-3-1-15,2-5 0 16,4-10 0-16,-2-3 1 15,-4-4-2-15,0-6 0 0,-4-1 1 16,-3-1-2-16,-5-2 1 16,0 2-1-16,-5 0 1 15,-3 8-3-15,0 2 0 0,-1 5 0 16,9 10 0-16,-13 6 0 16,10 8-1-16,3 8-1 15,9 10-3-15,5 1-9 16,9 1-29-16,9 1-32 0,3-3-6 15</inkml:trace>
  <inkml:trace contextRef="#ctx0" brushRef="#br2" timeOffset="346328.0851">1074 6346 355 0,'0'0'7'0,"0"0"3"0,0 0 3 0,-13 0 1 16,13 0 1-16,-9 0 0 15,9 0 0-15,0 0 1 16,0 0-5-16,0 0-2 16,25-8-1-16,12-1-1 15,14-11-1-15,19-7 0 0,13-6-2 16,18-6-4-16,9-10 0 15,10-3 0-15,4-4 0 16,-5 5 0-16,-2 2 0 0,-8 4 0 16,-12 6 0-16,-20 9 0 15,-10 2 0-15,-19 13 0 16,-13 5 0-16,-19 10 0 16,-16 0 0-16,-14 15 0 0,-13 5 0 15,-18 8 0-15,-12 9 0 16,-19 6 0-16,-15 8 0 15,-11 1 0-15,-10 2-4 16,-7 5 0-16,-3-4 1 0,0-1 2 16,5-6 1-1,13-9 2-15,15-4 0 0,19-10 0 16,13-5 0-16,18-11 2 16,21-6-4-16,18-3 0 15,25-17 0-15,17-8 0 0,22-8 0 16,21-6 0-16,20-10 0 15,11-4 0-15,11-1 0 0,2 0 0 16,-7 4 0-16,-7 11 0 16,-21 11-52-16,-17 9-36 15,-16 12-2-15</inkml:trace>
  <inkml:trace contextRef="#ctx0" brushRef="#br2" timeOffset="346886.0685">3985 7003 468 0,'0'0'3'0,"0"0"1"15,10 0 3-15,5 0 0 16,10 0 2-16,15 0 0 0,9-4-5 16,13-2-4-16,6-2 0 15,4 1 0-15,-1-1 0 16,0 1 0-16,-9 2 0 16,-8-3 0-16,-10 8 0 0,-13 0-35 15,-4 0-53-15,-4 0-4 16</inkml:trace>
  <inkml:trace contextRef="#ctx0" brushRef="#br2" timeOffset="348355.9559">4985 9326 130 0,'0'0'13'0,"-11"-2"6"16,-1 0 4-16,-3 2 4 16,-7-3 3-16,0 3 2 0,-6-5 3 15,2 3 2-15,0 2-9 16,4-2-6-16,4 2-5 16,6-3-5-16,4 3-2 15,8 0 0-15,0 0 0 0,18 5-2 16,19 0-1-16,23-3 0 15,19 1 1-15,21-3 2 16,26 0-1-16,21-5-2 16,17-2-7-16,12-1 0 15,7-4 0-15,0 0 0 0,3 1 0 16,-7 4 0-16,-5-4 0 16,-10 2 0-16,-2 1 0 15,-15 4 0-15,-15 1 0 16,-15 0 0-16,-21 3 0 15,-16 0 0-15,-20 0 0 0,-18 3 0 16,-17 0 0-16,-25-3 0 16,0 0 0-16,-25 7 0 15,-12-5 0-15,-13 1 0 0,-15-1 0 16,-22 0 0-16,-12 3 0 16,-23-2 0-16,-9 0 0 15,-16 2 0-15,-14-4 0 0,-2 2 0 16,-9 0 0-16,-4 2 0 15,10 2 0-15,2 1 0 16,12-1 0-16,18 4 0 16,22-4 0-16,23 3 0 15,21 0 0-15,24-3 0 0,21 0 0 16,23-7 0-16,30 10 0 16,32-10 0-16,23 0 0 15,29-3 0-15,20-6 0 16,25-3 0-16,8-1 0 0,4-1 0 15,-2 1 0-15,-12 2 0 16,-15 2 0-16,-20 4 0 16,-26 2 0-16,-20 3 0 15,-19 0 0-15,-18 0 0 0,-16 8-16 16,-23 12-49-16,-13-13-22 16,-22-1-2-16</inkml:trace>
  <inkml:trace contextRef="#ctx0" brushRef="#br2" timeOffset="349357.129">4833 8774 312 0,'0'0'7'16,"0"0"4"-16,0 0 3 16,0 0 1-16,0 0 2 0,0 0-1 15,0 0-1-15,0 0 0 16,0 0-5-16,0 0-3 0,10 0-1 15,15 0 0-15,12 3 1 16,18-1 1-16,17 1 1 16,22-3 0-16,20 0-1 15,17 0-1-15,17-5-1 0,5 0-2 16,12-5-2-16,2 4-2 16,-3-1 0-16,2 2 0 15,-1 0 0-15,-9 2 0 16,-9 3 0-16,-12 0 0 0,-14 3 0 15,-17 0 0-15,-18 2 0 16,-21 2 0-16,-19-2 0 16,-14-2 0-16,-14 0 0 15,-18-3 0-15,0 0 0 16,-11 0 0-16,-16 0 0 16,-8-3 0-16,-14-5 0 0,-14 3 0 15,-16-2 0-15,-11 0-3 16,-9-4-2-16,-13 7 0 15,-10-4 0-15,-9 1 0 0,-6 2 0 16,-5 0 1-16,-5 5 0 16,3 0 1-16,0 0 0 15,2 0 2-15,8 7 0 0,10-2 0 16,7 3 0-16,15-1 1 16,18-2 0-16,17-3 0 15,14 4 0-15,14-6 0 16,16 4 0-16,13-4 2 0,10 0 0 15,30 0 1-15,12 0 0 16,23-3 1-16,22-1 1 16,23-1 1-16,21-2-1 15,21-1-1-15,11-2 0 0,7 1-1 16,-4 1 0-16,3-2-1 16,-7 3-2-16,-13 2 0 15,-10 0 0-15,-14 2 0 16,-21 0 0-16,-20 1 0 15,-17 2 0-15,-14 0 0 0,-19 0 0 16,-13 0 0-16,-21 0 0 16,0 0 0-16,-23 2 0 15,-7 4 0-15,-12-1-9 0,-8 2-6 16,-12 1-23-16,-5 2-48 16,-5 2 1-16</inkml:trace>
  <inkml:trace contextRef="#ctx0" brushRef="#br2" timeOffset="350240.7035">1657 8744 271 0,'0'0'7'0,"0"0"2"0,0 0 2 15,0 0 0-15,0 0-1 16,0 0 3-16,0 0-1 16,8-2 3-16,6 2-4 0,7 0-3 15,12 0 1-15,19 0 0 16,15 0 2-16,15 0-1 15,21-3-1-15,13 0-1 0,14-1-2 16,8-1 0-16,7 2-1 16,2-4-1-16,-3 2 0 15,-1 0-1-15,-3-2 0 16,-9 2 0-16,-4 0-1 0,-5 0 0 16,-12 5-1-16,-11-3 0 15,-14 3-1-15,-16 0 0 16,-14 0 0-16,-18 3 0 0,-10 0 0 15,-11-1-1-15,-8-2 2 16,-8 0-1-16,0 0 0 16,0 0 0-16,-1 5 0 15,-17-3-3-15,-4-2-1 16,-7 5-6-16,-17-2-8 16,-9 2-26-16,-1 2-37 0,-24 3-2 15</inkml:trace>
  <inkml:trace contextRef="#ctx0" brushRef="#br2" timeOffset="350766.9879">1446 9416 347 0,'0'0'6'16,"0"0"3"-16,0 0 1 15,0 0 1-15,0 0 1 0,0 0 1 16,19-7 2-16,15 4 1 16,21 3-5-16,27-5-2 15,25 0 1-15,27-2 0 16,26-6-1-16,15 1-2 0,15-3-1 16,1-2 0-16,3 4-2 15,-15-1-4-15,-10 1 0 16,-17 2 0-16,-28 5 0 15,-21 0 0-15,-24 4 0 0,-22-1 0 16,-20 3 0-16,-12 0 0 16,-15 0 0-16,-10 0 0 15,0 0 0-15,0 0 0 16,-5 3 0-16,5-3 0 16,0 0 0-16,-12 8 0 15,12-8-2-15,-11 12-21 0,11-12-64 16,-2 7-2-16</inkml:trace>
  <inkml:trace contextRef="#ctx0" brushRef="#br2" timeOffset="354402.4349">11490 8785 222 0,'0'0'9'0,"0"0"5"15,-9-11 4-15,9 11 2 16,-11-12 3-16,11 12 2 0,-12-18 2 16,2 10 2-16,10 8-8 15,-10-12-7-15,10 12-3 16,0 0-4-16,0 0-1 15,0 0-2-15,17-2-1 0,6 2 0 16,14 0 1-16,18 0 2 16,17 0 1-16,25-2 1 15,20-3 0-15,16-5-1 16,26-2 0-16,11 1-2 16,14-1-2-16,3 3-3 15,4 0 0-15,-2 2 0 0,-3 0 0 16,-9 4 0-16,-14 3 0 15,-11-3 0-15,-19 3 0 16,-22 0 0-16,-19 0 0 0,-22 0 0 16,-21 0 0-16,-17 0 0 15,-14 0 0-15,-18 0 0 16,0 0 0-16,0 0 0 16,0 0 0-16,-18 0 0 0,0 3 0 15,-2 0-10-15,-4 4-27 16,5 0-49-16,-16 2-2 15</inkml:trace>
  <inkml:trace contextRef="#ctx0" brushRef="#br2" timeOffset="355003.7215">11334 9183 318 0,'0'0'7'0,"0"0"1"15,5-9 3-15,-5 9 0 16,9-17 2-16,2 11 0 0,6-2 3 15,10 1 0-15,10 2-4 16,18 0-1-16,18 3-2 0,24 2 0 16,16-3 2-16,20 3-1 15,13-5-1-15,15 0-1 16,6 0 0-16,2-2-1 16,3-1-3-16,-6-1-4 0,-9-2 0 15,-6 4 0-15,-9-4 0 16,-13 7 0-16,-17-4 0 15,-17 3 0-15,-23 3 0 16,-15 0 0-16,-17 2 0 0,-16 0 0 16,-8 0 0-16,-16 0 0 15,0 0 0-15,0 0 0 16,-3 9 0-16,-10-3 0 16,1 3-11-16,-10-4-22 15,-11 8-51-15,8 2-4 0</inkml:trace>
  <inkml:trace contextRef="#ctx0" brushRef="#br2" timeOffset="355482.5786">11639 9825 340 0,'0'0'3'0,"0"0"3"16,0 0 0-16,0 0 2 0,0 0 5 15,0 0 2-15,23 2 0 16,7-2 2-16,24 0-1 16,21 0-2-16,24 0 1 0,21-5-2 15,18-5-2-15,15-1-2 16,5 2-1-16,4-3-6 0,-6 0-2 16,-6 1 0-16,-8 4 0 15,-16 2 0-15,-9 0 0 16,-15 5 0-16,-15-2 0 15,-20 2 0-15,-15 0 0 16,-15 0 0-16,-12 0 0 0,-9 0 0 16,-16 0 0-16,0 0 0 15,-8 2 0-15,-8-2-9 16,8 0-38-16,-8 5-39 16,-1-5-2-16</inkml:trace>
  <inkml:trace contextRef="#ctx0" brushRef="#br2" timeOffset="357915.7595">16067 8569 247 0,'0'0'9'0,"0"0"3"16,-11-3 5-16,11 3 1 0,-13-5 2 15,13 5-1-15,-11-3-1 16,11 3 1-16,-10 0-8 15,10 0-4-15,0 0-4 0,0 0 1 16,15 3-1-16,10 2 1 16,20-2 1-16,12 2 1 15,28-3 1-15,20-2 0 16,33 2-1-16,19-2-1 16,22 0-1-16,12-2 0 15,8 0-1-15,10-3 1 0,-7 2 0 16,3-2 0-16,-9 5 0 15,-8-3 0-15,-10 3 0 16,-6-1-1-16,-18-2 0 16,-15 0 0-16,-19-2 0 0,-21 4 0 15,-24-5 1-15,-15 1 0 16,-19 5-2-16,-16-3-1 16,-15-2 2-16,-10 5-3 0,0 0 0 15,-10 0-3-15,-6 8-5 16,0-2-8-16,-7 2-20 15,8 2-47-15,-17 4-3 0</inkml:trace>
  <inkml:trace contextRef="#ctx0" brushRef="#br2" timeOffset="358514.6121">16365 9133 307 0,'0'0'5'0,"0"0"4"16,-8-7 2-16,8 7 0 0,0 0 2 16,0 0 1-16,-9-8 0 15,9 8-1-15,0 0-5 16,0 0-3-16,0 0-1 0,17 0 1 15,5 0 0-15,16 0 0 16,19 0 2-16,18-7 0 16,23 2 0-16,22-2 1 0,22-3-1 15,17-5-1-15,11 2-1 16,5 1 0-16,3 2-1 16,2 3 0-16,-5-1 0 0,-9 6 0 15,-9-3-1-15,-9 5-1 16,-8 0 0-16,-16 2 0 15,-16 3-1-15,-21 0 0 16,-18-2 0-16,-17-1 1 0,-14 3-2 16,-13-3 0-16,-18-2 0 15,-7 0 0-15,0 0-2 16,-10 10 1-16,-3-8-2 16,-7 4-4-16,-7-4-7 15,0 6-17-15,-13 0-51 16,-2 0-2-16</inkml:trace>
  <inkml:trace contextRef="#ctx0" brushRef="#br2" timeOffset="359048.846">16452 9611 238 0,'0'0'5'16,"0"0"5"-16,0 0 4 0,0 0 6 15,10 0 2-15,10-1 2 16,9 1 0-16,21-6 4 16,17 4-6-16,23-3-2 15,20-2-4-15,21-4-4 0,14-2-1 16,16 4-2-16,3-1-1 16,6 3 0-16,-2-3-1 15,-6-1-1-15,-3 7-1 0,-17-1-3 16,-11 1-2-16,-12 4 0 15,-18-3 0-15,-19 3 0 16,-16 0 0-16,-14 0 0 0,-15 0 0 16,-12 0 0-16,-9 0 0 15,-16 0 0-15,9 0 0 16,-9 0 0-16,0 0 0 16,0 0 0-16,0 0 0 15,0 0 0-15,0 0 0 16,0 10 0-16,0-10 0 0,0 0 0 15,0 9-12-15,0-9-22 16,5 15-52-16,-5-15-1 16</inkml:trace>
  <inkml:trace contextRef="#ctx0" brushRef="#br2" timeOffset="360195.8692">20495 8424 273 0,'0'0'5'15,"-11"-4"2"-15,-1 4 4 0,-3 0 2 16,-5 0 3-16,0 0 1 16,-5 2 0-16,0 3 2 15,3 3-4-15,2-7-4 16,5 7-3-16,4 1-4 0,11-9 0 15,-4 12-1-15,4-12 1 16,21 15 2-16,6-8 1 16,10-5 2-16,18 3 0 15,14-2 1-15,16-3 0 16,17 0-1-16,17-3-1 16,21-2-2-16,11 3-1 15,13 0 0-15,13 2-5 0,2 0 0 16,5 4 0-16,4 4 0 15,-4 2 0-15,-7 2 0 16,-11 0 0-16,-12 2 0 0,-12-8 0 16,-15 1 0-16,-15-1 0 15,-23-4 0-15,-17 1 0 16,-19-3 0-16,-14 0 0 0,-14-3 0 16,-10 1 0-16,-15 2 0 15,0 0 0-15,0-13 0 16,-10 10 0-16,-2 1 0 15,-4 1 0-15,0 1 0 0,-7 0 0 16,5 6-13-16,-8 1-29 16,0 1-44-16,-1 2-2 15</inkml:trace>
  <inkml:trace contextRef="#ctx0" brushRef="#br2" timeOffset="360734.8817">20452 9086 324 0,'0'0'6'16,"0"0"4"-16,-10-4 3 15,10 4 4-15,-9-5 0 16,9 5-1-16,-11-3 1 0,11 3 1 15,0 0-5-15,20-7-4 16,12 4-2-16,21-2-2 16,16-3-1-16,18 1 1 0,21-3 1 15,26 0 0-15,14 0-1 16,14 3-1-16,12 2 0 16,2 0 1-16,1 5-5 0,-1 0 0 15,-4 3 0-15,-15 4 0 16,-10-2 0-16,-18 5 0 15,-20-3 0-15,-19-2 0 16,-16 0 0-16,-20-3 0 0,-14 4 0 16,-15-4 0-16,-13 0 0 15,-12-2 0-15,0 0 0 16,-17 8-5-16,-7-6-21 16,-6 6-58-16,-3 2-2 15</inkml:trace>
  <inkml:trace contextRef="#ctx0" brushRef="#br2" timeOffset="361083.8071">20325 9859 377 0,'0'0'3'0,"0"0"2"0,5 0 2 15,8-2 2-15,11-4 2 16,17-1 2-16,21-2 1 0,22-4 1 15,28 1-3-15,27-4-1 16,15 4-3-16,12 4-3 0,1 6-3 16,-1 2-9-16,-19 0-20 15,-14 2-55-15,-22 6-2 16</inkml:trace>
  <inkml:trace contextRef="#ctx0" brushRef="#br2" timeOffset="362254.5015">4266 7187 258 0,'0'0'8'0,"0"0"3"15,-7-16 4-15,7 6 1 16,0-5 2-16,2-4-1 0,19-5 2 16,4-12 3-16,25 0-7 15,16-4-3-15,21-1-3 16,20-2 0-16,22 0 0 0,15-1-2 15,20 7 1-15,10 1 0 16,10 4-1-16,5 13-1 16,2 2 0-16,-7 8-2 15,-6 9-1-15,-10 11 0 16,-16 14-2-16,-21 4-1 0,-14 14 0 16,-20 1 0-1,-25 12 0-15,-16 2 0 0,-17 5 0 16,-22 5 2-16,-17 1-1 15,-12 4 0-15,-23-1-1 0,-12-1 1 16,-18 4-1-16,-15-3 0 16,-14-4 0-16,-13 0-1 15,-17-9-1-15,-18 0 2 0,-9-9-1 16,-19-5 1-16,-9-11 0 16,-12-5 0-16,-3-11 1 15,-3-7-1-15,4-11 0 16,9-8 0-16,10-20-1 0,20-11 0 15,22-19 1-15,30-13 0 16,35-16-1-16,30-9 1 16,37-8 0-16,37-10 1 15,38-2 0-15,38 0 0 0,37 4 0 16,34 8 0-16,29 2-2 16,31 8-5-16,29 14-26 15,14 15-50-15,9 12-2 16</inkml:trace>
  <inkml:trace contextRef="#ctx0" brushRef="#br2" timeOffset="363386.3651">574 5546 257 0,'0'0'6'0,"3"-19"3"0,7 1 4 15,15-12 4-15,12-8 0 16,17-13 2-16,21-5 0 0,20-9 2 16,16 3-5-16,19 5-4 15,14 5-3-15,4 10-4 16,8 15 0-16,-5 12-1 0,1 12-1 15,-5 9 0-15,-11 13 0 16,-7 8-1-16,-12 10-1 16,-15 11 0-16,-14 3-1 15,-19 9 1-15,-22 4 1 16,-18 8 0-16,-18 5-1 0,-22 2 1 16,-18 2-1-16,-18 4 0 15,-15 4 0-15,-19-2-1 16,-10 0-1-16,-21-5 0 15,-15-6 0-15,-14-6 0 0,-13-6 0 16,-15-15 1-16,-6-14 0 16,-4-12 1-16,6-16 1 15,6-14-1-15,15-23 1 16,21-15-1-16,23-19 0 0,32-22-2 16,31-16-4-16,37-15-7 15,26-12-15-15,39-4-55 16,45-13-2-16</inkml:trace>
  <inkml:trace contextRef="#ctx0" brushRef="#br2" timeOffset="367757.0483">18672 7360 362 0,'0'0'9'0,"0"0"4"15,0 0 1-15,0 0 0 16,0 0 1-16,0 0-2 0,0 0 1 16,0 0 1-16,0 0-8 15,0 11-4-15,10 4-2 16,0 1 0-16,8 3 1 0,-2-4 0 16,11 1 1-16,3-7 1 15,5-6 0-15,8-11 1 16,10-13 0-16,5-17 0 15,20-19-5-15,16-20 0 0,21-17 0 16,19-16 0-16,17-6 0 16,16-2 0-16,2 4 0 15,0 10 0-15,-10 12 0 16,-19 19 0-16,-23 22 0 16,-28 18 0-16,-27 13 0 0,-20 20 0 15,-26 6-82-15,-11 8-8 16</inkml:trace>
  <inkml:trace contextRef="#ctx0" brushRef="#br2" timeOffset="372392.3101">6640 6557 358 0,'0'0'2'15,"0"0"4"-15,0 0 3 16,0 0 2-16,0 0 0 0,0 0 1 16,0 0 1-16,2 9 3 15,1 7-3-15,5 1-3 16,-3 1-2-16,2 1-1 15,4 1-2-15,5-2 0 16,-2-4-1-16,2-11 0 16,9-10 0-16,3-28 1 0,9-22 0 15,10-28-2-15,18-19-3 16,14-17 0-16,15-13 0 0,18-7 0 16,10 5 0-16,6 12 0 15,11 12 0-15,3 26-60 16,-9 19-31-16</inkml:trace>
  <inkml:trace contextRef="#ctx0" brushRef="#br2" timeOffset="373212.1433">980 4726 356 0,'0'0'5'0,"-5"-9"4"15,5 9 1-15,-11-11 3 16,11 11-2-16,-11-12 0 16,11 12 1-16,0 0 0 0,-10 20-2 15,15 2-5-15,4 5-2 16,7 6 0-16,3-1-1 16,3 0 1-16,6-2-1 0,0-6 0 15,4-13-1-15,0-8 1 16,5-11 1-16,8-20-1 15,7-16 1-15,8-21 0 16,17-22 1-16,17-19 0 0,21-23 0 16,16-12-3-16,14-8-6 15,19-23-62-15,3 24-17 16</inkml:trace>
  <inkml:trace contextRef="#ctx0" brushRef="#br2" timeOffset="384295.7948">8830 10040 233 0,'0'0'1'0,"0"0"0"16,0 0 4-16,25 0 1 0,14-2 5 16,21-1 2-16,22-4 2 15,33-1 1-15,34-1 0 16,33-5-1-16,27-1-2 16,26-2-3-16,22-2-3 0,28 2-4 15,14-4-3-15,9 5-3 16,8-2-4-16,-3 3-6 15,2-2-13-15,-11 0-24 16,1 7-22-16</inkml:trace>
  <inkml:trace contextRef="#ctx0" brushRef="#br2" timeOffset="384662.9973">9250 10282 259 0,'0'0'6'0,"25"-9"2"15,10 4 4-15,32-5 3 16,22-2 1-16,43-3 2 0,32-6-1 16,53 1 2-16,33-1-4 15,74-4-4-15,-4 3-3 16,21-3-3-16,20 0-3 0,16 8-13 15,7 9-54-15,1-4-10 16</inkml:trace>
  <inkml:trace contextRef="#ctx0" brushRef="#br2" timeOffset="391176.5375">14401 6084 296 0,'0'0'9'16,"0"-13"7"-16,0 4 3 0,0-1 4 16,0-1 3-16,0 2-1 15,0-3 1-15,0 1-1 16,0 11-8-16,0 0-7 15,0 0-4-15,5 12-3 16,0 8-1-16,0 9-1 16,3 5 0-16,2 5 0 0,-1 4 1 15,4 3-1-15,-2 0 1 16,0-3-2-16,4-6 0 16,-3 4 0-16,0-12 0 0,-3-4 0 15,-2-3 0-15,-3-4 0 16,2-8 0-16,-6-10 0 15,0 0 0-15,0 0 0 16,-6-5 0-16,-1-18 0 0,0-7 0 16,0-4 0-16,-4-11 0 15,2-4 0-15,-1-2 0 16,2-2 0-16,1 6 0 0,2 5 0 16,-2 2 0-16,2 13 0 15,-1-1 0-15,1 11 0 16,-1 2 0-16,5 8 0 15,1 7 0-15,-2-17 0 0,2 17 0 16,0 0 0-16,7-6 0 16,3 5 0-16,6 1 0 15,3-3 0-15,9 0 0 16,5 1 0-16,12-3 0 16,6-2 0-16,3-2 0 0,6 0 0 15,-4 4 0-15,-1-2 0 16,3 4 0-16,-6-2 0 15,-5 5 0-15,-7 0 0 0,2 5-71 16,-7 2-18-16</inkml:trace>
  <inkml:trace contextRef="#ctx0" brushRef="#br2" timeOffset="398224.2618">14302 13181 250 0,'0'0'2'16,"0"0"0"-16,7-5 2 0,3 3 4 15,10-6 3-15,5 6 2 16,12-5 4-16,16 0 2 15,10-4-1-15,20 4 0 16,12-1 0-16,14 0-3 16,13 6-3-16,10 0-3 15,11-1-1-15,4 0-2 0,12 3 0 16,8-2-1-16,8 2 0 16,8-3 0-16,9-1 0 15,3 1-2-15,7 1 0 16,2 2 0-16,-1 0-1 0,-6 2-1 15,-1 4 1-15,-8 0 0 16,-7 4-1-16,-8 0 1 16,-3-3-1-16,-9 2 0 0,-7-1 0 15,-7-4-1-15,-8-1 1 16,-12-1 0-16,-13-2 0 16,-14 0 1-16,-11 0-1 0,-18 0 0 15,-12-2 1-15,-12-1 0 16,-15 3 1-16,-10-3-1 15,-7 3 0-15,-5-1 0 16,-10 1 0-16,0 0 0 16,0 0-1-16,0 0-1 15,3 9 1-15,-3 6-1 16,-3 12 0-16,-4 8 1 0,-3 19 1 16,-5 15 2-16,-2 26-4 15,-6 19 0-15,1 22 0 16,-6 17 0-16,3 20 0 0,4 19 0 15,-2 3 0-15,3 11 0 16,3 4 0-16,2 4 0 16,2 1 0-16,3 3 0 0,0 0 0 15,1 7 0-15,1 5 0 16,0-1 0-16,6-116 0 16,-1 14 0-16,-1-4 0 15,4 12 0-15,-5-9 0 0,2 3 0 16,-1-6 0-1,-2 1 0-15,3-8 0 0,1 2 0 16,-3-14 0-16,0 0 0 16,3-15 0-1,0 0 0-15,-3-12 0 0,2-5 0 16,0-16 0-16,-2-14-7 16,5-42-8-16,-2 28-1 15,-1-1 4-15,3-27 2 16,0 0 4-16,0 0 2 15,0 0 4-15,0 0 6 0,0 0 2 16,-4 0 1-16,-4-2-1 16,3-1-2-16,0 1-4 15,-28-23-6-15,24 15-24 16,2 0-54-16,-10-2-1 0</inkml:trace>
  <inkml:trace contextRef="#ctx0" brushRef="#br2" timeOffset="399120.9629">13704 13144 264 0,'0'0'4'16,"0"0"3"-16,0 0 2 0,8-12 4 15,-8 12 2-15,5-11 4 16,-5 11-1-16,6-9 1 16,-6 9-1-16,0 18-2 0,0 14-1 15,0 24-2-15,-3 23-3 16,0 28-1-16,3 26-1 16,0 24 1-16,0 27 0 15,0 13-2-15,0 15 0 16,0 2 0-16,-5 5 1 0,-3 1-1 15,-3 1-7-15,-8-2 0 16,-2-3 0-16,-2-8 0 16,6-7 0-16,-5-8 0 15,2-12 0-15,5-11 0 16,1-15 0-16,3-22 0 16,6-72 0-16,0-1 0 0,5-4 0 15,-4-5 0-15,1-8 0 16,1 1 0-16,-2-10 0 15,4-1-7-15,0-6 2 0,0 0 0 16,0-4 1-16,0 0 1 16,0-4 2-16,0 1 0 15,0-4 1-15,0 4 0 0,0-2 1 16,0 0-1-16,0-4 1 16,0 1 0-16,0 3 0 15,0 0 0-15,-5-1 0 0,5 2 0 16,-2-2-1-16,2 1-1 15,-2-1-1-15,-1 1-1 16,0-3-3-16,-1-3-2 16,2 0-3-16,-2-2-5 15,4-10-3-15,-5 12-5 16,5-12-4-16,-7 12-9 16,7-12-19-16,0 0-24 0,-8 0-1 15</inkml:trace>
  <inkml:trace contextRef="#ctx0" brushRef="#br2" timeOffset="399577.863">13402 13328 289 0,'0'0'4'0,"0"0"3"15,0 0-3-15,0 0 1 0,-7 12 5 16,4 15 5-16,-2 30 3 15,-5 24 3-15,5 39-4 16,-2 26-1-16,2 32 1 0,-6 27 0 16,9 21-5-16,-3 14-3 15,3 1-3-15,2 2-2 16,0-7 0-16,0-2 0 16,-5-11-2-16,3-5-1 0,-9-10 1 15,-6-10 0-15,2-12-1 16,7-96 0-16,-2 7-2 15,3-11 1-15,2 0-2 16,-3-7 0-16,6 1-7 0,-3-13-8 16,2-3-16-16,3-12-48 15,0-5-5-15</inkml:trace>
  <inkml:trace contextRef="#ctx0" brushRef="#br2" timeOffset="400082.0056">13354 13503 216 0,'0'0'12'16,"0"0"1"-16,0 0 1 0,-12 7 6 16,7 29 5-16,1 35 2 15,-5 28-1-15,0 39 2 0,-1 38-10 16,5 37-2-16,-3 33-2 16,6 22-5-16,-1 7-5 15,1 0-1-15,2-3-1 16,0-14-3-16,0-10 2 0,-3-18 0 15,-4-22-2-15,4-114-3 16,-1 8-1-16,1-10-7 16,-2-1-3-16,0-15-17 15,2 1-40-15,-1-17-10 16</inkml:trace>
  <inkml:trace contextRef="#ctx0" brushRef="#br2" timeOffset="400523.8969">13179 13560 58 0,'0'0'3'0,"-3"-20"7"15,-3 1 10-15,6-4 6 16,0-4 5-16,0-6 1 16,6 1 1-16,0-4 1 0,4 4-2 15,6 2-9-15,4 9-4 16,0-3-6-16,3 4-2 15,4-2-1-15,10 2 1 16,5-2 1-16,20-3 0 0,13-3-1 16,15 3-1-16,16 1 0 15,18 5-2-15,21-1-1 16,14 10-1-16,9 2-2 0,6 8 0 16,5 9 0-16,0 5-4 15,-9 5-6-15,-14-1-14 16,-14 3-58-16,-8-1-3 15</inkml:trace>
  <inkml:trace contextRef="#ctx0" brushRef="#br2" timeOffset="404525.9563">16850 9168 6 0</inkml:trace>
  <inkml:trace contextRef="#ctx0" brushRef="#br2" timeOffset="404943.9516">16395 9644 70 0,'15'-3'3'0,"49"-4"5"15,23-1 4-15,42-4 5 16,31-3 2-16,39 0 2 15,32-5 0-15,38 5-2 16,4 6-7-16,-17-1-20 16,0 10-19-16,-20 0-12 0,-12 5-12 15</inkml:trace>
  <inkml:trace contextRef="#ctx0" brushRef="#br2" timeOffset="405756.4889">16651 9857 333 0,'0'0'0'0,"0"0"0"16,20-8 0-16,8 6 1 0,11-1-1 16,23-2 1-16,25 1-1 15,28-4 1-15,20 3 1 16,43-2-1-16,18 2 0 16,38-4-1-16,19 2 1 15,26 2 0-15,14-4 1 0,26 1 1 16,11-2 2-16,11 3 1 15,15-1 2-15,-4 6 1 16,6-3 0-16,-8 5-1 16,1 0 0-16,-15 5-3 0,-6 5-1 15,-19 0-3-15,-22 7-3 16,-18-1-3-16,-28 1-3 16,-24-2-10-16,-26-3-18 0,-41-3-37 15,-25-1-6-15</inkml:trace>
  <inkml:trace contextRef="#ctx0" brushRef="#br2" timeOffset="408971.8079">681 10555 227 0,'0'0'5'0,"30"3"3"15,12-3 4-15,20 0 1 16,16 0 2-16,26-3 2 15,22-4-1-15,24-2 3 16,23-5-4-16,12-1-3 0,7-5-1 16,16 4-2-16,11-2-2 15,10 1-1-15,7-4-2 16,10 4 0-16,7 1-1 16,9 0 0-16,4-1-1 15,12 3 0-15,5-1 0 0,22-3 0 16,10 0 0-16,12-1 0 15,17-1 0-15,14-4-1 16,10-2 0-16,8 4 0 0,13-5 1 16,-4 2-1-16,41 5 0 15,-37-2 0-15,2 2-1 16,4 1 1-16,-7 2 0 16,7-7 0-16,5 4 0 0,8-4 0 15,-32 2 1-15,74-3-1 16,-31-2 1-16,0 2-1 15,3 1 0-15,-2-1 0 16,0 2 0-16,-9 4 0 0,-4 1 0 16,-15 6 0-16,7 0-1 15,-7 4 1-15,-8 1 0 16,-4 2 0-16,-4 2 0 16,-6 1 0-16,-2 2 0 15,-35-4-1-15,14 4 1 0,-1 0-1 16,-10-1 0-16,-18 1 0 15,-13-6 1-15,-16 4-1 16,-11-1 0-16,-11-1 0 0,-14-1 0 16,-9-3 1-16,-6 4-1 15,-5-2 0-15,-6 1 0 16,-4 3 1-16,-3-3-1 16,-7 5 0-16,-3-2 1 0,-14 2-1 15,-8 0 0-15,-9 2 1 16,-12 3-1-16,-13-3 0 15,-15 1 1-15,-11-1-1 16,-6 1 0-16,-11 1 1 0,-4-1-1 16,-5-1 0-16,-6-2 1 15,-1 0-1-15,-3 0 0 16,-5 0 0-16,-11 0 1 16,-3 0-1-16,-13 0 1 0,-8 0-1 15,-12-2 1 1,-8 2 0-16,-12-3 0 0,-5 3 0 15,-6 0 1-15,-9 0 0 16,0 0 0-16,10 0 0 0,-10 0 1 16,0 0-2-16,0 0 1 15,0 0-1-15,0 0 0 16,0 0 0-16,0 0-1 16,0 0 0-16,0 0 0 0,0 0 0 15,0 0 0-15,0 0 0 16,0 0-1-16,9 0 1 15,-9 0 0-15,15 0-1 0,-6 0 1 16,1 0 0-16,0 0 0 16,0 0 0-16,0 0 0 15,-10 0 1-15,13 0-1 16,-13 0 1-16,9 0 0 16,-9 0 1-16,7-9-1 15,-7 9 1-15,6-20 0 0,-3 3-1 16,-1-5 0-16,-2-9 1 15,0-5-1-15,0-6-1 16,-2-10 1-16,-3-5 0 16,-1-8-1-16,-4-5 1 0,0-3 0 15,-2-7-1-15,2-6 0 16,-5-4 0-16,2-1 0 0,2-9 0 16,-5 7 0-16,3-7-1 15,1 4 0-15,3-1 0 16,-3 5 0-16,1 3 0 15,4 3-2-15,-3 1 1 0,0 6 0 16,5 5 0-16,0-1 1 16,3 8 0-16,-3 1 1 15,0 8 1-15,3 2 0 16,-2 9 0-16,4 4-1 16,-2 4 1-16,2 9 0 15,0 6-1-15,-5 3-1 0,2 7 0 16,1 3 0-16,2 11-1 15,-14-15 0-15,-2 13 1 16,-1 2-1-16,-12 0 1 0,-10 2 1 16,-7 9 0-16,-14 2 0 15,-10 1 1-15,-14 1-1 16,-16 5 1-16,-7 2 0 0,-13 1-1 16,-11-1 0-16,-5-2 0 15,-11 2 0-15,-10-3 0 16,-6-1 1-16,-9 2-1 15,-7-2 0-15,-13-2 1 0,-4 0-1 16,-8 0 0-16,-12-1 1 16,-3 0-1-16,-9 3 0 15,-9-3 1-15,-2-1-1 16,-7-1 0-16,-2-1 0 16,-11-3 0-16,1 4 0 15,-6-3 1-15,0-1-1 0,-3 0 0 16,-7 0 0-16,3-1 0 15,-5 0-1-15,3-4 1 16,-5-1-1-16,3 2 1 16,-2-2-1-16,2-3 1 0,4 0 0 15,-7 0-1-15,2-6 1 16,0 4 0-16,-2-5 0 16,-2 2 0-16,-5-3 0 0,4-1 0 15,-4-3 0-15,1 3 0 16,4-1 0-16,-1 0 0 15,-3 6 0-15,8-7 0 0,-7 4-1 16,5 0 1-16,-6-1 0 16,3 2-1-16,3 0 1 15,-8 1 0-15,7-4-1 16,1 3 1-16,-1 2 0 16,1-2 0-16,0 4 0 0,1-4-1 15,5 6 1-15,1 0 0 16,-3 0 0-16,6 0 0 15,-3 6-1-15,2-1 1 16,0 2 0-16,7 1 0 16,0 2 0-16,3 0 0 0,6 5 0 15,0-4-1-15,7 1 1 16,0 7 0-16,4-6-1 0,1 5 1 16,3 1-1-16,-1-3 1 15,7 4 0-15,4-2 0 16,-6 1 0-16,11 1 0 15,1 0 0-15,6 0 0 0,-3-3 0 16,10 3 0-16,0-2 1 16,8-1-1-16,7-2 0 15,5-4 1-15,8 5-1 16,6-7 0-16,7 1 1 16,11 0-1-16,6-5 0 0,9-2 0 15,8-3 0-15,9 0 0 16,9 0 0-16,13-4 0 15,9-2 0-15,6-5 1 16,12 4-1-16,12-2 0 0,9-1 1 16,9 2 0-16,9-1 0 15,10 4-1-15,8-1 0 16,2 6-1-16,17 0 1 0,-6 11-1 16,6 8 1-16,10 8-1 15,5 13 2-15,0 14 0 16,5 11 2-16,5 19-1 15,-1 8 0-15,1 17 1 0,2 7-1 16,1 13 0-16,2 4 0 16,-5 8-1-16,0 4-1 15,-4 1 2-15,-5-2-2 16,-2 1 1-16,-3-3-2 16,-6-8 1-16,-5-8 0 0,0-10 0 15,-5-14-1-15,0-20 0 16,-1-13 0-16,4-15-1 15,-3-16 0-15,5-13 0 16,5-13-1-16,10-7-1 16,8-7-2-16,14-8-3 0,10-2-7 15,23-9-31-15,14 6-36 16,21-5-4-16</inkml:trace>
  <inkml:trace contextRef="#ctx0" brushRef="#br2" timeOffset="414189.7143">21233 7181 322 0,'0'0'7'0,"0"0"1"0,0 0 3 15,0 0 1-15,0 8 1 16,0-8 1-16,0 10 1 16,0-10 1-16,2 14-6 15,0 0-2-15,6-1 0 0,0 3-2 16,1 1 0-16,4 3 0 15,4-8 0-15,4-2 0 16,5-10 0-16,12-10 0 0,14-25 0 16,14-16 1-16,27-24 1 15,19-16-4-15,18-19-4 16,24-13 0-16,12-6 0 16,6 2 0-16,9 5 0 0,-10 16 0 15,-9 12 0-15,-17 15 0 16,-27 17 0-16,-18 18 0 15,-28 8 0-15,-17 17 0 16,-20 7 0-16,-15 4 0 16,-11 6 0-16,-9 2 0 0,0 0 0 15,0 0 0-15,0 0 0 16,0 0 0-16,0 0 0 16,0 0 0-16,0 0 0 15,0 0 0-15,0 0 0 16,0 0 0-16,0 0 0 15,0 0 0-15,0 0 0 16,0 0 0-16,0 0 0 0,0 0-26 16,-8 0-63-16,8 0-4 15</inkml:trace>
  <inkml:trace contextRef="#ctx0" brushRef="#br2" timeOffset="428237.6473">2432 6679 205 0,'0'0'8'16,"0"0"3"-16,-11 9 6 16,11-9 1-16,-9 11 4 0,9-11 2 15,-8 12 0-15,8-12 1 16,-8 10-5-16,8-10-4 15,0 0-4-15,0 0-1 0,0 0-1 16,18-8-1-16,5-14 0 16,10-11 1-16,15-14-1 15,20-7-1-15,6-13 0 16,16-5-1-16,6-8-2 16,7 2-2-16,-4 4 0 0,0 1-1 15,-4 7 0-15,-8 4 0 16,-5 5-1-16,-5 5 0 15,-7 0 0-15,-8 7-1 16,-2 4 0-16,-15 7-1 0,-7 10 0 16,-5 5-1-1,-15 4-2-15,-7 12-4 0,-11 3-4 16,0 7-7-16,-14 6-21 16,-12 6-43-16,2 1-4 0</inkml:trace>
  <inkml:trace contextRef="#ctx0" brushRef="#br2" timeOffset="428707.6566">2370 6733 253 0,'0'0'6'0,"0"0"5"15,0 0 2-15,0 0 1 0,0 0 0 16,0 0 2-16,7-12 2 15,3-6 2-15,7-9-5 16,11-15-1-16,9-10-2 0,15-15-1 16,15-12 1-16,15-8-1 15,9-4-2-15,10-4-1 16,3 2-1-16,1 5-2 16,-1 2-1-16,-8 6-2 0,-1 5 0 15,-10 12-1-15,-8 1 0 16,-8 7-1-16,-6 10-1 15,-11 11 0-15,-13 6-2 16,-6 9 0-16,-13 8-3 0,-10 10-6 16,-9 8-9-16,-7 8-13 15,-12 5-32-15,-4 7-17 16</inkml:trace>
  <inkml:trace contextRef="#ctx0" brushRef="#br2" timeOffset="429066.0608">2292 6817 108 0,'0'0'7'16,"0"0"9"-16,0-7 10 15,7-11 4-15,11-6 4 0,12-16 0 16,10-12 3-16,17-20 0 15,20-15-5-15,18-12-5 16,14-12-9-16,12-8-5 16,8-2-3-16,4 1-1 15,2 6-3-15,-2 8-2 16,-8 4 0-16,-11 14-2 0,-5 5-1 16,-15 12-1-16,-7 6 1 15,-11 16-2-15,-17 5 0 0,-10 11 0 16,-14 8-1-16,-10 11-3 15,-9 6-6-15,-16 8-8 16,2 5-22-16,-17 10-38 16,-5 7-5-16</inkml:trace>
  <inkml:trace contextRef="#ctx0" brushRef="#br2" timeOffset="445766.1357">4296 9631 201 0,'0'0'9'0,"0"0"3"0,-14-12 1 16,-2 3 2-16,2-4 2 15,-4 0 2-15,-5 1-1 0,-2-3 0 16,-2 10-9-16,0 5-2 16,-5 14-3-16,2 13 0 15,-4 21-3-15,-2 14 0 16,-1 15-1-16,-3 12 2 0,6 12 1 16,6 6 2-16,2 6 0 15,6-1 1-15,16-8-2 16,4-7 1-16,18-10 0 15,12-13-1-15,5-11-2 16,9-14-1-16,6-18-1 0,7-11 2 16,3-16 0-16,2-13 0 15,0-20 1-15,3-13 0 16,-3-15 0-16,-3-12 0 16,-1-10-1-16,-9-16 1 0,-6-6-1 15,-11-6 0-15,-12-9-1 16,-10-3 0-16,-10 3 0 15,-13 4 1-15,-9 10 0 0,-10 8 0 16,-11 20-1-16,-6 14 0 16,-6 26 0-16,-5 19 0 15,-9 17-1-15,-1 23-1 16,-4 16 0-16,-2 20 0 16,5 13 0-16,9 10 0 15,9 10-3-15,16 0-7 0,27-7-47 16,20 7-19-16</inkml:trace>
  <inkml:trace contextRef="#ctx0" brushRef="#br2" timeOffset="446450.6428">10792 9819 202 0,'0'0'3'0,"-10"0"-1"0,2 0 1 15,-9 6-1-15,4 6-1 16,-6 12 1-16,1 17 2 15,-5 13-4-15,6 23 0 0,2 17-8 16,8 19-6-16,4 14-9 16,3 7-21-16,18 8-15 15</inkml:trace>
  <inkml:trace contextRef="#ctx0" brushRef="#br2" timeOffset="610470.02">17940 16607 195 0,'0'0'7'0,"0"0"4"16,0-8 4-16,0 8 1 15,0 0 4-15,0 0 0 16,0-9 1-16,0 9 2 0,0 0-6 16,0 0-4-16,0 0-1 15,0 0-4-15,0 0-1 16,0 0-2-16,0 0-1 15,0 0-3-15,0 0 0 0,0 0-1 16,0 0-1-16,0 0 0 16,0 0 0-16,0 0 0 15,0 0 1-15,0 0 0 16,0 0 0-16,0 0 1 0,0 0 0 16,0 0-1-16,0 0 2 15,0 0-1-15,0 0 0 16,0 0 1-16,0 0-1 0,0 0-1 15,0 0 1-15,0 0 0 16,0 0-1-16,0 0-2 16,0 0-2-16,0 0-3 15,0 0-8-15,0 0-14 16,4 5-37-16,-4-5-11 0</inkml:trace>
  <inkml:trace contextRef="#ctx0" brushRef="#br2" timeOffset="612086.3663">17949 16599 207 0,'0'0'5'16,"0"0"2"-16,0 0-1 0,-2 6 3 15,2-6-1-15,0 17 4 16,-3-2 3-16,-1 9 1 16,2 2-1-16,0 10-1 0,-1 9 4 15,-1 10 0-15,1 6 2 16,-2 9-2-16,3-33-2 16,0 8 0-16,-1 5-1 15,3 1-3-15,0 4-3 16,-4 4-1-16,4 4-1 0,0 0-4 15,0 0 0-15,0 4-2 16,4-4-1-16,-4 7 1 16,5-5-1-16,-5 1 0 15,2-1-1-15,-2 1 2 16,3-3-1-16,-3-9 1 16,0-7 0-16,0 0 0 15,2-9-1-15,-2-38 0 16,0 32 1-16,0-5-2 0,0-2 0 15,-2 0-2-15,2-25-2 16,0 0-4-16,0 0-5 16,-3 9-8-16,-1-1-17 15,1 2-35-15,-5 2-9 16</inkml:trace>
  <inkml:trace contextRef="#ctx0" brushRef="#br2" timeOffset="612471.7417">17959 16907 252 0,'0'0'6'15,"0"0"1"-15,0 0 2 0,-3 10 5 16,1 7 2-16,-1 10 3 16,-1 18 2-16,1-13 1 0,-1 4-1 15,4 15-4-15,-2 3 1 16,2 8-6 0,-2 5-2-16,-1 5-2 0,3 5-3 15,-4 0 0-15,1 5-2 16,-2-1-1-16,1 3-1 15,-3-7 0-15,1 5 1 0,1-8-2 16,-2 0 0 0,2-6-4-16,-3-14-7 0,-2-4-11 15,10-50-22-15,-2 29-36 16,-6 1-3-16</inkml:trace>
  <inkml:trace contextRef="#ctx0" brushRef="#br2" timeOffset="613069.3642">17921 16711 275 0,'0'0'7'0,"0"0"3"16,0 0 3-16,0 0 1 16,0 0 1-16,0 0 0 0,0 0 1 15,0 0-1-15,-13 3-5 16,5 9-3-16,-3 7-1 15,-4 10-2-15,-2 3 0 16,-6 4 1-16,1 6-1 0,-6 1 2 16,4-1-1-16,-1 0-2 15,-2-10 1-15,6-7-2 16,1-2-1-16,6-6 1 0,-2-7-1 16,8-3-1-16,8-7 1 15,0 0-1-15,0-14 0 16,8-4 0-16,10-10 0 15,5-6 0-15,2-6-1 0,7-10 1 16,0-1-2-16,5-4 1 16,-2 3 1-16,-4 2-1 15,-1 7 0-15,-4 7 1 16,-3 6 0-16,-6 8 2 16,-4 6-1-16,-6 5-1 0,-7 11-1 15,0 0 2-15,10 8-2 16,-6 11 3-16,5 13 0 15,-2 13-1-15,7 5 1 16,6 12 1-16,-2 1-5 0,10 7-14 16,-4-6-60-16,3-2-1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2:52.02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16745 8545 419 0,'0'0'0'16,"0"0"-2"-16,0 0 1 0,-4 6 0 16,4-6 4-16,9 0 5 15,16-17 4-15,23-13-1 16,24-24 3-16,32-26 0 15,44-24-3-15,43-37-15 16,114-62-61 0,107-8-7-16</inkml:trace>
  <inkml:trace contextRef="#ctx0" brushRef="#br0" timeOffset="25407.2561">2931 9394 331 0,'0'0'6'15,"0"0"2"-15,0 0 1 16,-9-3 0-16,9 3 2 15,0 0 0-15,0 0 0 0,0 0 3 16,21-2-4-16,9-2-1 16,22 1 0-16,13-3 1 15,22-2-1-15,16 1 1 0,8-3-2 16,11 0-1-16,2 5-2 16,-2 1-1-16,-8 1-1 15,-12 3 0-15,-11 0-1 16,-8 0 1-16,-10 0-1 15,-11 3-1-15,-11-1 0 0,-8 0 0 16,-8-2 0-16,-8 3-1 16,-10-1 1-16,-4-2-1 15,-13 0 2-15,0 0-2 16,-5 10 0-16,-15-5 0 0,-10 0 0 16,-9-1 0-16,-14 4 0 15,-14 2-3-15,-15 3 2 16,-7 0-1-16,-15 1 0 0,-6 6 1 15,-7 2-1-15,-7 2 1 16,2 2 0-16,-2 3 0 16,2-1 0-16,7-1 1 15,11-4 0-15,15-1 0 16,14-8 0-16,17-2-1 0,18-1 1 16,24-4 0-16,16-7 1 15,35 0 1-15,24 0 0 16,29-10 0-16,20-4 1 0,24-4 1 15,12-2-2-15,13-7-2 16,0 0 0-16,0-1 0 16,-14 6 0-16,-15 6 0 15,-17 8 0-15,-18-2-7 16,-7 11-77-16,-22 13-3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3:00.2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15980 7892 388 0,'0'0'1'0,"0"0"2"16,0 0 3-16,0 0 1 0,0 0 1 16,-10 0 1-16,10 0 2 15,0 0 2-15,0 0 1 16,15 0-2-16,5-5-1 0,12-7 0 16,20-18 0-16,28-22-5 15,32-26-6-15,39-22 0 16,50-25 0-16,72-20 0 0,42-11 0 15,52-13-70-15,45 3-19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3:03.9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8005 7860 314 0,'0'0'5'0,"0"0"3"16,-15 0 1-16,15 0 2 15,-13 3 1-15,13-3 1 16,-12 7 2-16,12-7-1 0,-9 12-2 15,9-12-1-15,6 10 0 16,13-10 1-16,14-13-1 16,22-18 2-16,30-22-1 0,39-22 0 15,41-28-2-15,49-19-4 16,41-21-6-16,76 2-11 16,-6-11-70-16,9 4-4 15</inkml:trace>
  <inkml:trace contextRef="#ctx0" brushRef="#br0" timeOffset="35404.5701">3580 8477 278 0,'0'0'8'0,"0"0"5"16,-10 3 3-16,10-3 4 0,-12 2 1 15,12-2 3-15,-15 3 1 16,15-3 0-16,-15 0-8 15,15 0-4-15,0 0-4 0,0 0-1 16,10 4-2-16,15-4-1 16,12 0 0-16,8-2-1 15,11-3 1-15,10 0 0 16,6-2-1-16,2-1-4 16,1-1 0-16,-7 0 0 0,-2 5 0 15,-9-1 0-15,-2 0 0 16,-7 2 0-16,-9 0 0 15,-4 3 0-15,-10-2 0 16,-4 0 0-16,-5 2 0 0,-4 0 0 16,-12 0 0-16,0 0 0 15,0 0 0-15,0 0 0 16,-15 0 0-16,-5 0 0 16,-5 7 0-16,-10 1 0 15,-9 4 0-15,-11 3 0 0,-7 5 0 16,-5 2 0-16,0 0 0 15,-1 0 0-15,1-1 0 16,7-6 0-16,14-1 0 16,2-6 0-16,14-1 0 0,12-5 0 15,5 1 0-15,13-3 0 16,0 0 0-16,7 0 0 0,17-5 0 16,12-2 0-16,12 2 0 15,7-10-3-15,12 7-85 16,2-1-2-16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3:05.6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11808 9701 296 0,'0'0'6'16,"0"0"3"-16,0 0 3 15,0 0 1-15,-2 7 2 0,2-7 0 16,0 0 3-16,0 0-1 16,0 0-4-16,-3 10-4 15,3-10-3-15,0 0-1 16,0 0 0-16,0 0-1 0,0 0 1 16,0 0 0-16,13 8 2 15,-1-8 1-15,18-12 3 16,15-14-1-16,27-18 1 15,40-21 0-15,40-19-11 0,46-20 0 16,64-15 0-16,43-20-14 16,83-12-69-16,20-5-5 15</inkml:trace>
  <inkml:trace contextRef="#ctx0" brushRef="#br0" timeOffset="3420.1388">2811 9249 351 0,'0'0'6'16,"0"0"2"-16,0 0 3 15,-9-7 1-15,9 7-2 16,0 0-1-16,0 0 1 15,0 0 1-15,0 0-4 0,9 0-1 16,17 2-1-16,6 3 2 16,16-5 1-16,14 0 1 15,7 0 1-15,16-2-1 16,4-3 0-16,11-2-2 0,4 2-1 16,10-5-6-16,1 3 0 15,2 0 0-15,0-1 0 16,1 0 0-16,-3 1 0 0,-6-1 0 15,-7 1 0-15,-15 2 0 16,-9-2 0-16,-16 4 0 16,-16-2 0-16,-11 5 0 15,-10 0 0-15,-9 0 0 0,-9 0 0 16,-7 0 0-16,0 0 0 16,-5 5 0-16,-8 2 0 15,-6-4-3-15,1 8-30 16,-12 4-44-16,-6-6-12 15</inkml:trace>
  <inkml:trace contextRef="#ctx0" brushRef="#br0" timeOffset="3623.793">2802 9465 179 0,'0'0'1'0,"0"0"3"16,7 4 1-16,11-4 3 15,12 0 1-15,12 0 4 16,25 3-8-16,15 8-44 0,15-8-12 16</inkml:trace>
  <inkml:trace contextRef="#ctx0" brushRef="#br0" timeOffset="39503.8387">2941 9599 229 0,'0'0'7'0,"0"0"4"15,0 0 5-15,-10 0 2 0,10 0 1 16,0 0 0-16,-12 0 1 16,12 0 0-16,0 0-3 15,0 0-3-15,10 0-3 16,10 0-2-16,12 0 0 16,9-7 1-16,15 2 2 0,16-8 0 15,10 0-1-15,19-4-1 16,9 3-1-16,5-1-2 15,2 0-1-15,-1 3-1 16,-6 7-1-16,-6-1-2 0,-7 6 2 16,-15 0-4-16,-5 6 0 15,-12-1 0-15,-5 0 0 16,-8 2 0-16,-10-1 0 16,-5-2 0-16,-12-1 0 0,-5-1 0 15,-5 2 0-15,-15-4 0 16,12 0 0-16,-12 0 0 15,0 0 0-15,-11 0 0 0,-2 0 0 16,-8 0 0-16,-1-4 0 16,-5 2 0-16,-3-5 0 15,-3 4 0-15,1-5 0 16,2 6 0-16,0-2-43 0,6 4-45 16,-3 0-3-16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3:52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2697 11708 172 0,'0'0'4'0,"0"0"2"15,13 2 4-15,-3 3 3 16,5-3 4-16,7 0 2 16,8 4 2-16,8-4 2 15,8 3-1-15,12-2-2 16,4-3-3-16,12 0-2 0,6 0-1 15,8 0-2-15,10-3-3 16,7 0-2-16,2-1-1 16,10-2 0-16,4 4-1 15,6-3 0-15,1 1-1 0,15 1 0 16,1-2 0-16,8 1 0 16,5-2 0-16,4 1 0 15,11-2 0-15,4-1-1 0,6 0 1 16,4-2-1-16,5 2 0 15,3-1-1-15,6-1 0 16,8 3 0-16,1-3-1 16,2-2 0-16,4 0 0 15,5 0 0-15,4-5-1 0,2 5 1 16,1 0 0-16,3-2 0 16,-1 4 0-16,7-3 0 15,-1 4-1-15,8-2 1 0,-5 1 0 16,8 3 0-16,5 0 0 15,3-1 0-15,4 1-1 16,4-1 1-16,2 6 0 16,1-6 0-16,4 6 0 15,-7 2 0-15,8-3 0 0,-5 3-1 16,1 0 1-16,-3 3 0 16,5-1-1-16,-3 3 1 15,-1 0 0-15,2 0 0 0,-6-1-1 16,3 2 1-16,0 2-1 15,-8-1 1-15,2 0-1 16,-6 3 1-16,-3 1-1 16,-4-2 0-16,-3 4 1 0,-5-3-1 15,0 2 0-15,-3-1 1 16,-6 0-1-16,1 4 1 16,-3-5-1-16,1 0 1 15,-5 2-1-15,-8-2-1 0,1 3 1 16,-6-1-1-16,-5-1 0 15,-7 0 0-15,-2 4 0 16,-13-3 0-16,-4 2 0 16,-4-2 2-16,-5-1-2 15,-14 2 1-15,-3-1 0 16,-10 3 0-16,-8-2 0 0,-7 0 0 16,-6 2 0-16,-10-3 0 15,-9-1 0-15,-11 5 0 0,-6-4 1 16,-7 0-1-16,-13-3 0 15,-9 2 0-15,-9-1 0 16,-9-5 0-16,-10 1 0 16,-8-2 0-16,-3-4 0 0,-16 0 0 15,8 2 0-15,-8-2 0 16,0 0-1-16,0 0 0 16,0 0-1-16,0 0-5 15,-11 6-14-15,-19-1-59 0,3-3-4 16</inkml:trace>
  <inkml:trace contextRef="#ctx0" brushRef="#br0" timeOffset="1579.3928">3098 12034 90 0,'0'0'1'0,"0"0"2"16,10 3 3-16,-10-3 4 0,14 7 7 15,-1-3 4 1,9 2 4-16,5 1 3 0,9-4 1 15,6-1-2-15,5 0-1 16,12 1-4-16,3-3-5 16,11 0-4-16,1 0-4 15,4 0-1-15,9 0-3 0,2 0 0 16,11-5 1-16,-1 5-2 16,13-5 0-16,5 0 0 0,2 0 1 15,8 1-2-15,6 1 1 16,7-2 0-16,5-2-1 15,6 2 0-15,6-3 0 0,7 3 0 16,7-4-1-16,6 1 0 16,-1 4-1-16,-1-5 0 15,13 1 1-15,-7 2-1 16,2 0-1-16,3 2 1 0,3-1 0 16,-1 0 0-16,1-1 0 15,2-1 0-15,6 0 1 16,-2 2-1-16,5-2 0 15,5 2 1-15,-7 0-1 16,3-2 1-16,-1 2 0 16,3-1-1-16,-4 2 1 15,-3-4 0-15,0 2-1 0,1 2 0 16,5-1 0-16,-4 0 0 16,4-2 1-16,3 2-1 0,3-1 1 15,2 2-1-15,3-1 0 16,3 0 1-16,-8 2-1 15,1 3 1-15,0 0-1 0,-3 0 0 16,1 0 0-16,-3 3 0 16,-3 0-1-16,0 1 1 15,6-1 0-15,-4 1-1 16,8-1 1-16,-4 0 0 0,-1 2 0 16,2-5-1-16,0 4 1 15,-5-1 0-15,-1-1-1 16,-2 4 0-16,-12 0 1 15,0 2-1-15,-2 1 0 16,-5 0 0-16,-1 1 0 16,-1-2 0-16,-6 1 0 15,4 3 0-15,5-2 0 0,-5-2 0 16,4 1 1-16,1-1-1 16,-1 4 0-16,1-3 0 0,-3 0 0 15,-3 1 0-15,-2 0 0 16,-2 0 0-16,-11 2 0 15,-1-2 0-15,-9 2 0 0,-1-2 0 16,-9 2 0-16,1-2 0 16,-13 1 0-16,-8-2 0 15,1 2 1-15,-5-4-2 0,-12 3 2 16,-8-1-1-16,-11-1-1 16,-8 1 1-16,-12-1 0 15,-8-3 0-15,-13 0 0 16,-11 3 0-16,-6-5-1 15,-13-1 1-15,-2 0-1 16,-13-2 0-16,9 3 0 16,-9-3-2-16,0 0-3 0,0 0-9 15,-2 10-25-15,2-10-40 16,-20 12 0-16</inkml:trace>
  <inkml:trace contextRef="#ctx0" brushRef="#br0" timeOffset="282847.8081">4007 5603 89 0,'0'0'7'0,"0"0"6"16,-5-7 6-16,5 7 7 15,-9-12 2-15,9 12 5 16,-8-15 1-16,8 15 0 15,-10-12-6-15,10 12-7 0,0 0-6 16,-10-8-5-16,10 8-4 16,-7 12-1-16,0 5-3 0,-4 5 0 15,-1 6 0-15,-6 7 1 16,4 4 0-16,-7 4 1 16,7 4 0-16,-6 0 0 15,4 5 0-15,-4 3-1 0,8-1 1 16,0-1-1-16,0 5 1 15,2 2-1-15,2-2 0 16,4 0-1-16,-1 1 0 0,0-4 0 16,5 0 0-1,-3-1 0-15,3-3 0 0,-3-1 0 16,-3 0 1-16,5 0-1 16,-4-4 1-16,0 1-1 15,1 1 0-15,-7-1 0 16,4-3 0-16,2-2-1 0,-2 4 0 15,2-7-1-15,-1 1 1 16,1-4-1-16,1 1 1 16,-1-1-1-16,0-2 1 15,3 0 0-15,-1-4-1 0,3 3 1 16,-3-4-1-16,3 3 1 16,0-4-1-16,0-3 0 15,0-1 0-15,0-1 0 0,0-1 0 31,3-2 0-31,0-1 0 0,-1-1 0 0,3-1 0 16,0-1-1-16,-3-4 1 0,3 0 0 16,-3-2 0-16,4 0 0 15,-6-10 0-15,5 12 1 16,-5-12-1-16,0 0 1 16,5 7-1-16,-5-7 1 15,0 0 0-15,0 0 0 16,0 0 1-16,0 0-1 0,0 0 1 15,0 0 0-15,0 0 0 16,0 0 0-16,0 0 0 16,0 0-1-16,0 0 1 0,0 0 0 15,0 0-1-15,0 0 1 16,0 0-1-16,0 0 0 16,0 0-1-16,0 0 1 15,0 0 0-15,0 0-1 0,0 0 0 16,0 0 1-16,0 0-1 15,0 0 1-15,0 0-1 16,0 0 0-16,0 0 1 16,0 0-1-16,0 0 0 0,0 0 0 15,0 0 1-15,0 0-1 16,-5-4 0-16,5 4 0 16,0 0 0-16,0 0 1 15,0 0-1-15,0 0 0 16,0 0 0-16,0 0 0 0,0 0 0 15,0 0 0-15,0 0 0 16,0 0 0-16,0 0-1 0,0 0 1 16,0 0 0-16,0 0 1 15,0 0-1-15,0 0 0 16,0 0 0-16,0 0 0 16,0 0 0-16,0 0 0 15,0 0 0-15,-8-11 0 0,8 11 0 16,0 0-1-16,0 0 1 15,0 0-1-15,0 0 0 16,0 0-1-16,0 0 0 16,0 0-3-16,0 0-1 0,0 0-2 15,0 0-4-15,0 0-5 16,0 0-5-16,0 0-13 16,-10 0-42-16,10 0-7 15</inkml:trace>
  <inkml:trace contextRef="#ctx0" brushRef="#br0" timeOffset="286600.4234">3717 7193 220 0,'0'0'7'0,"0"0"0"16,0 0 2-16,0 0-1 16,7 6-2-16,-7-6 0 0,0 0-1 15,0 0 1-15,7 12-6 16,-7-12-2-16,6 16 1 15,-1-3 0-15,2 3 3 0,-2 6 4 16,0 3-1-16,3 3 1 16,-3-2 1-16,0 8-1 15,-1-4 0-15,0 3 0 16,2 1-1-16,-1-1 1 16,1 2-2-16,1-1 1 0,-2 1-2 15,2 0 2-15,-3-1-1 16,2-1 0-16,-2-2 0 15,2-3 0-15,-4-1-1 16,0-4 1-16,1 1 0 31,2-2-1-31,-3-5-1 16,2-2 0-16,-4 0 0 0,2-4 0 16,1-2 1-16,-3-9-2 15,4 11 0-15,-4-11-1 16,0 0 1-16,0 0 1 0,7 4-1 15,-7-4 0-15,0 0 0 16,0 0 1-16,0 0-1 16,0 0 0-16,0 0 0 15,0 0 0-15,0 0 0 16,0 0-1-16,14 5 1 16,-14-5 0-16,0 0 0 15,9 3 1-15,-9-3-1 0,12 0 0 16,-12 0 0-16,16 2 0 15,-7 1 0-15,1-3 0 16,1 2-1-16,3-2 1 0,1 0-1 16,2 2 1-16,1-2-1 15,-2 0 1-15,10 0-1 16,-6 0 1-16,3 0-1 0,4 0 0 16,-3 0 1-16,6 0-1 15,0 0 0-15,2 0 1 16,4 0-1-16,-1 2 0 0,-1-2 1 15,6 6 0-15,-1-4-1 16,4-2 1-16,4 5 0 16,-2-2 0-16,5-2 0 15,-1 5-1-15,4-4 1 16,-1 4 0-16,-4-2-1 16,2 1 1-16,1 0-1 15,-2-1 1-15,2 2-1 0,-2 0 1 16,1-1-1-16,-3 2 1 15,2-2-1-15,-3 2 0 16,3-2 1-16,-2 0 0 0,-3 0 0 16,7 0-1-16,-3 2 1 15,-4-4-1-15,1 3 1 16,2 0-1-16,-2-4 1 0,-1 4-1 16,-4-2 0-16,5-1 1 15,-3 0-1-15,-2-3 1 16,5 2-1-16,-6 4 0 0,4-6 1 15,-6 4-1-15,1-2 0 16,3 1 0-16,-5 2 0 16,1 1 2-16,-7-5-2 15,4 4 0-15,1 1 0 16,-3-2 0-16,-2 1 0 16,0 0 0-16,4-2 1 15,-4-1-1-15,6 3 0 0,-6-2 1 16,2-1-1-16,-2 0 0 15,2 1 1-15,0-3-1 16,3 2 0-16,-3 1 1 0,3-3-1 16,-3 0 1-16,3 0-1 15,3 0 0-15,-1 0 1 0,0 0-1 16,4 0 0-16,-2-3 1 16,3 1-1-16,-3 2 0 15,4-3 0-15,-1 3 0 16,0-2 1-16,-2 2-1 0,2-2 0 15,4 2 1-15,-5-3-1 16,6 3 0-16,1-3 0 16,2 1 1-16,1 0-1 15,2-1 0-15,2 0 1 16,-3 1-1-16,5 0 1 0,-3 2-1 16,4 0 0-1,-3 0 1-15,2 0-1 0,5 0 1 16,0 0-1-16,3 0 1 15,-2 2-1-15,6-2 1 16,-2 0-1-16,0 0 0 0,1-2 1 16,3 2-1-16,-1-3 0 15,-3 1 1-15,2 2-1 16,1-2 0-16,-3 2 0 0,0 0 0 16,0 0 1-16,3 0-1 15,-5 0 0-15,2 2 1 16,0-2-1-16,0 2 1 0,-3-2-1 15,3 3 0-15,-2-3 0 16,0 2 1-16,-1 0-1 16,2 1 1-16,-3-3-1 15,2 3 0-15,-1-1 0 16,0 0 1-16,-2 1-1 16,0-3 0-16,-3 3 1 0,1-3-1 15,2 2 0-15,-2 0 0 16,-3-2 0-16,3 3 0 15,-1-1 0-15,0 1 1 16,3-2-1-16,-2 2 0 0,6 0 0 16,-5 2 0-16,2-2 0 15,-1-3 1-15,2 4-1 16,1-4 0-16,2 3 0 0,0-3 1 16,1 0-1-16,1 0 0 15,5 0 0-15,-1-3 1 16,1 3-1-16,3-4 0 0,0 1 0 15,1 3 0-15,-2-3 0 16,2 1 0-16,-2 2 0 16,1 0 0-16,-2 0 0 15,-5 0 0-15,2 0 0 16,-3 0 0-16,1 0 0 16,2 0 0-16,-5-3 1 15,-5 3-1-15,3 0 0 0,0 0 0 16,-5 0 0-16,-4 0 0 15,4 0 0-15,-3 0 0 16,0 0 0-16,3 0 1 0,-5 0-1 16,0 0 0-16,-4 5 0 15,2-2 0-15,-3 0 1 16,-3 1-1-16,0-1 0 0,0 0 0 16,-3-1 0-16,7 0 0 15,-4 2 0-15,1-2 1 16,1-2-1-16,1 0 0 15,-2 3 1-15,0-3-1 0,0 0 0 16,1 0 0-16,-3 0 1 16,0 0-1-16,-4 0 0 15,3-3 0-15,1 1-1 0,0-2 1 16,0 0 0 0,0 1 0-16,0 0 0 15,3-1 0-15,-2-2 1 0,6 1-1 16,-5 2 0-16,5-1 0 15,0 2 0-15,2-1 0 16,-1 1 0-16,1 0 0 0,2 2 0 16,3-3 0-16,-1 0 0 15,-4 3 0-15,2-2 0 0,1 0 0 16,-2 2 0-16,1-3 0 16,-4 3 0-16,2-5 0 15,0 3 0-15,-2-1 0 16,2 1 0-16,-2 0 0 0,-1-1 0 15,-3 3 0-15,4-5 0 16,-5 2 0-16,-2 3 0 16,2-1 0-16,-4-5 0 15,-1 4 0-15,-1-1 0 16,0 0 0-16,3 1 1 0,-5 2-2 16,2-4 2-16,0 0-2 15,-2 2 2-15,0 0-1 16,2-1 0-16,-6 3 0 15,2-3 0-15,0 1 0 16,2 2 0-16,-3 0 0 0,0 0 0 16,3 0 0-16,-3 0 0 15,3 0 0-15,0 0 0 16,0 2 0-16,-1-2 0 0,4 0 0 16,-3 0 1-16,1 0-1 15,2 0 0-15,-3-7 0 16,-1 4 0-16,-1-5 1 0,-1 4-1 15,-1-1 0-15,2 0 0 16,-3 0 0-16,-3 1 0 16,6 1 0-16,-5 3 0 15,1-5 0-15,1 3 0 0,-3-1 0 16,2 0 0-16,-1 2 0 16,2-2 0-16,-2 0 0 15,-4 1 0-15,1-1 0 16,-3 1 0-16,-3 2 0 15,-3-2 0-15,-2 2 0 16,1-3 0-16,-4 1 0 0,-2 2-1 16,0 0 1-16,-5-3 0 15,1 3 0-15,-10 0 0 16,13 0 0-16,-13 0 0 0,0 0-1 16,0 0 1-16,0 0 0 15,10 0-1-15,-10 0 1 16,0 0 0-16,0 0 0 15,0 0 0-15,0 0 0 0,0 0-1 16,0 0-1-16,0 0-3 16,0 0-4-16,0 0-6 15,0 0-2-15,0 0-3 16,0 0-4-16,0 0-6 0,0 0-11 16,0 0-27-16,-8 0-9 15</inkml:trace>
  <inkml:trace contextRef="#ctx0" brushRef="#br0" timeOffset="290592.9484">17822 8049 230 0,'0'0'6'0,"0"0"3"0,0 0 3 16,12-11 1-16,-12 11 1 16,18-10 2-16,-3 3 1 15,-2 0 2-15,6-1-5 16,1 1-2-16,-1-1-1 0,3 0 0 15,4-1-2-15,-1 2 0 16,2-3-2-16,1-2-1 16,2-1-1-16,0-2-1 15,-1 2-1-15,-3-4 0 0,2 2 0 16,-3-1 0-16,0 0-1 16,0-4 0-16,-2 3 1 15,-4 0 0-15,2-1 0 16,1 2-1-16,-3-4 0 15,4 2 0-15,-3 0 0 0,0 4-1 16,5-4 1-16,-3 3-1 16,3 1 1-16,-3 2-1 0,1-1 1 15,2 0-1-15,-3 6 0 16,-4-1-1-16,8 4 1 16,-3 1-1-16,2-2 0 15,0 5 0-15,5 0 0 16,2 0 0-16,5 0 1 0,0 0-1 15,3 0 0-15,0-3 0 16,5 3 1-16,-3-2-1 16,0 2 1-16,0-2-1 15,1 2 0-15,-1-3 1 0,3 1 0 16,-3 2-1-16,2-2 0 16,4 2 1-16,0 0-1 15,-3 0 1-15,4-3-1 16,-5 3 0-16,2-3 1 15,-5 1 0-15,4-1-1 0,-2 1 1 16,0-2-1-16,6-2 1 16,-8 1-1-16,5-2 1 15,-2 1-1-15,-2-1 1 0,3 0-1 16,-5-1 0-16,-2 1 0 16,-1-1 0-16,0 4 0 15,0-4 0-15,0 0 0 0,-1 2 0 16,-2 0 0-16,-4-1 1 15,0 0-1-15,-3-1 1 16,-4 1-1-16,6-1 0 16,-8 1 0-16,6 0 0 15,-3-2 0-15,2 2 1 16,1 2-1-16,-1-2 0 0,-3 2 0 16,0 0 1-16,-1 0-1 15,-5 0 0-15,1 0 0 16,0-2 0-16,1 3 1 15,-1-4-1-15,4 0-1 0,3 4 2 16,-3-7-2-16,8 2 1 16,-2-1 0-16,-3-1 0 15,1 1 0-15,-3-2 1 0,-1 2-1 16,-4-1 1-16,-3-3 0 16,-7 4 0-16,1-4 0 15,-1-4 0-15,-1 1 0 0,-1-3-1 16,1 1 1-16,2-4-1 15,-1-4 1-15,4 2-1 16,-2-2 1-16,2-1-1 16,-1-1 1-16,1-3-1 15,0 0 1-15,1-6 0 0,-3 4-1 16,-3-3 1-16,1-4 0 16,-1 5 0-16,-2-6 0 15,0 2 0-15,0-2 0 16,-1 2 0-16,1 1-1 15,3-4 0-15,0 1 0 0,1-2 1 16,0 2-1-16,-2 0 0 16,-2 1 0-16,2 2 1 15,-1 0-1-15,-2 1 1 0,-4-1 1 16,0 4-2-16,0-3 0 16,0 4 0-16,-4 0 0 15,-2-3 0-15,1 4 0 0,0 4 0 16,-2-1 0-16,1 2 0 15,-1 4 0-15,0-3 0 16,2 3 0-16,0 3 0 16,-1 1 0-16,1-2 0 15,3-1 0-15,0 1 0 0,2 0-2 16,0 0 2-16,0-2-1 16,0-2 0-16,0 3 0 15,0-1 1-15,0-3-2 16,0 3 0-16,0-2-1 15,0 1 2-15,0 1-1 0,0 1 0 16,-3-1 1-16,1 4-2 16,-1 0 3-16,3 0 0 15,-2 3 0-15,0 2 0 0,-1 0 0 16,1 5-1-16,-3 0 1 16,5 10 0-16,-11-15-1 15,11 15 1-15,-16-9 0 0,7 3-1 16,-3 6 1-16,0-1-1 15,-1 1 1-15,-1 0 0 16,-4 0 0-16,-1 0 0 16,-4 1 0-16,-4 2 0 15,-3-3 0-15,-2 5 0 16,-5-5 0-16,-4 0 0 0,-6 0 0 16,5 0 0-16,-8 0 0 15,0 0 0-15,-4-5 0 16,-2 2 0-16,-4 2-1 15,5-2 2-15,-7-2-1 0,-9 5-1 16,2-3 1-16,-4 1 0 16,-1-1 0-16,-3 3 0 15,-2 0 0-15,-1-2 0 0,-2 2 0 16,-2 0 0-16,-4-2 0 16,4-1 0-16,-2 0-1 15,1 3 1-15,-7-3 0 0,-2 3 0 16,-2 0 0-16,-3-2 0 15,-3 2 0-15,-2 0 0 16,0 0 0-16,-9 0 0 16,1 0 0-16,-1 0 0 15,-2 0 0-15,-1 0 0 0,-2 0 1 16,-1-1-1-16,-6 1 0 16,4-5 0-16,-4 5 0 15,-1-1 0-15,-3-2 0 16,-6 1 1-16,1-1-1 15,-1 3 0-15,-1-4 0 0,-7 1 0 16,5 0 0-16,-6 3 0 16,0 0 0-16,-1 0-1 15,-1 0 1-15,0 0 0 0,-1 6 0 16,-3-5 0-16,-1 5 0 16,2-4 0-16,-5 2 1 15,1 1-1-15,0-4 0 16,1 1 1-16,-2 1-1 15,5-3 0-15,0 3 1 0,-3 0-1 16,5-1 0-16,3 0 0 16,-6 3 1-16,2 1-1 15,4-4 0-15,-3 2 0 0,0 2 0 16,0-4 0-16,-4 3 0 16,5 0 0-16,-1-3 1 15,-2 3-1-15,2 0 0 16,0 0 0-16,-2-3 0 15,2 3 0-15,-1 0 0 0,3 1 0 16,-2 1 1-16,-2-5-1 16,0 3 0-16,2 0 0 15,3 0 0-15,-2 1 0 0,-1-4-1 16,5 0 1-16,0 1 0 16,3-1-1-16,-5 1 1 15,5-1-1-15,2 1 1 16,-4 0 0-16,4 1 0 0,-3-1-1 15,4 4 1-15,-4-2 0 16,6 0 0-16,-3 0 0 16,6 2 0-16,-1 0 0 15,4 4 0-15,5-4 0 16,-2 0 0-16,6 0 0 0,2 2 0 16,3-2 0-16,0 0-1 15,2-1 1-15,1 1 0 16,1-2 0-16,5 0 0 15,1-1 0-15,7 1-1 0,5 0 1 16,3-2 1-16,4-1-1 16,5 1 0-16,6-3 0 15,4 0 0-15,-2 2 0 0,5-2-1 16,2 0 1-16,-2 2 0 16,3-2 0-16,2 3 0 15,-4-3-1-15,1 2 1 16,8 1 0-16,-1-3 0 0,5 0 0 15,1 0 0-15,1-3 0 16,10 1 0-16,-1-3 0 16,4 0 0-16,-2-2-1 15,3 2 1-15,-2-2 0 0,-1 2 0 16,-2-6 0-16,-4 4 0 16,2 0 0-16,-1 0-1 15,3-2 1-15,2 2 0 16,0 0 0-16,4-3 0 0,5 2 0 15,4-1 0-15,-1 1 0 16,2 1-1-16,-2 0 1 16,1-1 0-16,-3 5-1 15,-5-1 1-15,-4 1-1 16,3 1 1-16,-3 2 0 0,-4 0-1 16,3 0 1-16,1 0-1 15,2 2 1-15,-1 4-1 16,3 3 0-16,-2 3 0 0,3 3-1 15,-4 10 0-15,-2 5 2 16,-4 9 0-16,-4 9 1 16,-7 13 0-16,4 9 1 15,-4 11 1-15,0 11-3 0,8 23-17 16,9 13-62-16,-4 6-1 16</inkml:trace>
  <inkml:trace contextRef="#ctx0" brushRef="#br0" timeOffset="293679.2955">11823 5445 319 0,'0'0'8'0,"0"0"1"16,0 0 2-16,0-10 0 0,0 10 0 16,0 0 0-16,-7 3 1 15,2 9-1-15,0 8-6 16,2 6-3-16,-2 9-1 15,5 10-2-15,0 2-4 0,0 8-8 16,0-4-13-16,5 6-15 16,3 0-24-16,-3 0-11 15</inkml:trace>
  <inkml:trace contextRef="#ctx0" brushRef="#br0" timeOffset="293876.6701">11789 6462 210 0,'0'0'9'0,"0"10"-1"0,0 1 1 16,-3-1 2-16,1 2 0 16,-4 0 1-16,1 11 0 15,3-6 1-15,-3 3-8 16,3 5-4-16,-1-3-2 16,-2 7-10-16,3-3-15 0,2 6-7 15,-2-3-13-15,2 5-21 16</inkml:trace>
  <inkml:trace contextRef="#ctx0" brushRef="#br0" timeOffset="293992.6219">11734 7338 87 0,'0'0'-2'0,"0"14"1"15,0 4-32-15,2-2-6 16</inkml:trace>
  <inkml:trace contextRef="#ctx0" brushRef="#br0" timeOffset="294175.891">11699 8061 146 0,'0'0'3'0,"-3"12"0"0,1-2 1 16,2 5-5-16,0 2-45 16,0 0-1-16</inkml:trace>
  <inkml:trace contextRef="#ctx0" brushRef="#br0" timeOffset="295544.8885">16547 5145 254 0,'0'0'9'16,"0"0"1"-16,0 0 2 16,0 0 0-16,0 0-3 15,-8 0 1-15,3 12 2 0,-2 10-1 16,-3 15-7-16,4 13 0 15,2 13-1-15,-1 12 1 16,2 13 0-16,3 4-5 16,0 4-2-16,5-2-3 0,2 1 0 15,-4-1-3-15,0-5-2 16,-3-5-3-16,0-3-2 16,0-3-2-16,-6-3-3 15,-1-3 1-15,0-4-2 16,-3-8 0-16,2-4 3 0,1-3 3 15,0-7 8-15,2 1 10 16,-3-7 5-16,0 0 2 16,4-3 4-16,-8-5-1 15,3 0 2-15,-3 0-2 0,3 3-5 16,-5-1-4-16,4 1 1 16,1 0-3-16,1 0 0 15,4 5-2-15,-5-5-1 16,6 4-1-16,-2-1-1 0,2-2-1 15,-3-1 1-15,3 7-15 16,2-8-8-16,-2 9-8 16,-3-5-21-16</inkml:trace>
  <inkml:trace contextRef="#ctx0" brushRef="#br0" timeOffset="295690.8453">16265 8112 215 0,'0'0'5'15,"0"13"-1"-15,0 2 3 16,0 2 1-16,0 3-2 0,0 2-6 16,0-2-23-16,3 6-28 15,-3-5-7-15</inkml:trace>
  <inkml:trace contextRef="#ctx0" brushRef="#br0" timeOffset="296586.3393">18451 5368 315 0,'0'0'3'15,"0"0"2"-15,0 0-2 16,0 0 0-16,0 0 2 16,-5 20 3-16,0 4 1 15,0 11 1-15,2 17-1 16,3 10-2-16,0 15 3 0,3 12-2 16,2 12-4-16,5-1-4 15,0 1-3-15,-3-2-2 16,-2-5-3-16,-2-7-4 15,-3-7-5-15,0-13 0 16,0-3-1-16,0-10 3 16,-3-2 0-16,-2-8 3 0,0 4 0 15,1-6 5-15,-3 2 7 16,3-6 6-16,-2-2 3 0,0 2 4 16,1-4 3-16,-5 1 1 15,5 0 1-15,-2-1 0 16,-1-2-1-16,-1 2-2 0,5 0-3 15,-3 1-3-15,2-3-2 16,1 3-2-16,-6 2-1 16,7-2-3-16,-2 1-1 15,2 7-7-15,1-6-15 16,0-3-38-16,2 7-16 0</inkml:trace>
  <inkml:trace contextRef="#ctx0" brushRef="#br0" timeOffset="296695.2781">18334 7882 356 0,'0'0'3'0,"-5"15"0"16,2-2 0-16,-1-1-13 15,-11 3-55-15,15 0-3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3-13T07:04:21.3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9753 5516 228 0,'0'0'5'0,"0"0"4"15,0 0 2-15,0 0 2 0,0 0 3 16,0 0 0-16,5-7-1 16,-5 7 3-16,0 0-6 15,0 0-3-15,0 0-2 16,0 0-3-16,0 0-1 0,0 0 0 16,0 0-1-16,0 0-1 15,0 0 1-15,0 0-1 16,0 0 0-16,9-8 0 15,-9 8 0-15,0 0 0 0,12-2 0 16,-12 2-1-16,16-3 1 16,-16 3 1-16,9 0-1 15,-9 0-1-15,15 0 1 16,-15 0-1-16,15 0 1 16,-7 0-1-16,4 0 1 0,3 0 0 15,0 0 1-15,0 3-1 16,0-3 1-16,3 2 0 15,1-2 0-15,-1 0 1 0,7 0 0 16,-6 3-1-16,4-3 1 16,1 0 0-16,2 3 0 15,-2-3-1-15,5 2 1 16,3-2 0-16,-3 2 0 0,6 0-1 16,-3-2 1-16,6 3-1 15,-1-3 0 1,0 0 0-16,1 0 0 0,1 0-1 15,1 0 0-15,-3 0 1 16,6 0-2-16,-4 0 1 0,4 0 0 16,-1 0 0-16,0 3 0 15,-1-3 1-15,2 2-1 16,0 2 0-16,-1-2 0 16,0-2 0-16,-2 1 1 0,2-1-2 15,-2 3 1-15,-1 0 0 16,-1 0-1-16,2-1 1 15,-1-2 0-15,-1 3-1 16,2 0 0-16,-1-2 1 0,2-1 0 16,-2 3-1-16,3-3 1 15,1 0 0-15,-4 0-1 16,3 2 1-16,-1-2 0 16,-2 0-1-16,1 0 1 0,-2 0-1 15,-1 0 1-15,0 0-1 16,-3 3 0-16,1-3 1 15,-3 0 0-15,4 0-1 16,-1 0 1-16,-1 0 0 16,-4 0-1-16,7 0 0 0,-8 0 1 15,1 0-1-15,0 0 0 0,-4 0 0 16,-1 0 0-16,-4 0 1 16,2 0-1-16,0 0 0 15,-1 0 1-15,0 0-1 16,1 0 0-16,2 0 0 15,2 3 1-15,-3-3-1 16,5 2 0-16,-3-2 1 0,2 0-1 16,1 0 1-16,-1 2-1 15,2-2 1-15,0 0-1 16,-1 0 1-16,1 0-1 16,0 0 1-16,2 0-1 0,-4 0 1 15,2 0-1-15,-5-2 0 16,2 2 0-16,3-2 0 15,-3-1 1-15,1 0-1 16,-4 1 0-16,1-1 0 16,2 2 1-16,-2 1-1 0,-2-3 0 15,1 0 1-15,-1 3-1 16,-1 0 0-16,1 0 0 0,-1 0 1 16,3 0-2-16,-1 0 1 15,-1 0 0-15,2 0 1 16,-1 0-1-16,-1 0 0 15,2 0 0-15,0 0 0 16,-6 0 1-16,6 0-1 0,0 0 1 16,-4 0-1-16,0 0 1 15,2 0-1-15,-1 0 1 16,-1 0-1-16,0 0 1 0,2-2-1 16,-3 2 1-1,0-3 0-15,2 3-1 0,-2 0 1 16,-3-3 0-16,0 0-1 15,-1 3 0-15,-3 0 0 16,-2 0 1-16,3-1-1 16,-5 1 0-16,1 0 0 0,0 0 1 15,-10 0-1-15,12-6 0 16,-12 6 1-16,12 0-1 0,-12 0 0 16,0 0 0-16,11 0 0 15,-11 0 0-15,0 0 0 16,0 0 0-16,0 0 0 15,0 0 0-15,0 0 0 0,0 0 0 16,0 0 0-16,0 0 0 16,0 0 0-16,0 0 0 15,0 0-1-15,0 0-4 16,0 0-10-16,5-10-53 16,-5 10-15-16</inkml:trace>
  <inkml:trace contextRef="#ctx0" brushRef="#br0" timeOffset="3287.9396">10075 4371 235 0,'0'0'6'0,"0"0"4"16,3-12 2-16,-3 12 3 15,2-9-1-15,-2 9 1 16,0-11 0-16,0 11-1 16,0 0-5-16,0 0-4 0,-7 16-2 15,2 3-1-15,-3 7-1 16,4 6 1-16,-2 7 1 15,4 1 2-15,2 7 0 16,0-3 1-16,6 6 0 16,0 0 0-16,2-3-1 0,-1 2 0 15,2-4 0-15,-3 2 0 16,0 0 0-16,-2-3-2 16,-1-1 0-16,-1-1 0 0,-2-4 0 15,3 3-1-15,-3-4 1 16,0-3-1-16,0-1 0 15,0-3 1-15,0-3-2 16,0 1-1-16,0-4 3 0,-3-2-1 16,1 1 1-16,-1-5-1 15,1 2 0-15,0-4 0 16,-1-1 0-16,0-3 0 16,3 0-1-16,-2-1-1 15,2-11 0-15,-2 12 0 0,2-12 1 16,0 0-1-16,0 9 1 15,0-9 0-15,0 0 1 16,0 0 0-16,0 0 1 0,0 0 1 16,0 0 0-16,0 0 1 15,0 0-1-15,0-3-1 16,0 3 0-16,0-21-1 16,-2 4 0-16,-2-5-3 0,4-5 0 15,-5-4-1-15,3-8 1 16,0-3-1-16,-1-3 1 15,-2-4-1-15,2-1 1 16,-3 1 1-16,0-4 0 0,3 5 1 16,-1 0-1-16,-1 4 1 15,-1 0-2-15,5 3 1 16,-2 4-1-16,1-1 1 16,-2 1-1-16,4 0 0 0,-1-1 1 15,1 5-1 1,0-4 1-16,0 2 0 0,1 3 1 15,5-1-1-15,-6 6 0 16,3 2 0-16,-2 0 0 16,-1 6 0-16,0 1 1 0,0 4-1 15,0-1 0-15,0 2 1 16,0 3-1-16,0 1 0 16,0 9 1-16,0-15-1 0,0 15 0 15,0-10 1-15,0 10-1 16,0 0 0-16,0 0 0 15,0-7 0-15,0 7-1 16,0 0 1-16,0 0 0 0,0 0-1 16,8-7 1-16,2 3-1 15,2 2 1-15,3-3 0 16,6-1 1-16,1 5-1 16,6-7 0-16,2 5 1 0,2-4-1 15,2 2 1-15,8 3 0 16,-6-4-1-16,8 2 1 15,-2 1 0-15,3 1-1 16,0-3 1-16,0 2-1 0,-1 1 1 16,-1-1-1-16,1 3 0 15,-2-2 0-15,1 0 1 16,1 2-1-16,-2-2 1 16,3 2-1-16,0-3 1 0,0 0-1 15,5 1 1-15,-3-1 0 16,5-1 0-16,-2-1-1 15,4-1 1-15,1 2 0 0,0-2-1 16,5-2 0-16,-3 4 1 16,5-4-1-16,0 0 1 15,-2 4-1-15,0-3 0 16,2 2 0-16,-5 2 0 16,3-4 1-16,-5 4-1 15,-4-2 0-15,4 3 0 0,-3-2 0 16,-5 1 1-16,0 0-1 15,-2 1 0-15,-2 2 0 16,-4-3 0-16,1 3 0 16,-6 0 0-16,5 0 0 0,-5 0 0 15,-2 3 0-15,1-1 0 16,-1 1 0-16,-2-3 0 16,-3 3 0-16,1-3 0 0,-3 2 0 15,2 0 0-15,-2 0 0 16,-1-2 0-16,1 3 0 15,3-1 1-15,-1-2-1 0,-2 3 0 16,3-3 0-16,-1 0 1 16,0 0-1-16,2 0 0 15,1 0 0-15,0 0 1 16,0-3-1-16,0 1 0 16,-3-1 0-16,3 1 0 15,-2 0 0-15,-2 0 0 0,0-1 0 16,4 0 0-16,-6 1 0 15,4-1 1-15,2 3-1 16,-6-3 0-16,6 3-1 16,-5 0 2-16,-1-1-1 0,2 1 0 15,-3-3 0-15,-2 3 0 16,-1 0 0-16,3-2 0 16,-6 2 0-16,3 0 0 0,-2 0 0 15,-3 0 0-15,-1 0 1 16,-1 0-1-16,-1 0 0 15,1 0 0-15,-7 0-1 0,-6 0 1 16,16 0 0-16,-16 0 0 16,14 6-1-16,-14-6 1 15,13 14-1-15,-7-5 1 16,1 1-1-16,-3 5 0 16,4-1 1-16,-3 6-1 15,1 1 1-15,-4 3-1 0,1 10 0 16,-1 0 1-16,1 2-1 15,-2 8 1-15,-1 4-1 16,3 1 1-16,-3 1 0 0,0 5 0 16,0 2 1-16,3-1 0 15,-3 4 0-15,0-3 0 16,0 0 0-16,0 4 1 16,0-4-1-16,0 1 0 0,0-2-1 15,0 0 1-15,-3-8 0 16,3 2-1-16,0-3 2 15,0-4-2-15,0-4 0 16,0-3 0-16,5-2 0 0,0-7 0 16,0 0 0-16,1-8 0 15,-2-2 0-15,1 0 0 16,-5-8 0-16,0-9 0 16,3 15 0-16,-3-15 0 15,0 0 0-15,0 9 0 0,0-9-17 16,0 10-68-16,0-10-2 15</inkml:trace>
  <inkml:trace contextRef="#ctx0" brushRef="#br0" timeOffset="5107.965">10652 4263 179 0,'0'0'7'0,"0"0"5"15,0 0 9-15,0 0 0 0,0 0 5 16,0 0 3-16,0 0 1 16,6 10 2-16,-6-10-4 15,0 0-6-15,0 0-6 0,2-15-4 16,5 0-3-16,6-10-2 16,7-4-2-16,10-11-2 15,7-9 0-15,15-9-1 16,12-3 1-16,14-4 0 0,12-5-1 15,11 7 1-15,8-4-1 16,15 4 1-16,11 5 0 16,7 2 0-16,4 8-1 15,11 3 0-15,6 8 0 16,8 4 0-16,4 9-1 0,2 4 0 16,0 7 0-16,-1 6-1 15,-1 7 1-15,-7 2 0 16,-7 10-1-16,-3 9 1 0,-12 1-1 15,-7 5 0-15,-2 5 0 16,-9 3-1-16,0 2 0 16,-13 0 1-16,-7 6-1 15,0-6 1-15,-11-1-1 16,-11 2 0-16,-5-6 1 0,-11 0 0 16,-10 1 0-16,-6-7-1 15,-13-1 1-15,-8-5 0 16,-8 1 0-16,-8-5 0 15,-7-6 0-15,-10-10 0 16,10 15 0-16,-10-15 1 0,0 0-1 16,0 0-2-16,0 0-3 15,0 0-11-15,0 0-54 16,0 0-14-16</inkml:trace>
  <inkml:trace contextRef="#ctx0" brushRef="#br0" timeOffset="7475.0149">16820 3912 435 0,'0'0'3'0,"0"0"0"0,0 0 2 15,0 0 0-15,0 0 0 16,0 0-1-16,0 0 0 16,0 0-2-16,0 0-18 0,-8 4-62 15,8-4-2-15</inkml:trace>
  <inkml:trace contextRef="#ctx0" brushRef="#br0" timeOffset="18563.0856">10048 5545 238 0,'0'0'6'0,"0"0"5"15,0 0 3-15,0 0 2 16,0 0 2-16,0 0 0 16,6-6-1-16,-6 6 0 0,0 0-6 15,0 0-3-15,0 0-3 16,0 0-1-16,19-2 0 15,-6 2 0-15,6 0 1 16,11 0 3-16,6 0 1 0,10 0 0 16,4-3 0-16,10 0-1 15,2 0 1-15,5 0-2 16,5-3 0-16,1 0-1 16,-2 2-2-16,1 2 0 15,1-4-1-15,1 1 0 0,-1 1-1 16,-2 1 0-16,-4-2-1 15,5 3 1-15,-2-3-1 0,2 2 1 16,-3 1 0-16,1 0-1 16,-3-1 1-16,3 1 0 15,-2 2-1-15,-4-3 1 16,-2 3 0-16,3-2-1 16,-5 2 0-16,-4-3 0 15,2 3 0-15,-4 0-1 0,-5 0 1 16,1-3-1-16,0 2 2 15,-2 1-2-15,-4 0 0 16,4 0 0-16,-4-3 0 16,-1 3 0-16,-1 0 0 0,-3 0 0 15,4 0 0-15,-3 0 0 16,-3 0 0-16,-4 0 0 16,4 0 0-16,-5 0 0 15,3 0 0-15,-3 0 0 0,-2 0 0 16,2 0 0-16,1-3 0 15,1 1 0-15,-2-1 0 16,3 3 0-16,1-1 0 0,-4 1 0 16,-2 0 0-16,0 0 0 15,0 0 0-15,-1 0 0 16,-2 1 0-16,0-1 0 0,-2 0 0 16,5 0 0-16,-7 0 0 15,4 0 0-15,-2 0 0 16,-3 0 0-16,1 0 0 15,-3 0 0-15,-1 0 0 16,-2 0 0-16,4 0 0 16,-6 3 0-16,0-1 0 0,-3-2 0 15,0 3 0-15,1 0 0 16,-1-3 0-16,1 1 0 16,-6-1 0-16,8 0 0 15,-5 3 0-15,2-3 0 0,-2 0 0 16,1 0 0-16,-2 0 0 15,-9 0 0-15,13 3 0 16,-13-3 0-16,11 0 0 0,-11 0 0 16,0 0 0-16,8 0 0 15,-8 0 0-15,0 0 0 16,0 0 0-16,0 0 0 16,0 0 0-16,0 0 0 0,0 0 0 15,0 0 0-15,0 0 0 16,0 0 0-16,-4 5-6 15,-14-3-40-15,1 1-40 0,-6-1-3 16</inkml:trace>
  <inkml:trace contextRef="#ctx0" brushRef="#br0" timeOffset="19346.1217">10346 5511 277 0,'0'0'7'16,"0"0"4"-16,0 0-2 0,0 0-2 16,0 0 1-16,0 0 3 15,0 0 1-15,9 5 1 16,7 6-3-16,12-4-1 16,11 4 3-16,19-2 3 15,12-2 0-15,18 1 1 0,20-6-2 16,11 1-1-16,15-3-1 15,8-3-3-15,5-2-2 16,2 0-1-16,3-2-1 16,-3-2-2-16,-2-2-1 15,-4 4 1-15,4-4-1 0,-7 2-1 16,-4 1 1-16,1 1-2 16,-11 2 0-16,-3 2 0 15,-6 1 0-15,-13 2 0 0,-8 2 0 16,-8 1 0-16,-9 2 0 15,-7 2 0-15,-8-5 0 16,-4 6 0-16,-10-4 0 0,-8-1 0 16,-4 0 0-16,-8-3 0 15,-6 0 0-15,-4 0 0 16,-7 0 0-16,-5 0 0 16,-8 0 0-16,0 0 0 15,9 0 0-15,-9 0 0 0,0 0 0 16,0 0 0-16,0 0 0 15,0 0 0-15,0 0 0 16,0 0 0-16,0 0 0 16,0 0-12-16,0 0-76 0,0 0-4 15</inkml:trace>
  <inkml:trace contextRef="#ctx0" brushRef="#br0" timeOffset="36460.0752">10327 6820 241 0,'0'0'9'0,"0"0"5"16,0 0 3-16,0 0 2 16,0 0 0-16,0 0 2 15,0 0-1-15,0 0 0 0,0 0-6 16,0 0-6-16,0 0-3 16,0 0 0-16,10 0 0 15,-1 0 1-15,4 0 0 16,4 2 3-16,3-2-2 0,3 3 1 15,2-1-1-15,4-2 0 16,4 0 0-16,-3 2-2 16,6-2 0-16,2 0-1 15,4 0 0-15,-2 3-1 16,5-3-1-16,0 0 1 16,4 0-1-16,1 0 0 0,0 0-1 15,2 0 1-15,0 0-1 16,3-3 0-16,-1 1 1 15,1 2-2-15,2-2 0 16,-2-1 0-16,-2 3 0 0,-3-2 0 16,6 2 0-16,-6-3 0 15,-6 1 0-15,4 2 0 0,-5-3 0 16,1 3 0-16,3 0 0 16,-4-2 0-16,1 2 0 15,4 0 0-15,-2-3 0 16,4 0 0-16,3 2 0 0,-2-2 0 15,4-2 0-15,-3 2 0 16,1 1 0-16,-1 0 0 16,0-1 0-16,-2 3 0 15,-1-2 0-15,-1 2 0 0,0 0 0 16,-4-3 0-16,0 3 0 16,-3-2 0-16,-2 2 0 15,4 0 0-15,-6 0 0 16,3 0 0-16,-6-4 0 15,7 2 0-15,-4 2 0 0,0 0 0 16,-3-2 0-16,4 0 0 16,0 2 0-16,-4 0 0 15,3 0 0-15,-3 0 0 0,-1 0 0 16,0 0 0-16,-1 0 0 16,2 2 0-16,-4-2 0 15,0 2 0-15,-2-2 0 16,1 0 0-16,-4 0 0 0,0 0 0 15,1 0 0-15,-5 0 0 16,-1 0 0-16,-2 0 0 16,-1-2 0-16,-2 2 0 15,-5-2 0-15,-3 2 0 0,-7 0 0 16,11 0 0-16,-11 0 0 16,0 0 0-16,0 0 0 15,0 0 0-15,0 0 0 16,0 0 0-16,0 0 0 15,0 0 0-15,0 0 0 16,0 0 0-16,0 0 0 0,0 0 0 16,0 10-64-16,0-10-26 15</inkml:trace>
  <inkml:trace contextRef="#ctx0" brushRef="#br0" timeOffset="37528.836">10394 5649 204 0,'0'0'8'0,"0"0"5"16,0 0 5-16,-3-11 3 0,3 11 1 16,0 0-1-16,0 0-1 15,-7-10-1-15,7 10-6 0,-4 7-4 16,0 11-5-16,-1 4-1 16,1 7-2-16,-2 12 2 15,0 6 3-15,-5 10-1 0,4 4 1 16,-3 2-1-16,3 3 1 15,4 1 0-15,0 1 0 16,1-5-1-16,-1-1-2 16,3-3 1-16,0-6-1 15,0-4 1-15,0-2-3 16,0-8 1-16,0-3-1 0,0-7-1 16,0-6 1-16,0-1-1 15,0-10 0-15,0 1 1 16,0 0 0-16,0-7 0 15,0-6 1-15,-2 13-1 16,2-13 1-16,-6 10 0 0,6-10-1 16,-4 7 0-16,4-7 0 15,-7 10-1-15,7-10-1 16,-1 10-1-16,1-10-3 0,-7 7-5 16,7-7-10-16,-5 11-10 15,5-11-27-15,0 0-22 0,0 10-6 16</inkml:trace>
  <inkml:trace contextRef="#ctx0" brushRef="#br0" timeOffset="37711.562">10252 6846 126 0,'0'0'5'0,"0"0"6"15,7 3 1-15,4-3 1 16,3 0 2-16,9 3-3 0,9-6-37 16,9 3-18-16</inkml:trace>
  <inkml:trace contextRef="#ctx0" brushRef="#br0" timeOffset="37939.971">12368 6861 225 0,'0'0'0'0,"0"0"-4"0,0 0-7 15,9 0-13-15,3 0-32 16,4 0-1-16</inkml:trace>
  <inkml:trace contextRef="#ctx0" brushRef="#br0" timeOffset="40445.0205">2761 12332 296 0,'0'0'6'0,"0"0"4"0,0-10 3 15,0 10 0-15,-2-10 2 16,2 10 0-16,-9-16 1 16,0 7-1-16,0 3-6 0,-10 1-4 15,-9 1-3-15,-4 1 0 16,-5 3-2-16,-9 0 1 16,0 0-1-16,-4 6 1 0,-3-2 0 15,7 4 0-15,3-1-1 16,3 4 1-16,6-4-1 15,4 6-1-15,5-1-1 16,7 2 0-16,-1 1 0 0,6 7 1 16,1 6-1-16,2 6 0 15,-1 3 1-15,2 11 1 16,2 6 1-16,-4 8 1 16,6 13 0-16,-2 0 0 15,0 10 0-15,2 7 1 16,-3 0 1-16,3 9 0 0,-7 23 2 31,5 5 0-31,-2-2 0 0,-1-2 1 16,4 7 0-16,-3-1 0 15,4 5-2-15,-5-2 1 16,4-23-2-16,1 3-1 0,-6-2-1 16,7 1 0-16,-6-3 1 15,-3 4-1-15,1-7 0 16,0 3-1-16,-1 0 1 15,1-1-1-15,-4 1-1 16,4-2 0-16,-1-4 0 0,4 0-1 16,2-2 1-16,-3-6-1 15,4 1 0-15,1-8 0 16,0 0 1-16,1-5-1 16,1 1 0-16,-4-7 2 15,-1-1 0-15,-2-2 1 16,-2 2 0-16,-1-8 1 0,0 1 0 15,1-4-1-15,0-7 0 16,3 2-2-16,-4-10 0 16,3-1 0-16,3-25 0 0,1-4 0 15,1 5 0-15,-2-3 0 16,2-2 0-16,0 1 0 16,-3 1 0-16,1-3 0 15,0-1 0-15,2 1 0 0,-2-2 0 16,1-2 0-16,1-3 0 15,0 5 0-15,0-5 0 16,1-1 0-16,-1-2 0 0,5-10 0 16,-6 14 0-16,6-14 0 15,-5 8 0-15,5-8 0 16,0 0 0-16,0 0 0 16,0 9 0-16,0-9 0 15,16 3 0-15,3-3 0 0,19-8 0 16,11-1 0-16,63-8 0 15,61-8 0-15,-58 15-2 16,17 5-83-16,20-3-1 16</inkml:trace>
  <inkml:trace contextRef="#ctx0" brushRef="#br0" timeOffset="41992.0443">2570 12168 184 0,'0'0'2'0,"0"0"-1"15,10 3 0-15,-2-3 4 0,4 4 2 16,9-4 3-16,4 5 1 16,7-2 2-16,5-3 0 15,18 2 2-15,7 2-2 16,7-4 0-16,18 1-3 15,13-1-2-15,7 0-1 0,7 0 1 16,11-1-1-16,4-3-1 16,2-3 1-16,9 1-1 15,7 2 0-15,-2-4 0 16,5 1 0-16,4 2-1 16,8-2-2-16,-1-3 0 15,9 2-1-15,-3-1 0 0,6-1 1 16,4 0-1-16,2-4-1 15,2 5 1-15,-5-1-1 16,1 3 0-16,-3 0 1 0,-2 4-1 16,-11 3 0-16,-2 0 0 15,-7 0 0-15,-8 0 0 0,-5 3 0 16,-7-2-1-16,-10 2 1 16,-5-3-1-16,-12 0 0 15,-7 0 1-15,-5 0-1 16,-4-3 0-16,-9 2 1 0,-9-2-1 15,-3-2 0-15,-8 5 1 16,-6-5-1-16,-4 5 1 16,-11-2-1-16,-4 2 1 15,-9-3 0-15,-7 3 1 16,-4 0 1-16,-8 0 0 16,-7 0 0-16,0 0 0 0,0 0 0 15,0 0-2-15,0 0-2 16,0 0 0-16,6 8-1 15,-4 3-1-15,-2 15 1 16,2 9 0-16,1 14 0 0,-3 18 2 16,2 20 1-16,-2 12-1 15,4 20 1-15,-1 12 0 0,0 15-1 16,5 10 0-16,-3 5 1 16,0 10 1-16,2 2 0 15,0 5 0-15,-1 6 0 16,-4 0 0-16,1 6 1 0,-3-1-1 15,-3-1-1-15,-2-3 0 16,-5-4-1-16,3-2 1 16,-3-11-1-16,2-9 0 15,5-8 0-15,3-5 1 16,0-12 0-16,8-6-1 0,2-9 0 16,2-9 0-16,-1-6-1 15,-1-5 2-15,-3-10 0 16,-5-7 0-16,-2-3 1 15,0-8-1-15,-7-1 0 16,-3-6 2-16,2-5 0 0,-1-1-2 16,-1-6 0-16,-3-5-3 15,6-8-8-15,-3-9-12 0,2-7-41 16,6-11-16-16</inkml:trace>
  <inkml:trace contextRef="#ctx0" brushRef="#br0" timeOffset="42712.4867">2732 17100 316 0,'0'0'1'0,"0"0"1"0,0 0-2 16,0 0 0-16,0 0 0 15,0 0-1-15,0 0 2 16,15 0-1-16,3 6-1 0,12 0 1 16,2 5-1-16,12 1 2 15,9 0 0-15,14 0 1 0,7 3-1 16,8 0 1-16,10 0 0 16,13 0 0-16,-51-7-1 15,14 1 0-15,4-1 1 16,12-1 0-16,6 0 0 0,13 1 0 15,8-1-1-15,8 1 1 16,8-1 0-16,11 1 1 16,4-3-1-16,20 2 0 15,-2-1 1-15,16-1-1 16,2-1 0-16,14-1 1 16,2-1-1-16,3-2 1 0,-1 3 0 15,-3-3 1-15,4 0-1 16,-6 0 1-16,-3-3 1 15,-5 3-1-15,-4-2-1 16,-8-1 0-16,-4 0-5 0,-10 3-22 16,-5 0-47-16,-19 0-3 15</inkml:trace>
  <inkml:trace contextRef="#ctx0" brushRef="#br1" timeOffset="306306.731">10330 5300 207 0,'0'0'9'0,"0"0"5"15,0 0 5-15,0 0 0 16,-10 8 2-16,10-8 0 16,0 0 0-16,0 0-1 0,0 0-10 15,0 0-2-15,-1 10-6 16,1-10 0-16,8 5-1 15,4 1 1-15,-1-1 1 16,10-3 4-16,7 3-1 16,2 0 1-16,4-2 1 15,3-2-1-15,5-1-1 0,-1 3 0 16,4-3-1-16,-1 0-1 16,2 0 0-16,0 0-1 15,2-3 1-15,2 2-1 16,6-2 0-16,2 0 0 0,1-4 0 15,0 5-1-15,9-6 1 16,-4 5-1-16,4-2 0 16,-1 4 0-16,-3-5 0 15,4 3-1-15,-4-2 0 0,-2 2 0 16,0 2-1-16,3-2 1 16,-3-2-1-16,1 2 1 15,2 1 0-15,-1-3-1 16,-2 3 0-16,4-3 1 15,-3 2-1-15,2 1 0 0,-3 2 1 16,0-3-1-16,0 3 0 16,0-2 0-16,-2 2 0 15,-1 0 1-15,1 0-1 0,2-3 0 16,-7 1 0-16,0 0 0 16,1 2 0-16,-6-3 1 15,0 3-1-15,-2-2 0 16,-6-1 0-16,-5 3 0 0,1 0 0 15,-3 0 0-15,-4-3 0 16,-2 3 0-16,0-1 1 16,-5-2-1-16,1 0 0 15,0 3 0-15,-2-2 1 0,-4-3-1 16,4 2 0-16,-5 1 1 16,-4 0-1-16,4-1 0 15,-4-3 0-15,4 4 0 16,-3 1 0-16,2-3 1 15,1 2-1-15,-1-1 0 16,3 1 0-16,0-4 0 0,-2 2 0 16,4-1 1-16,-7 0-1 15,2 0 0-15,0 0 1 0,-4-2 0 16,1-1 0-16,0 1 0 16,-2-1 0-16,0-4 1 15,3-3-1-15,-3-2 1 0,1 2-1 16,-1-5 0-16,4-2 0 15,-2-2 0-15,4-2-1 16,-1-1 0-16,-2 5 1 16,4-3-1-16,-1 0 1 0,0 3-1 15,-6 2 1-15,0 0 0 16,0 0-1-16,-4 3 1 16,0-3-1-16,-3 3 1 15,-2-3 0-15,-1 4 0 16,-2-8 0-16,0 2-1 15,0 3 2-15,0-4-2 16,0 1 0-16,-2-3 0 0,-1 3 0 16,-5 0 0-16,5-1 0 15,-3 1 0-15,-2 1 0 0,0 2 0 16,-2 2 0-16,2-2 0 16,-4 1 0-16,3 4 0 15,-3-4 0-15,-4 0 0 0,2 3 0 16,-2-2 0-16,0 0 0 15,0 2 0-15,-3 0 0 16,1-3 0-16,0 1 0 16,-1 3 0-16,-4-1 0 0,6-2 0 15,-3 2 0-15,-2 1 0 16,1-3 0-16,2 5 0 16,-6-2 0-16,5-1 0 15,-2-1 0-15,-3 4 0 16,5 0 0-16,-5-1 0 15,-3-1 0-15,7 1 0 0,-4 1 0 16,0-1 0-16,-4 4 0 16,3-3 0-16,-2-1 0 15,1 2 0-15,-5 2 0 16,2-2 0-16,-5 4 0 0,1-3 0 16,-3 1 0-16,-4 2 0 15,4-3 0-15,-5 2 0 0,3-1 0 16,-2 1 0-16,2 3 0 15,-1-2 0-15,0 1 0 16,-2-1 0-16,0 2 0 16,-3-1 0-16,1 2 0 0,-8-1 0 15,3 3 0-15,0 2 0 16,-6 0 0-16,1 0 0 16,-1 0 0-16,-3 0 0 15,4 0 0-15,-4 0 0 16,4 2 0-16,-1 0 0 15,-2-2 0-15,0 3 0 0,-3 0 0 16,3-3 0-16,-3 1 0 16,1 2 0-16,2 0 0 15,-11-1 0-15,6 1 0 0,-2 1 0 16,-1 1 0-16,3 1 0 16,-3 1 0-16,6-2 0 15,-4 3 0-15,6-1 0 16,5-2 0-16,-2 2 0 0,2 1 0 15,6 0 0-15,-4 1 0 16,4 4 0-16,1-1 0 16,0-3 0-16,3 7 0 0,-3 1 0 15,5 1 0-15,1 1 0 16,1-2 0-16,1 6 0 16,5-3 0-16,-1 0 0 15,1 5 0-15,5-1 0 16,2-1 0-16,-2-1 0 15,7 3 0-15,0-1 0 16,3 3 0-16,-1 1 0 0,3-1 0 16,0 5 0-16,3-2-2 15,1 5 2-15,-1-1-1 0,1 1 1 16,0 5-1-16,1-4 1 16,0 0 0-16,5 3-1 15,-2-4 2-15,1 0 0 0,2-3 0 16,4 2 1-16,0-4-2 15,0 0 0-15,2-1 0 16,3 1 0-16,2-2 0 16,1-1 0-16,2 0 0 15,0-3 0-15,-1 6 0 16,2-5 0-16,1 3 0 16,1-7 0-16,-3 8 0 0,2-8 0 15,1 4 0-15,1-3 0 16,-1 3 0-16,2-5 0 15,-2 0 0-15,1-3 0 0,4 0 0 16,-6-2 0-16,1 0 0 16,4-3 0-16,-4 4 0 15,1-7 0-15,-2 4 0 0,1-6 0 16,-1 2 0-16,1 2 0 16,-3-3 0-16,2 2 0 15,1-2 0-15,1-2 0 0,4 4 0 16,-1-2-25-16,8-1-60 15,10-2-4-15</inkml:trace>
  <inkml:trace contextRef="#ctx0" brushRef="#br1" timeOffset="342695.5099">2332 13706 78 0,'0'0'6'15,"0"0"5"-15,0 0 2 16,0 0 2-16,0 0 3 16,0 0 2-16,0 0 3 0,0 0 0 15,0 0-1-15,5 3-5 16,-5-3 1-16,13 2-2 15,-13-2-3-15,16 3 0 0,-3-1-3 16,-1-2 1-16,4 0-3 16,-2 2 0-16,4-2-2 15,-1 3 0-15,6-1 0 16,2 1 1-16,0-3-2 0,7 3 0 16,0-2 0-16,3-1-1 15,0 3 0-15,4 0-1 16,-3-3-1-16,3 0 1 15,-5 2-1-15,4-2 0 16,0 3 0-16,-1-3-1 16,1 0 1-16,2 0 0 0,4 2-1 15,0-2 0-15,1 0 1 16,2 0-1-16,1 0 0 16,-5 0 0-16,1 0-1 0,0 3 1 15,-3-3 0-15,-2 2 0 16,-4 0 0-16,-3 2 0 15,4 1 0-15,0-3 0 0,-1-2 0 16,2 3 1-16,3-1-1 16,-1 0-1-16,2-2 1 15,1 0 0-15,-1 0 0 16,0 0 0-16,-4 0-1 16,0 0 0-16,-2 0 0 15,0 0 1-15,-2 0-1 0,-1 0 1 16,0 3-1-16,0-3 0 15,3 3 1-15,-5-1 0 16,7-2-1-16,-2 0 0 0,3 0 2 16,-6 3-2-16,5-3 0 15,0 0 0-15,-5 0 0 16,1 0 0-16,-4 0 0 16,4 0 0-16,-4 0 1 0,3 0-1 15,1 0 0-15,-1 0 1 16,4 0-1-16,1 0 1 15,0 0-1-15,-1-3 0 16,2 1 1-16,3-1-1 0,-4 3 0 16,2-3 1-16,2 3-1 15,-2-2 0-15,-3 0 0 16,4 2 1-16,1-3-1 16,3 1 1-16,-3 2-1 15,-2-5 0-15,3 5 0 16,1-4 0-16,-1 4 1 0,0-2-1 15,1 2 0-15,-2 0 0 16,5-2 1-16,-2 2-1 16,4 0 0-16,-4 0 0 0,4-3 0 15,-4 3 1-15,1 0-1 16,1 0 0-16,-2 0 0 16,-2 0 1-16,-1 0-1 15,0 0 0-15,1 0 0 0,0 0 0 16,-2 0 1-16,2 0-1 15,-2 0 0-15,2 0 0 16,-2 0 0-16,0 0 1 16,-3 0-1-16,3 0 0 0,-3 0 1 15,1 0-1-15,-3 0 0 16,-3 0 1-16,5 0 0 16,-2 0 0-16,-1-2 0 15,1 2-1-15,0 0 1 16,0-3 0-16,-3 1 0 15,3 2 0-15,2-3-1 0,-5 0 0 16,1 2 1-16,-4-2-1 16,1 3 0-16,-2 0 1 0,-3 0-1 15,0-3 0-15,-3 3 0 16,-1 0 1-16,0 0-1 16,-1 0 0-16,-3 0 1 15,4-2-1-15,-2 2 0 0,-1-3 1 16,0 1-1-16,1 2 0 15,-1 0 0-15,-2 0 1 16,5 0-1-16,-4-2 1 16,-1 2-1-16,3 0 1 0,0 0-1 15,-1 0 1-15,2 0 0 16,2 0-1-16,1 0 0 16,-3 0 1-16,-1 2 0 15,1-2-1-15,-2 0 1 16,-1 0-1-16,-4 0 1 0,-3 0 0 15,-3 0 0-15,-7 0-1 16,13 0 2-16,-13 0-1 16,0 0 0-16,10 0 1 0,-10 0-1 15,0 0 1-15,0 0 0 16,9-2 0-16,-9 2 0 16,3-10-1-16,-3 10 1 15,5-15-1-15,-2 2 0 0,-1 1 0 16,0-6 0-16,1 1-1 15,-1-5 0-15,1 0 1 16,-1-3-1-16,1-2 0 0,-1 2 0 16,0-4 1-1,0 1-1-15,-2-2 1 0,4-2-1 16,-4 5 0-16,0-6 0 16,0 6 1-16,0-2 0 15,0 2 0-15,-4-1-1 16,0 3 1-16,-1-2 0 0,0 3-1 15,3 1 1-15,-3 1 0 16,0-3-1-16,1 3 1 16,0 0-1-16,2 2 2 0,-3 2-2 15,0-1 0-15,5-1 0 16,-5 0 0-16,3 2 0 16,2 1 0-16,-2 0 0 15,-3 0 0-15,4 0 0 0,-4-1 0 16,1 3 0-16,3-2 0 15,-4-1 0-15,3 3 0 16,-3-1 0-16,3-2 0 0,-3 1 0 16,4-3 0-16,1 5 0 15,-3-5 0-15,1 3 0 16,0 0 0-16,-1-1 0 16,1 1 0-16,-1 2 0 15,1-3 0-15,0 1 0 16,-3 2 0-16,5-2 0 0,-5-1 0 15,4 1 0-15,1 2 0 16,-5 1 0-16,5-4 0 16,0 4 0-16,0 1 0 0,-2-3 0 15,2 4 0-15,-3 3 0 16,3 1 0-16,0 8 0 16,-2-14 0-16,2 14 0 15,0 0 0-15,0-11 0 0,0 11 0 16,0 0 0-16,0 0 0 15,0 0 0-15,0 0 0 16,0 0-3-16,-10-1 2 16,10 1 0-16,-13 1 0 0,6-1 1 15,-2 8 0-15,-7-5 0 16,-1-1 0-16,-3 0 0 16,0 3 0-16,-5-3 1 15,-5 1-1-15,0 0 0 16,-7-3 0-16,0 0 0 0,-3 2 0 15,-2 1 0-15,0-3 0 16,-3 0 0-16,-2 2 0 0,-1-2 0 16,-1 0 0-16,-3 0 0 15,-2 0 0-15,-2 0 0 16,-1 3 0-16,-2-3 0 16,-1 2 0-16,3 0 0 0,-3 1 0 15,0-1-1-15,3 1 1 16,0 0 1-16,0-2-2 15,-3 2 1-15,3 2 0 16,2-2 0-16,-2-1 0 16,2 1 0-16,1-3 0 0,1 5-1 15,-1-3 1-15,2 1 0 16,-3-3 0-16,-2 3 0 16,-3-1 0-16,0 1 0 15,0-1-1-15,-4 3 1 16,2-5 0-16,0 2 0 0,0 1 0 15,4 0 0-15,1-2 0 16,0 2-1-16,1-3 1 0,3 0 0 16,-2 0 0-16,5 0 0 15,-5 0 0-15,4-3 0 16,-2 3 0-16,1-1 0 0,-6 1 0 16,2 0 0-16,-1 0-1 15,-8 1 1-15,0-1-1 16,0 3 1-16,-3-3 0 15,5 3-1-15,1-3 1 16,0 2 0-16,2-2-1 16,-2 0 1-16,7 3 0 0,-3-1-1 15,4 3 1-15,0-3 0 16,1 1-1-16,-1-1 1 16,3 1 0-16,5-1 0 15,-4 1 0-15,5-1 0 16,0 1-1-16,1-1 1 0,-2 0 0 15,2 1 0-15,1-3 0 16,2 2 0-16,-1-2 0 16,1 3 0-16,1-3 0 0,4 0 0 15,1 0 0-15,3 0 0 16,-6 0 0-16,8 0 0 0,-2 0 0 16,4-3 0-16,2 3 0 15,-4-2-1-15,5-1 1 16,-4 1 0-16,3 0 0 15,-1 2 0-15,2 0-1 0,-1 0 1 16,5 0 0 0,-4 0 0-16,4 0 0 0,1 0 0 15,0 0-1-15,0 0 1 16,4 0 0-16,-2 2 0 16,-2-2 0-16,6 0 0 15,-4 0 0-15,6 0 0 16,0 0 0-16,-1 0 0 0,1 0 0 15,3 0 0-15,0 0 0 16,9 0-1-16,-15 0 1 16,15 0-1-16,-15 2 1 0,15-2-1 15,-14 3 1-15,14-3-1 16,-16 5 1-16,16-5-1 0,-14 7 1 16,14-7-1-16,-16 10 0 15,16-10 1-15,-14 10-1 16,14-10 0-16,-14 11 0 15,14-11 0-15,-10 15 1 0,10-15-1 16,-6 17 0-16,4-7 0 16,-1 4 0-16,0 3 0 15,0 1 0-15,3 4 0 16,-3 3 1-16,3-1-1 16,-1 7 0-16,-2 1 1 15,3 2 0-15,-2 1 0 0,2 3 0 16,-4-2 0-16,3 3 0 15,-1 2 0-15,-3 1 0 16,5-3 0-16,-6 1-1 16,6-3 1-16,0 3-1 0,0-3 1 15,0-4-1-15,0 1 1 16,0-5 0-16,3 2 0 16,0-1-1-16,-1-4 1 0,1 1 0 15,-1-2 1-15,3 5-1 16,-5-5 1-1,5-1-1-15,-5-2 1 0,4 1 0 16,-1-5-1-16,3-1 1 16,-6-3 0-16,0-4-1 15,0-10 0-15,4 15 0 16,-4-15 1-16,3 12-1 16,-3-12 1-16,0 9-1 15,0-9 1-15,0 0-1 0,0 12 1 16,0-12 0-16,0 0-1 15,0 0 1-15,0 0 0 16,0 8-1-16,0-8 1 16,0 0 0-16,0 0 0 0,0 0-1 15,0 0 1-15,0 0-2 16,0 0 2-16,0 0-1 16,1 9 0-16,-1-9 0 0,0 0 0 15,4 10 0-15,-4-10 1 16,2 12-1-16,-2-12-1 15,4 15-2-15,-4-15-15 0,-2 12-62 16,2-12-5-16</inkml:trace>
  <inkml:trace contextRef="#ctx0" brushRef="#br1" timeOffset="345018.6437">7894 13029 231 0,'0'0'8'16,"0"0"5"-16,0 0 4 0,0 0 3 16,0 0 2-16,0 0 1 15,0 0 1-15,-11 0 2 16,11 0-8-16,0 0-6 16,0 0-3-16,0 0-2 0,0 0-1 15,18-9-3-15,-1 4 0 16,12-8-1-16,12 1 1 15,12-10 0-15,16-3-1 16,12-5 1-16,17-2-1 0,11-4 1 16,12-5 1-16,14-3 0 15,4-2 0-15,3 0 1 16,7 0 0-16,-2-2 0 16,-8 4-1-16,-10 1 0 15,-12 9-1-15,-17 4 0 0,-18 5-1 16,-16 7 0-16,-18 4-1 15,-16 7 1-15,-9 2 1 16,-14 2-3-16,-9 3 0 0,0 0 0 16,0 0 0-1,0 0 0-15,0 0 0 0,0 0 0 16,0 0 0-16,-5 5-12 16,-4 0-16-16,-14 0-55 15,10 5-4-15</inkml:trace>
  <inkml:trace contextRef="#ctx0" brushRef="#br1" timeOffset="345708.5666">8174 12782 302 0,'0'0'8'16,"0"0"5"-16,0-14 4 0,0 14 2 15,0-13 3-15,0 13 1 16,0-14-1-16,0 14 0 16,3-11-7-16,-3 11-7 15,0 0-3-15,-5 18-2 0,-6-4-2 16,4 4-1-16,-5 2 0 15,-3 7 1-15,-2 0 0 16,-1 0 0-16,-3-3 1 16,0 0-1-16,-2-2 0 0,3 0 1 15,-6-2-1-15,6-8 0 16,2 0-1-16,1-1 1 16,1-1-1-16,7-5 0 15,9-5 0-15,-11 4-1 16,11-4-1-16,0 0 1 0,0 0 0 15,16 6 0-15,4-6 1 16,4 2-1-16,7 2 1 16,8-1 1-16,3 2 0 15,0-2-1-15,6 2 1 0,-8 0 0 16,1-1-1-16,-3-1 1 16,-8 2-1-16,-5 0 0 15,0-2 0-15,-8 1 1 0,-2-2-1 16,-5 1 0-16,-10-3 0 15,14 5 0-15,-14-5-2 16,11 7-6-16,-11-7-16 16,0 0-58-16,0 0-1 0</inkml:trace>
  <inkml:trace contextRef="#ctx0" brushRef="#br1" timeOffset="349420.3479">7570 11255 311 0,'0'0'6'15,"0"0"4"-15,0 0 2 16,0 0 0-16,0-12 2 16,0 12-1-16,0 0-1 0,0 0 1 15,0 0-6-15,0 0-2 16,7 8-2-16,11 2 0 16,4 1 1-16,10-2 1 0,8 3 3 15,15-1-2 1,7-2 2-16,13-1-1 0,2-3-1 15,6-3 0-15,10 0 0 16,2-2-1-16,4 3 0 16,3-3-1-16,8 0 0 0,4-3 0 15,0 3-1-15,8-2 0 16,3 2 0-16,6 0 0 16,-2 0-3-16,5 0 0 0,1 2 0 15,1 3 0-15,-1-2 0 16,-1 5 0-16,-3-4 0 15,2 1 0-15,0 0 0 16,0 3 0-16,0-3 0 16,1 0 0-16,8 0 0 0,0 0 0 15,2-3 0-15,0 1 0 16,1 0 0-16,-2-3 0 16,3 0 0-16,-11 0 0 15,-3 0 0-15,1 0 0 16,-4 0 0-16,-3 0 0 0,-4-3 0 15,-7 0 0-15,-1 1 0 16,-3-3 0-16,-1 2 0 16,-8 1 0-16,-4-3 0 0,-6 0 0 15,-6 1 0-15,-6-2 0 16,-5 3 0-16,-11-2 0 16,-6 2 0-16,-5 2 0 0,-10-2 0 15,-6 0 0-15,-7 1 0 16,-7 2 0-16,-6 0 0 15,-4 0 0-15,-4 0 0 16,-9 0 0-16,10 0 0 0,-10 0 0 16,0 0 0-16,0 0 0 15,8 0 0-15,-8 0 0 16,0 0 0-16,12 0 0 16,-12 0 0-16,0 0 0 15,12 0 0-15,-12 0 0 16,0 0 0-16,11 0 0 15,-11 0 0-15,9 0 0 0,-9 0 0 16,0 0 0-16,10 0 0 16,-10 0 0-16,0 0 0 0,0 0 0 15,0 0 0-15,0 0 0 16,11-5 0-16,-11 5 0 16,3-10 0-16,-3 10 0 0,9-19 0 15,-5 7 0-15,1-7 0 16,1 1 0-16,-1-1 0 15,0-3 0-15,-3-3 0 16,5 1 0-16,-2-4 0 0,-1-2 0 16,0-1 0-16,0-4 0 15,2 0 0-15,-4-2 0 16,-2-1 0-16,2-3 0 16,-2-1 0-16,0-1 0 15,0 2 0-15,0-6 0 16,-2 4 0-16,2-5 0 0,0 4 0 15,0 1 0-15,0-3 0 16,2 2 0-16,4-1 0 16,-1 1 0-16,0 2 0 0,2-1 0 15,-2-1 0-15,0 3 0 16,-3 2 0-16,3 0 0 16,-1 1 0-16,-2 2 0 0,0 0 0 15,-2 4 0-15,0 3 0 16,0-1 0-16,0 0 0 15,2 3 0-15,-2 3 0 16,0 1 0-16,0 1 0 16,3-1 0-16,-3 6 0 0,0 0 0 15,0 3 0-15,0 1 0 16,0 2 0-16,0 2 0 16,0 9 0-16,0-11 0 15,0 11 0-15,0 0 0 16,0 0 0-16,0-12 0 0,0 12 0 15,0 0 0-15,0 0 0 16,0 0 0-16,0 0 0 16,0 0 0-16,0 0 0 0,-7-2 0 15,7 2 0-15,-13-3 0 16,3 1 0-16,-2 0 0 16,-1-1 0-16,-7 1 0 0,-2-1 0 15,-4 1 0-15,-2-1 0 16,-2 1 0-16,-10-1 0 15,-3 3 0-15,-6 0 0 16,-6-2 0-16,-7 2 0 0,-2 0 0 16,-11 0 0-16,-8 0 0 15,0 0 0-15,-8 0 0 16,0 0 0-16,-7-3 0 16,2 3 0-16,-1-2 0 15,0 0 0-15,-4-3 0 16,0 2 0-16,-1-1 0 0,1 1 0 15,-4-2 0-15,-7 5 0 16,1-3 0-16,-4 3 0 16,-6 0 0-16,-1 0 0 0,-5 0 0 15,1 5 0-15,-4 1 0 16,3 1 0-16,0 0 0 16,-2-2 0-16,6 2 0 0,7 1 0 15,2-1 0-15,-3 0 0 16,1-1 0-16,6 0 0 15,-2 2 0-15,3-3 0 16,-3 2 0-16,-3-1 0 0,3 1 0 16,-1-2 0-16,0 2 0 15,5 1 0-15,3 0 0 16,3-4 0-16,7 1 0 16,3 0 0-16,8-3 0 15,4 1 0-15,0 0 0 0,6-1 0 16,2-2 0-16,0 0 0 15,2 0 0-15,-1 0 0 16,0 0 0-16,2 0 0 16,0 0 0-16,-2-2 0 0,5 2 0 15,-1 0 0-15,2 0 0 16,3 0 0-16,0 0 0 16,7 0 0-16,0-3 0 0,7 0 0 15,4-1 0-15,5-1 0 16,6 0 0-16,6 0 0 15,2 0 0-15,7 0 0 0,6 1 0 16,3 1 0-16,9 3 0 16,-11-5 0-16,11 5 0 15,0 0 0-15,0 0 0 16,0 0 0-16,-7 5 0 16,7 7 0-16,0 5-2 0,2 5-1 15,3 10 1-15,3 9 1 16,-3 2 0-16,5 13 0 15,-1 3 0-15,4 5 1 16,-1 6-1-16,-1 1 1 16,1 4 1-16,0-4-1 0,-2 3 0 15,-5-2 1-15,2-2 0 16,-3-5-1-16,2 2 1 16,-3-8-1-16,-1-3 1 0,4 2-1 15,-2-6 2-15,-1-5 0 16,-1-3 1-16,1-1-3 15,-2-6 0-15,-1-3 0 0,0-5 0 16,0 0 0-16,0-5 0 16,0-5 0-16,0 0 0 15,0-1 0-15,-1-6 0 16,-2 0 0-16,1 0 0 16,-1-2 0-16,3-3 0 15,-2 3 0-15,2-10 0 0,-5 12 0 16,5-12 0-16,-3 11 0 15,3-11 0-15,0 0 0 16,-2 9 0-16,2-9 0 16,0 0 0-16,0 0 0 0,0 0 0 15,0 0 0-15,0 0 0 16,0 0 0-16,0 0 0 16,0 0 0-16,0 0 0 0,0 0 0 15,0 0 0-15,0 0 0 16,8 3-86-16,1-6-2 15</inkml:trace>
  <inkml:trace contextRef="#ctx0" brushRef="#br1" timeOffset="359100.4568">13489 9403 370 0,'0'0'6'16,"0"0"4"-16,0-12 3 16,0 12 1-16,0-8 2 0,0 8-1 15,0-10-1-15,0 10 1 16,0 0-6-16,0 0-4 15,4 16-2-15,-4-2-3 16,3 6 0-16,0 2 1 16,-1 2-1-16,-2 5 1 0,0-8 0 15,0 4 0-15,-2-8-1 16,-1 1 1-16,0-5-1 16,1-3 1-16,2-10 0 0,-2 12 1 15,2-12 0-15,0 0 0 16,14 0 2-16,9-4 0 15,9-9-4-15,14 0 0 16,10 1 0-16,12-3 0 16,11 7-9-16,19 1-74 0,-20 2-3 15</inkml:trace>
  <inkml:trace contextRef="#ctx0" brushRef="#br1" timeOffset="365279.1193">4540 13723 166 0,'0'0'7'16,"0"0"2"-16,0 0 3 16,0 0-1-16,0 0-2 0,0 0-2 15,0 0 0-15,0 0 1 16,0 0-1-16,0 0-1 15,15 6-1-15,-3-5 4 16,8 2 1-16,7 0 6 0,6 2 0 16,4-3-2-16,5-2-1 15,8 3-2-15,-1-3-2 16,1 2 0-16,0-2 1 16,5 0-3-16,-8 0 1 15,0 0-3-15,-5 0 1 0,-8 0-2 16,-1 0 0-16,-10-2-1 15,-3 2-1-15,-8 0 1 16,-12 0 1-16,12 0 0 16,-12 0 2-16,0 0 0 0,0 0 2 15,0 0-1-15,0 0-1 16,0 0 0-16,0 0-2 16,0 0-3-16,0 0-7 0,0 8-37 15,0 2-38 1,0-10-2-16</inkml:trace>
  <inkml:trace contextRef="#ctx0" brushRef="#br2" timeOffset="447588.0384">227 4613 356 0,'0'0'6'0,"0"0"4"16,0 0 2-16,-3-13 2 0,3 13 1 15,-5-10 1-15,5 10 0 16,-4-10 0-16,4 10-7 16,0 0-2-16,-4 10-2 15,4 8-3-15,0 6 0 16,0 6-1-16,4 2 0 0,0 8 0 15,4-1 0-15,-4 4 1 16,1-6-1-16,6 0 0 16,-6-5 0-16,2-2-1 0,-2-3 0 15,-3-7 1-15,-2-1-1 16,2-3 1-16,-2-6 0 16,0-10 0-16,0 0 1 15,-9 2-1-15,9-2 1 16,-10-14-1-16,2-4 0 15,1-2 1-15,4-3-2 16,-1-1 1-16,1-1 1 0,3-1-2 16,0 2 0-16,5 5 0 15,5 2 0-15,3 5 0 16,1-2 0-16,4 8 0 0,4 0 0 16,0 4 0-16,2 2 0 15,2 4 0-15,2 6 0 16,-6 1-2-16,2 4 2 0,-4 2 0 15,-4 2 0-15,-4 1-1 16,-5 2 1-16,-7-4 0 16,0 2 0-16,-9-1-1 0,-7-2 1 15,-1-5 0-15,-6 5-1 16,-1-5 1-16,-1-5 0 16,-2 1 0-16,2-3 0 15,0-1 0-15,5-4 0 0,1 0 0 16,6 0 0-16,3 0-1 15,-1 0-2-15,11 0-2 16,0 0-5-16,0 0-16 16,11-4-59-16,-1 1-2 15</inkml:trace>
  <inkml:trace contextRef="#ctx0" brushRef="#br2" timeOffset="448081.9754">548 4379 398 0,'0'0'6'0,"0"0"3"0,0-12 1 16,0 12 1-16,0-10 1 16,0 10 0-16,0 0-1 15,0-10 0-15,0 10-6 16,0 0-2-16,0 8-3 0,0-1 0 16,0 5 0-16,0 3 0 15,2-2-1-15,3 5 1 16,-3 3-1-16,-2-1-1 15,3 5-3-15,-3-5-5 16,0 5-9-16,0-8-20 0,-3 5-45 16,3 0-3-16</inkml:trace>
  <inkml:trace contextRef="#ctx0" brushRef="#br2" timeOffset="448417.3598">883 4657 417 0,'0'0'5'15,"0"0"1"-15,0 0 2 0,7-10-1 16,-7 10 1-16,15-12 0 16,-6 7-1-16,4-2 1 0,3-3-9 15,5 10-17-15,2-3-63 16,-3 1-3-16</inkml:trace>
  <inkml:trace contextRef="#ctx0" brushRef="#br2" timeOffset="448565.7098">853 4845 400 0,'0'0'5'0,"0"0"0"15,0 0 3-15,0 0 0 16,11 3 1-16,5-3 0 0,4 0 0 15,10 0-4 1,2 15-70-16,16-18-14 0</inkml:trace>
  <inkml:trace contextRef="#ctx0" brushRef="#br2" timeOffset="451047.5045">1430 4492 171 0,'0'0'6'16,"0"0"5"-16,0 0 4 15,0-11 5-15,0 11 3 16,0-10 4-16,0 10 3 0,0-10 1 16,0 10-4-16,0 0-1 15,0-10-6-15,0 10-4 16,0 0-3-16,0 0-3 15,-3 5-2-15,3 7-1 0,-3 8-2 16,1 3 0-16,2 9-1 16,-3 3 2-16,0 4 0 15,3 6-1-15,-1-5 0 16,1-1-1-16,0-5-1 16,0 1 0-16,0-7-1 0,4-3 0 15,-1-8-2-15,-3-2 0 16,2-2 0-16,-2-13 0 15,0 14 0-15,0-14 0 0,0 0 0 16,0 0 0-16,0 0 0 16,0 0 0-16,0 0 0 15,0 0 0-15,0 0 0 16,0 0 0-16,-2-8 0 0,2 8 0 16,0 0 0-16,0 0 0 15,-6-12 0-15,6 12-4 16,0 0-37-16,0 0-48 15,0 0-2-15</inkml:trace>
  <inkml:trace contextRef="#ctx0" brushRef="#br2" timeOffset="453478.8269">1858 4632 416 0,'0'0'4'0,"0"0"3"15,0 0 1-15,0 0 0 16,0 0 0-16,0 0 0 0,0 0 0 16,0 0-4-16,0 0-40 15,0 0-46-15,0 0-2 16</inkml:trace>
  <inkml:trace contextRef="#ctx0" brushRef="#br2" timeOffset="455465.5369">2807 3839 322 0,'0'0'6'0,"0"0"2"16,0 0 3-16,0-15 1 16,0 15 2-16,-5-10-1 0,-8 3 0 15,-1 5 1-15,-11 2-6 16,0 0-4-16,-9 2-1 15,1 8-1-15,-4 0-1 16,2 0 0-16,-3 2 0 0,6-2 0 16,4 0-1-16,4-4 1 15,4 0-1-15,8-3 0 16,-1 2 0-16,13-5-1 16,-10 10 1-16,10-10 0 0,0 15-1 15,5-3 1-15,2 5 0 16,4 6 1-16,-4 4-1 15,3 5 1-15,3 6 0 16,-1 4 1-16,-7 9-2 16,2 2 0-16,-1 5 2 0,-6 5-1 15,0 1 1-15,0 1 0 16,-6-3 0-16,3 2 2 16,-1-2-1-16,1-3 1 0,1 1-1 15,-3-1 1-15,0-4-1 16,3 2 1-16,-4-3-1 15,0 1-1-15,2-3 0 16,0 0 1-16,-1 0-1 16,0-5-1-16,-1 3 1 0,4-8 1 15,-1-3-1-15,1-4 0 16,0-3 0-16,-1-5-1 16,1-7 1-16,2-1 0 15,0-4-2-15,-3-1 1 0,3-5-1 16,0-9 1-16,-2 13-1 15,2-13 1-15,0 0 0 16,0 0 0-16,0 0 0 0,0 0 1 16,0 0 0-16,0 0-2 15,0 0 0-15,0 0 0 16,0 0 0-16,0 0 0 16,0 0 0-16,0 0 0 15,0 0 0-15,0 0 0 0,0 0 0 16,0 0 0-16,5 7 0 15,7-7 0-15,6 0 0 0,4 0 0 16,10 0 0 0,5 0 0-16,8-5 0 15,5 0 0-15,2 1 0 0,0 1 0 16,-3-2 0-16,0 5 0 16,-12 0 0-16,0 0 0 0,-10 2 0 15,-4 1 0-15,-6 0 0 16,-7-1 0-16,0 0 0 15,-10-2 0-15,0 0 0 16,0 0-4-16,0 10-4 16,0-10-28-16,0 0-49 0,-10 0-1 15</inkml:trace>
  <inkml:trace contextRef="#ctx0" brushRef="#br2" timeOffset="456253.1888">2827 4045 316 0,'0'0'10'15,"0"0"3"-15,0 0 3 16,0 0 3-16,-2-13 2 16,2 13 0-16,0 0 1 0,0 0 0 15,0-7-9-15,0 7-4 16,0 0-3-16,0 13-1 16,2 1-3-16,1 4 0 15,-1 1 0-15,3 4 0 16,-1 2-1-16,-1 1 1 0,2-6-1 15,1 4-1-15,-4-7 1 16,3-3-1-16,-5-4 1 16,5 0-1-16,-5-10-1 15,4 15-1-15,-4-15-3 0,0 0-7 16,0 0-20-16,0 0-52 16,8 2-3-16</inkml:trace>
  <inkml:trace contextRef="#ctx0" brushRef="#br2" timeOffset="457101.3853">3572 4555 369 0,'0'0'7'0,"0"0"3"16,0 0 3-16,0 0 0 16,0 0 2-16,0 0 0 15,5 0-1-15,-5 0 2 16,0 0-7-16,5 8-2 15,1 4-3-15,-4 0 0 0,2 3-2 16,2 3 0-16,-2 4 1 16,4 0-1-16,-2-2-1 15,1 1 1-15,-2-5 1 16,2-1-3-16,-2-2 0 0,-2-3 0 16,-3-10 0-16,7 14 0 15,-7-14 0-15,0 0 0 16,5 7 0-16,-5-7 0 15,0 0 0-15,0 0 0 0,0 0 0 16,0 0 0-16,0 0-4 16,0 0-11-16,0-7-18 15,-7 5-54-15,7 2-2 16</inkml:trace>
  <inkml:trace contextRef="#ctx0" brushRef="#br2" timeOffset="457778.3114">4502 5034 384 0,'0'0'6'0,"0"0"3"16,0 0 2-16,0 0 1 16,0 0 1-16,0 0-1 0,0 0 1 15,0 0 1-15,8 2-5 16,-6 8-3-16,1 2-2 16,-1 5 1-16,-1 6-1 15,-1 2 0-15,4 0-1 16,-1-1-1-16,-3 6-2 0,3-5 0 15,-1-6 0-15,0-1 0 16,-2-3 0-16,3-6 0 0,-3-9 0 16,5 15 0-16,-5-15 0 15,0 0 0-15,0 0 0 16,0 0 0-16,0 0 0 16,0 0-4-16,7-7-24 0,-19 2-58 15,12 5-3-15</inkml:trace>
  <inkml:trace contextRef="#ctx0" brushRef="#br2" timeOffset="458714.3315">3618 3979 328 0,'0'0'7'16,"0"0"3"-16,0 0 2 0,0 0 3 15,0 0 1-15,-11-13-1 16,11 13 1-16,-13-3 0 16,7 3-6-16,-8 3-3 0,8 6-3 15,-7 7-2-15,2 3 0 16,5 1-1-16,1 7 0 16,0 1-1-16,5-1 1 15,5-2 0-15,6-3 0 0,5-1 0 16,6-8 1-16,0-2 0 15,6-6-1-15,2-5 2 16,0 0 0-16,-3-10-1 16,-2-2 2-16,-6-6-1 15,-1 0 0-15,-8-6 0 16,-8 0 0-16,-2-4-1 16,-8 5 0-16,-5-1-1 0,-5 2 0 15,-5 4 0-15,-1 1-1 16,-1 9 0-16,-2 6-1 15,-1 2 0-15,5 5-1 0,7 8-2 16,-2 1-6-16,11 6-15 16,4-3-58-16,3-2-1 15</inkml:trace>
  <inkml:trace contextRef="#ctx0" brushRef="#br2" timeOffset="459448.7579">4383 4112 357 0,'0'0'6'0,"0"0"4"0,0-9 2 16,0 9 1-16,-2-8 1 15,2 8 0-15,-5-12 1 0,5 12-1 16,-13-6-4-16,6 6-5 16,-5 6-1-16,1 6-3 15,-1 2-1-15,-2 4 0 16,4 1 0-16,4 6-1 0,4-3 1 16,2 1 0-16,5-4 0 15,4 1 0-15,11-8 1 16,3-4 0-16,1-5 0 15,3-3 1-15,3 0 0 0,-2-11 0 16,-3-1 0 0,0-8 1-16,-12-2-1 0,-1-4 0 15,-7-2 0-15,-5-4 0 16,-5 2-1-16,-8 0 1 16,-2 2-2-16,-5 7 0 15,-5 6 0-15,4 5 0 0,-4 5 0 16,0 5-2-16,2 11-1 15,4 6-4-15,-4-3-9 0,9-5-56 16,8 25-13-16</inkml:trace>
  <inkml:trace contextRef="#ctx0" brushRef="#br2" timeOffset="460335.611">4445 4652 359 0,'0'0'6'0,"0"0"4"15,0 0 2-15,0 0 0 16,0-7 1-16,0 7 0 16,0 0 1-16,0 0-1 0,-2-10-6 15,2 10-2-15,-16 2-3 16,7 3-1-16,-1 5-1 16,-5 2 0-16,5 3 0 15,3 2-1-15,-2 4 2 0,5-4-1 16,4 0 1-16,2 0 0 15,9-5 1-15,0-1-1 16,10-6 1-16,1-1 0 0,-2-4 0 16,7-4-2-16,-2-6 1 15,-2-1 0-15,-1-1 0 16,-4-2 0-16,-5-3 0 16,-2-1 0-16,-6-2 0 15,-5 2 1-15,0 1-1 0,-13 0 0 16,-3 7 0-16,-7 1-2 15,3 6-1-15,-7 3-4 16,2 5-6-16,-2 0-15 16,-8 7-56-16,20 3-2 0</inkml:trace>
  <inkml:trace contextRef="#ctx0" brushRef="#br2" timeOffset="461197.6577">2929 4689 311 0,'0'0'7'0,"0"0"6"16,2-13 2-16,-2 13 1 0,0-12 5 15,0 12-1-15,-2-15 0 16,2 15 0-16,-7-14-6 16,7 14-5-16,-13-3-3 15,13 3-3-15,-20 3-1 0,10 7-1 16,-2 4-1-16,4 1 0 16,-2 5 0-16,5 0 1 15,5 2 0-15,2-2-1 16,9-3 1-16,3-2 0 15,9-3 1-15,7-6 0 0,0-6-1 16,4 0 0-16,-1-10 0 16,-3-3 0-16,-1-4 0 15,-8-3 1-15,-7-2-1 16,-9-2 0-16,-5 0-1 16,-8 0 1-16,-6 4-1 0,-6 4 1 15,-10 2-1-15,3 12-1 16,-6 2 0-16,1 8-2 15,5 4-5-15,4 13-15 0,4-2-60 16,6 3-2-16</inkml:trace>
  <inkml:trace contextRef="#ctx0" brushRef="#br2" timeOffset="461701.6954">2941 5172 370 0,'0'0'5'0,"0"0"4"0,0 0 0 16,-10 0 0-16,10 0 1 15,-12 5 0-15,12-5 1 0,-18 12-1 16,9-2-4-16,0 4-3 16,2 5-1-16,2-2 0 15,5 3-2-15,0-1 1 16,5-1 0-16,6-1 0 15,6-4 0-15,3-3 0 16,-1-3 0-16,6-4 1 0,-1-3-1 16,0-6 2-16,1-1-1 15,-8-2 1-15,1-7 0 16,-9-2 0-16,-4-1 0 16,-5-1 0-16,-8-2-1 15,-1-1 0-15,-9 2-2 0,-2 5 0 16,-4 4 0-16,1 7-2 15,1 5-2-15,3 5-5 0,1 3-12 16,8 9-61-16,8 0-3 16</inkml:trace>
  <inkml:trace contextRef="#ctx0" brushRef="#br2" timeOffset="462077.481">3534 5232 421 0,'0'0'4'0,"0"0"1"0,-11 0 1 16,1 2 1-16,0 3-1 16,-3 2 1-16,1 1 0 15,0 4 0-15,1 1-3 16,9 1-1-16,2 1-2 0,11 0 1 15,3-2-1-15,6-3 0 16,8 0 0-16,1-10 1 0,6 0-1 16,0 0 1-16,-3-10-1 15,-2 0 1-15,-3-8 0 16,-7 3 1-16,-7-7-1 16,-11 5 0-16,-4-1 0 0,-11-1-1 15,-4 5 0-15,-11 0 0 16,-1 10-1-16,-4 4-2 15,0 0-1-15,3 7-4 16,4 0-11-16,8 6-66 16,6-1-2-16</inkml:trace>
  <inkml:trace contextRef="#ctx0" brushRef="#br2" timeOffset="463060.8641">4445 3738 350 0,'0'0'5'16,"0"0"3"-16,-7-5 2 15,7 5 1-15,0 0 0 0,-8-6 0 16,8 6 0-16,0 0 1 15,10-9-3-15,7 7-5 16,8-4 0-16,3 2 0 16,4 1 0-16,4-1-1 15,8-4 1-15,-5 5-1 16,-4 2 0-16,-3-2-1 0,-2 3 0 16,-5 0-1-1,-2 4-1-15,-4 8 0 0,-6 4 0 16,-6 9 0-16,-3 5 0 15,2 9 0-15,-6 2 0 0,0 14 1 16,0 5-1-16,0 4 0 16,0 3 1-16,0 2-1 15,0 0 1-15,0 1-1 0,0-1 0 16,2-2 0-16,-2-2 1 16,0 1 2-16,0-3 0 15,-2-2 0-15,-4-1 1 16,-4 0-1-16,4-4 2 0,-2 2-1 15,-2-7-1-15,6 0 0 16,-4-3-2-16,4-3 2 16,0 0-3-16,4-6 0 15,-2 1 0-15,2-3 0 16,0-3 0-16,0-4 0 16,2 0 0-16,4-6 0 0,-1-1 0 15,0-3 0-15,-1-2 0 16,6-1 0-16,-5-3 0 15,3-1 0-15,-3-1 0 0,1-2 0 16,-3 1 0-16,-3-11 0 16,8 17 0-16,-8-17 0 15,0 12 0-15,-11-7 0 0,0-3 0 16,-8 4 0-16,-1-4 0 16,-5 0 0-16,-8 3 0 15,1-5 0-15,0 3 0 16,2-1 0-16,0 3 0 0,7 0 0 15,-4 3-68-15,12-4-22 16</inkml:trace>
  <inkml:trace contextRef="#ctx0" brushRef="#br2" timeOffset="465760.3918">5624 3906 114 0,'0'0'7'0,"0"0"3"15,0 0 3-15,0 0 4 0,-5-7 1 16,5 7 6-16,0 0 2 16,0 0 2-16,-4-10-2 15,4 10-4-15,0 0 0 16,0 0-4-16,0 0-1 0,-7-9-3 16,7 9-2-16,-9-5-4 15,9 5-2-15,-17-4-1 16,9 2-1-16,-9 2 1 0,1 0-2 15,-6-2 1-15,3 2 0 16,-7 0 0-16,4-3-1 16,-3 3 1-16,-1 0-3 15,5 0 1-15,1 0 0 16,1 0-1-16,8 3 0 16,1-1-1-16,10-2 0 0,-13 6 0 15,13-6 0-15,0 0-1 16,-7 12 1-16,7-12 0 15,0 12 0-15,0-2 0 16,3 2 0-16,-1 2 1 0,0 4-1 16,1 8 1-16,-2 1 0 15,4 5 1-15,-5 5-1 16,2 5 2-16,-2 4-1 0,0 4 0 16,2 4 0-16,-2 2 0 15,0 3 1-15,0 0-1 16,0 1 1-16,0 2 0 15,3 0 0-15,-1-3 1 0,3 0-1 16,-4-2 0-16,5-2-1 16,-2 0 1-16,5-6-1 15,-4 0-1-15,0-1 0 16,-4-4 0-16,-1 1 0 16,0-6 1-16,0 4-1 15,-1-6 0-15,-4-5 0 0,-2-2-1 16,4-3 1-16,-1-5 1 15,3-5-1-15,-2 0 0 16,3-2 0-16,0-1 0 0,0-2 0 16,-2 0 1-16,2-2-2 15,0 2 0-15,0-4 0 16,-4 1 0-16,4-9 0 0,0 12 0 16,0-12 0-16,0 12 0 15,0-12 0-15,0 9 0 16,0-9 0-16,0 0 0 0,0 0 0 15,0 11 0-15,0-11 0 16,0 0 0-16,0 0 0 16,0 0 0-16,0 0 0 15,9 1 0-15,-9-1 0 16,13 0 0-16,-5 0 0 16,9-4 0-16,-4 1 0 0,6-2 0 15,5-1 0-15,1 3 0 16,0-3 0-16,-2 3 0 15,-1-2 0-15,0 3 0 16,-2 0 0-16,-4 2 0 0,-7 0 0 16,-9 0 0-16,15-3 0 15,-15 3 0-15,0 0 0 0,0 0 0 16,0 0 0 0,0 0-22-16,0 0-44 0,0 0-21 15</inkml:trace>
  <inkml:trace contextRef="#ctx0" brushRef="#br2" timeOffset="466494.3901">5823 3985 329 0,'0'0'7'0,"0"0"3"0,0 0 2 16,0 0 3-16,0 0 0 15,-8-10 1-15,8 10-1 16,-15 0 2-16,5 4-8 16,-2 2-2-16,-1 8-3 0,1 0-1 15,2 3 0-15,2 3-1 16,3 3 0-16,3-1 0 15,2 0 0-15,7 0 0 16,6-5 0-16,4-2 0 16,5-6 1-16,3-6 1 0,0 1-1 15,3-4 0-15,-4-7 1 16,-1-7 0-16,-1 2-1 16,-4-8 1-16,-6 0-1 15,-7-2 1-15,-5 0-4 16,0-3 0-16,-5 5 0 0,-7 1 0 15,-3 4 0-15,-6 3 0 16,-1 4 0-16,0 8 0 0,-1 0 0 16,1 8 0-16,0 1-4 15,4 6-6-15,-2-2-11 16,11-6-52-16,-1 9-14 16</inkml:trace>
  <inkml:trace contextRef="#ctx0" brushRef="#br2" timeOffset="467144.8021">5778 4642 378 0,'0'0'7'0,"0"0"0"0,0 0 3 15,0 0 1-15,0 0 1 16,0 0 1-16,0-10-1 16,0 10 1-16,0 0-6 15,0 0-2-15,-11 3-3 16,11-3 0-16,-9 17-2 15,4-7 0-15,2 4 0 0,1 1 0 16,2 0 0-16,7 0 0 16,3-4 1-16,8-2 1 0,4-4-1 15,0-5 1-15,8 0 1 16,-4-3 0-16,4-4 1 16,-4-5 0-16,-1-3 0 15,-2 0 1-15,-9-5-2 16,-3-2-3-16,-9 2 0 0,-2-4 0 15,-8 3 0-15,-6 1 0 16,-7 6 0-16,-1 4 0 16,-3 3 0-16,-5 7 0 15,6 2 0-15,-1 8 0 16,-3 2 0-16,11 6-6 0,0-4-9 16,12 7-19-16,0-2-53 15,5-2-1-15</inkml:trace>
  <inkml:trace contextRef="#ctx0" brushRef="#br2" timeOffset="467666.6454">5877 5123 380 0,'0'0'8'0,"0"0"2"0,0-11 2 16,0 11 2-16,-2-8 1 15,2 8 1-15,-3-9 0 16,3 9 0-16,0 0-7 0,0 0-3 16,0 0-3-16,0 8-1 15,0 4-2-15,3 6 0 16,-1-1 0-16,0 3 0 15,1 2 1-15,2 0-1 0,-3-2 0 16,1 0 0-16,-3-5 0 16,2-3 1-16,1 0-1 15,0-2 0-15,-3-10 0 16,2 10 0-16,-2-10-1 16,0 0-1-16,0 0-2 15,0 0-2-15,0 0-8 16,0 0-17-16,0 0-54 0,-2-7-1 15</inkml:trace>
  <inkml:trace contextRef="#ctx0" brushRef="#br2" timeOffset="468793.5797">6083 3834 268 0,'0'0'6'0,"0"0"2"0,8-3 2 15,1 3 0-15,2-1 2 16,6-2 3-16,3 0-1 16,3 1 1-16,-2 0-4 0,1-1-3 15,-1 0 1-15,-1 3-3 16,-3 0-2-16,-5 0-2 16,1 0 0-16,-13 0-1 0,12 8 1 15,-9 7-1-15,-1-1 0 16,-2 12 1-16,0 1 0 15,0 7 1-15,0 7 0 16,0 5 0-16,0 2 1 16,3-1 0-16,2 4 1 0,0 2 0 15,0 1 1-15,2 0 0 16,1 3-2-16,-5-3 1 16,4 1 0-16,-5 2-1 15,1 1 0-15,-3-4 0 16,0-1-1-16,0-2-1 0,0 2 0 15,-5-7 0-15,2 1 0 16,1-3 0-16,0-1-2 16,-1-1 0-16,3-3 1 0,0-1 0 15,0-4-1-15,0 1 1 16,0-2 0-16,3-4-1 16,-1-2 1-16,-2 0 0 15,2-1-2-15,1-4 3 0,-1 0-1 16,-2-5 0-16,3 0 1 15,-1-2-1-15,-2 0 1 16,3 0-1-16,-3-7 1 0,2 4-1 16,-2-2-1-16,0-1 1 15,0 2 0-15,2-5-1 16,-2 6 1-16,3-3-1 16,-3-1 1-16,0 1-1 15,0-9 2-15,0 15-2 16,0-15 0-16,0 15 0 0,0-15 0 15,-5 12 0-15,5-12 0 16,-5 10 0-16,5-10 0 16,-12 8 0-16,12-8 0 0,-13 5 0 15,1-4 0-15,-1 2 0 16,1-3 0-16,-8 0 0 16,1 0 0-16,-4 3 0 0,0-3 0 15,1 2 0-15,-2 1-10 16,6 0-74-16,0 1-3 15</inkml:trace>
  <inkml:trace contextRef="#ctx0" brushRef="#br2" timeOffset="478133.2984">6713 4483 374 0,'0'0'6'0,"0"0"5"0,0 0 0 16,0 0 1-16,0 0 0 15,0 0 1-15,0 0 0 16,7-8 1-16,-7 8-6 16,19-9-3-16,1 6-2 0,3-1 0 15,4-1-1-15,6 2-2 16,-1-2-6-16,3 5-20 16,6 0-56-16,-14 0-2 0</inkml:trace>
  <inkml:trace contextRef="#ctx0" brushRef="#br2" timeOffset="478330.3717">6739 4632 360 0,'0'0'9'0,"0"0"3"16,0 0 2-16,0 0 1 16,0 0 0-16,8 3 2 15,2-3 0-15,2 0 0 16,6 0-8-16,9-3-3 0,3-4-2 15,7-1-3-15,3 1-7 16,5 2-33-16,-4 0-46 16,-2 1 1-16</inkml:trace>
  <inkml:trace contextRef="#ctx0" brushRef="#br2" timeOffset="484573.4758">7489 3839 353 0,'0'0'6'0,"0"0"5"0,4-9 0 15,-4 9 4-15,0-13-2 16,0 13 1-16,-8-12 1 16,1 5-1-16,-12 4-5 15,3 0-4-15,-6 3-2 0,-3 0 0 16,0 0-2-16,-3 0 1 16,1 3 0-16,5 2-1 15,0-3 0-15,1 1 0 0,9 2 0 16,-3-1-1-16,5 2 0 15,3 1 0-15,7-7 0 16,-8 19-1-16,8-6 1 16,0 3 0-16,3 5 0 15,2 4 0-15,2 3 1 0,1 2 0 16,-1 4-1-16,1 0 1 16,-3 7 1-16,0 1 0 15,-4-1-1-15,2 1 1 16,-3 5 1-16,0-4-1 15,0 4 0-15,0-5 1 16,0 2-2-16,-4-2 1 0,1-4 0 16,1 1-1-16,-3-2 1 15,3-1-1-15,-1-7 1 0,0 0-2 16,1-1 0-16,-1-3 0 16,1-3 0-16,-2-3 0 15,3-1 0-15,-2-3 0 0,1-3 0 16,2-1 0-16,0-11 0 15,-3 14 0-15,3-14 0 16,-2 13 0-16,2-13 0 16,-2 17 0-16,-1-10 0 15,3-7 0-15,-8 17 0 0,6-4 0 16,-3-5 0-16,2 4 0 16,-1-2 0-16,4-10 0 15,-5 14 0-15,5-14 0 16,-6 15 0-16,6-15 0 15,-1 8 0-15,1-8 0 16,-6 10 0-16,6-10 0 0,-4 6 0 16,4-6 0-16,-3 11 0 15,3-11 0-15,-3 10 0 16,3-10 0-16,0 0 0 0,-5 11 0 16,5-11 0-16,0 0 0 15,0 0 0-15,-2 9 0 16,2-9 0-16,0 0 0 0,-5 8 0 15,5-8 0-15,0 0 0 16,0 0 0-16,0 0 0 16,0 0 0-16,0 0 0 15,0 0 0-15,0 0 0 0,7 7 0 16,-7-7 0-16,21 2 0 16,-7-2 0-16,3 0 0 15,11 0 0-15,2 0 0 16,2 0 0-16,5 0 0 15,-2 0 0-15,5 0 0 0,-2 0 0 16,-7 3 0-16,2-1 0 16,-3 3 0-16,-8 0 0 15,0 0 0-15,-1-3 0 16,-9 3 0-16,1-2 0 0,-4-3 0 16,-9 0 0-16,10 3 0 15,-10-3 0-15,0 0 0 16,0 0 0-16,0 0 0 0,0 0 0 15,0 0 0-15,0 0 0 16,0 0-85-16,0 0-5 16</inkml:trace>
  <inkml:trace contextRef="#ctx0" brushRef="#br2" timeOffset="487703.0381">7747 3943 339 0,'0'0'7'0,"0"0"4"0,0 0 5 16,0 0 1-16,0-9 0 15,0 9 1-15,0 0 1 16,-11-13 0-16,11 13-8 16,-12 0-3-16,-2 5-4 0,3 3-2 15,-1 4 0-15,-1 3-2 16,1 5-1-16,-3 2 1 16,7 0 0-16,6-5 0 15,2 4 0-15,7-9 0 16,6 1 1-16,6-6 0 0,4-2 0 15,5-5 1-15,-1 0 0 16,0-8 0-16,1-1 0 16,-7-4 1-16,2-5 0 0,-7-2 2 15,-4 4-5-15,-8-4 0 16,-1-1 0-16,-3 1 0 16,-10 0 0-16,-2 9 0 15,-3-1 0-15,-6 6 0 0,0 4 0 16,-2 2 0-16,-2 10 0 15,4 2 0-15,2 3-3 16,4 5-28-16,19 3-53 16,-4-7-4-16</inkml:trace>
  <inkml:trace contextRef="#ctx0" brushRef="#br2" timeOffset="488739.4984">7779 4371 368 0,'0'0'7'0,"0"0"3"15,-2-7 2-15,2 7 1 16,0 0 1-16,-11-12 0 16,11 12 1-16,-7-10 0 15,7 10-7-15,-10 0-3 0,10 0-2 16,-13 13-1-16,7-4-1 16,0 6 0-16,-1 3-1 15,0 2 0-15,3-1 0 16,4 4 1-16,0-7-1 0,9 2 1 15,3-5 0-15,1-3 0 16,3-2 1-16,7-4 0 16,-4-4 0-16,4 0 0 15,-3-4 0-15,-1-4 1 0,-1-2 0 16,-6-3 0-16,-1-2-3 16,-4 0 0-16,-7-5 0 15,0 1 0-15,-7 0 0 16,-4-2 0-16,-3 7 0 0,-4-1 0 15,-4 5 0-15,0 4 0 16,-1 6 0-16,2 3 0 16,5 7 0-16,1 2-4 15,5 3-14-15,-2 0-28 0,12-2-41 16,0 1-1-16</inkml:trace>
  <inkml:trace contextRef="#ctx0" brushRef="#br2" timeOffset="489409.6677">7784 4717 391 0,'0'0'6'0,"0"0"2"0,0 0 2 15,0 0 1-15,0 0 1 16,0 0-1-16,0 0 2 15,-5 7 0-15,5-7-3 16,-5 17-2-16,1-5-2 16,2 3-1-16,0 0 0 0,0 6-3 15,-1 0-2-15,1-3 0 16,-1 2 0-16,1-1 0 16,2-1 0-16,-3-1 0 0,1 0 0 15,0-2 0-15,2-3 0 16,-3 1 0-16,3-3 0 15,0-10 0-15,-4 12 0 16,4-12 0-16,0 0 0 0,0 0 0 16,0 0 0-16,0 0 0 15,0 0 0-15,0 0 0 16,0 0 0-16,0 0 0 16,0 0 0-16,0 0 0 15,0-5-16-15,0 5-63 0,0 0-9 16</inkml:trace>
  <inkml:trace contextRef="#ctx0" brushRef="#br2" timeOffset="490326.4754">7970 3837 306 0,'0'0'8'15,"0"0"4"-15,0 0 2 16,-8-10 1-16,8 10 1 16,0 0 0-16,0 0 1 0,8-13 0 15,2 13-6-15,2 0-4 16,7 3-2-16,5 2 0 16,3 0 1-16,1-1 0 15,-1 4-1-15,-2-1-1 16,-1 2-1-16,-4-2 0 0,-3 6 0 15,-1 1-1-15,-6 6-1 16,0 5 0-16,-8 4 1 16,-2 11-1-16,0 2 1 15,-2 5 1-15,-5 4-1 0,1 5 0 16,-4 0 1-16,3 2 0 16,1-1 0-16,-1 0-1 15,2-3 1-15,5 1-1 0,-2-9-2 16,2 7 0-16,-3-6 0 15,1-3 0-15,-1-2 0 16,1 0 0-16,0-2 0 16,-3-3 0-16,2 4 0 0,-2-10 0 15,0 4 0-15,0-3 0 16,3-2 0-16,-1-1 0 16,3-5 0-16,0 0 0 15,0-7 0-15,0-2 0 16,0-3 0-16,0 0 0 0,0-12 0 15,0 13 0-15,0-13 0 16,0 0 0-16,0 0 0 16,0 0 0-16,0 0 0 15,0 0 0-15,-7 2 0 0,7-2 0 16,-15 0 0-16,0-2 0 16,0 2 0-16,-5 0 0 15,-2 0 0-15,-6 0 0 0,1 0 0 16,-3 2 0-16,5 1 0 15,1 3 0-15,6-3 0 16,0-3-6-16,11 6-82 16,7-6-2-16</inkml:trace>
  <inkml:trace contextRef="#ctx0" brushRef="#br2" timeOffset="511869.8362">2370 15594 264 0,'0'0'3'0,"0"0"2"15,0 0 3-15,0 0 1 16,0 0 3-16,0 0 0 16,0 0 3-16,0 0 0 15,0 0-2-15,5 0 0 0,-5 0-2 16,0 0 0-16,12 0-2 16,-12 0-1-16,20 0 1 15,-6 0-1-15,4 0 0 16,7 0 0-16,7 0-1 0,2-3 0 15,16 0-1-15,3 2-1 16,11 1-1-16,9-8 0 16,12 3 0-16,1-2-1 15,14 2 0-15,1-3-1 16,3 4 1-16,9-1-1 16,-6 0 0-16,7 2 0 0,-2 0 0 15,0 2 0-15,-1-2-1 16,4 0 1-16,9 0-1 0,-1-1 1 15,11 0-1-15,-3 0 0 16,13-1 0-16,0-2 0 16,3 4 1-16,-4-4-2 15,5 1 0-15,-8 2 0 0,-4-1 0 16,-8 0 0-16,-5 3 0 16,-6-1 0-16,-8 3 0 15,-2 0 0-15,-5 0 0 16,-3 0 0-16,3 0 0 0,3 0 0 15,-6 3 0-15,0-1 0 16,4-2 0-16,-9 3 0 16,-4-3 0-16,-9 2 0 15,-8 0 0-15,-6 1 0 16,-12-3 0-16,-9 0 0 0,-5 3 0 16,-4-3 0-16,-5 0 0 15,-2 1 0-15,0 2 0 16,-5-3 0-16,2 0 0 15,-3 3 0-15,-6-3 0 0,0 2 0 16,-4-2 0-16,-4 3 0 16,-10-3 0-16,13 2 0 15,-13-2 0-15,0 0 0 0,0 0 0 16,10 3 0-16,-10-3 0 16,7 0 0-16,-7 0 0 15,10 2 0-15,-10-2 0 16,11 2 0-16,-11-2 0 0,10 3 0 15,-10-3 0-15,0 0 0 16,14 0 0-16,-14 0 0 16,10 3 0-16,-10-3 0 15,13 0 0-15,-6 0 0 0,3 0 0 16,5 2 0-16,-3-2 0 16,3 3 0-16,0-3 0 15,-2 0 0-15,4 0 0 16,-2 0 0-16,0 0 0 15,0 0 0-15,-3 0 0 16,1 0 0-16,1 0 0 0,-4 0 0 16,3 0 0-16,-6 0 0 15,-7 0 0-15,15 0 0 0,-15 0 0 16,10 0 0-16,-10 0 0 16,0 0 0-16,0 0 0 15,0 0 0-15,0 0 0 16,10 0 0-16,-10 0 0 0,0 0 0 15,0 0 0-15,0 0 0 16,0 0 0-16,0 0 0 16,0 0 0-16,0 0 0 15,0 0 0-15,0 0 0 0,0 0 0 16,0 0 0-16,0 0 0 16,0 0 0-16,0 0 0 15,0 0 0-15,0 0 0 16,0 0 0-16,0 0 0 15,0 0 0-15,0 0 0 16,0 0 0-16,0 0 0 0,0 0 0 16,0 0-2-16,0 0-5 15,0 0-4-15,0-8-5 0,0 8-21 16,22-7-49-16,-19-1 0 16</inkml:trace>
  <inkml:trace contextRef="#ctx0" brushRef="#br2" timeOffset="513369.5626">2299 13994 247 0,'0'0'3'0,"0"0"1"0,0 0 4 15,14 0 0 1,-14 0 4-16,19 0 3 0,1 0 1 16,7 2 2-16,6 3-1 15,9-2-2-15,10 1-1 16,8-1 0-16,11 0-4 0,12-3-2 15,6 0-1-15,11 0-2 16,7 2 0-16,2-2-1 16,5 0 0-16,6 0-2 0,1 0 1 15,3 0-1-15,6-2 0 16,2 2 0-16,7-3-1 16,2-2 0-16,7 3 1 15,3-3-1-15,8 0 0 0,0 0 1 16,8 0-1-16,-1-3 0 15,4 3 0-15,1-2 0 16,0 4-1-16,-6-3 1 0,1 2-1 16,-11-1 1-16,1 0-1 15,-11 3 0-15,-4 0 0 16,-7-4 0-16,-8 4 0 16,-5-1 0-16,-5 2 1 15,-4-2-1-15,-9 0 0 16,-5 1 1-16,-4-1 0 0,-9 1-1 15,-5-1 1-15,-9 1-1 16,-7-1 1-16,-8-1-1 16,-6 1 1-16,-13 1-1 0,-5-1 0 15,-4-2 1-15,-6 2-1 16,-6 2 1-16,3-2-1 16,-5 1 0-16,-1 2 1 15,-1 0-1-15,-1-3 0 0,-1 3 0 16,-10 0 1-16,11-3-1 15,-11 3 0-15,0 0 1 16,9 0-1-16,-9 0 1 0,0 0 1 16,0 0-1-1,0 0 1-15,0 0 0 16,0 0 0-16,0 0 0 0,0 0 1 16,0 0-1-16,0 0 0 15,0 0-1-15,0 0 0 0,0 0-1 16,0 0 0-16,0 0-1 15,0 0-1-15,2 11 1 16,-2 1 0-16,0 5 0 16,0 2 1-16,-2 11 0 0,2 5 0 15,-3 7 0-15,0 3 0 16,-2 4 0-16,3 6 1 16,-1-1-1-16,-1 6 1 15,-1-3 0-15,-2 2 1 0,0 1 1 16,1 2-1-16,-2-2 0 15,3-1 0-15,1 0 0 16,-3 0 0-16,3-2-2 0,4-3 1 16,-2-1 0-16,-1-2 0 15,3-1-1-15,0-3 1 16,0-2 0-16,0-8-1 16,3 1 1-16,-3-9 1 15,2-1-2-15,-2-9 0 0,0-1 0 16,0-4 0-16,0-4 0 15,0 1 0-15,0-11 0 16,0 17 0-16,0-17 0 16,0 9 0-16,0-9 0 0,0 0-3 15,0 10-6-15,0-10-15 16,-17 0-60-16,17 0-3 16</inkml:trace>
  <inkml:trace contextRef="#ctx0" brushRef="#br2" timeOffset="514302.5746">2178 14075 235 0,'0'0'8'0,"0"0"4"15,0 0 4-15,0-7 0 16,0 7 0-16,0 0-2 16,0 0 1-16,0 0 0 15,2 11-5-15,1 10-2 16,-1 11-3-16,-2 11 1 0,6 11 2 16,-1 8 0-16,-2 9 2 15,3 6-2-15,-3 5 0 16,1-2-1-16,-1-4-1 15,0 1-1-15,0-5-1 16,-3-2 0-16,2-4-1 0,3-3 0 16,-5-5-1-16,0-5 0 15,1-5 0-15,-1-2-1 0,0-9-1 16,0 0 1-16,0-4 0 16,-1-7 0-16,1-1-1 15,0-2 1-15,0-4-1 16,-3-1 0-16,3 2 1 0,-2-4-2 15,2 0 1-15,0-1 1 16,-2 0-2-16,2-3 1 16,0 0 1-16,-3 1-1 15,3-13 0-15,-3 12 0 16,3-12 1-16,0 0-1 16,0 0 1-16,0 8 0 0,0-8-1 15,0 0 0-15,0 0-7 16,0 0-35-16,0 0-38 15,0 0-3-15</inkml:trace>
  <inkml:trace contextRef="#ctx0" brushRef="#br2" timeOffset="515918.1212">277 6889 368 0,'0'0'7'0,"0"0"4"16,-4-11 1-16,4 11 3 0,-2-7 1 15,2 7 0-15,-5-10-1 16,5 10 1-16,0 0-6 16,-10 13-3-16,8 9-3 15,2 9-3-15,0 3 1 0,0 8-1 16,5 8 0-16,0-4 0 15,2 4 1-15,1-9-1 16,4 0 0-16,-2-5 0 16,0-6-1-16,-2-2 1 0,-4-8 1 15,1-3-2-15,-5-5 0 16,0-1 0-16,0-11 0 16,0 0 0-16,-14 1 0 15,6-2 0-15,-2-13 0 0,0 0 0 16,1-5 0-16,0-2 0 15,0-1 0-15,2 0 0 16,2 2 0-16,5-2 0 16,2 4 0-16,8 4 0 0,2-4 0 15,8 8 0-15,8 0 0 16,4 5 0-16,-1 3 0 16,9 2 0-16,-4 7 0 15,-1 3 0-15,-3 8 0 16,-5 2 0-16,-10-1 0 15,-4 1 0-15,-5 2 0 0,-8 3 0 16,-13-5 0-16,-4 3 0 16,-8-4 0-16,-8-2 0 0,-1 0 0 15,-3-1 0-15,-1-3 0 16,1-6 0-16,4-2 0 16,6-2 0-16,8-3 0 15,1 0 0-15,6-3 0 0,12 3-31 16,0-15-56-16,2 2-3 15</inkml:trace>
  <inkml:trace contextRef="#ctx0" brushRef="#br2" timeOffset="516403.4471">507 6718 416 0,'0'0'6'16,"0"0"2"-16,-2-10 2 15,2 10 1-15,0-14 1 16,0 1 1-16,2 0 0 0,3 1 0 15,1-3-4-15,6 3-9 16,0 2 0-16,3 2 0 16,0 4 0-16,3 1 0 0,2 3 0 15,-3 0 0 1,-2 7 0-16,-4 8 0 0,2 0 0 16,-6 5 0-16,-1 3 0 15,-6 1 0-15,-2 1 0 16,-7 2 0-16,0-2 0 15,-3 0 0-15,-1-8 0 0,1 1 0 16,2-4 0-16,2-4 0 16,8-10 0-16,-5 13 0 15,5-13 0-15,16 0 0 16,0 0 0-16,5-4 0 0,4 0 0 16,5 1 0-16,-1-7-23 15,6 6-63-15,0 1-2 16</inkml:trace>
  <inkml:trace contextRef="#ctx0" brushRef="#br2" timeOffset="516603.3391">883 7110 442 0,'0'0'3'0,"0"0"1"15,0 0 0-15,0 0 1 16,10-7-1-16,2-1 0 0,6 2-4 16,2-6-17-16,-10 5-62 15,15 2-3-15</inkml:trace>
  <inkml:trace contextRef="#ctx0" brushRef="#br2" timeOffset="516751.5002">886 7263 409 0,'0'0'4'16,"0"0"2"-16,0 0 3 16,0 0 1-16,7 0-2 15,7 0 2-15,6-5-1 16,7-5-14-16,1 2-70 16,17 2-6-16</inkml:trace>
  <inkml:trace contextRef="#ctx0" brushRef="#br2" timeOffset="518524.4987">1641 6889 347 0,'0'0'6'15,"0"0"3"-15,0 0 3 16,0 0 0-16,0 0 0 0,0 0 0 16,0 0 1-16,0 0 2 15,8-2-7-15,0-1-1 16,11 1-2-16,3-3 0 0,3-3-1 16,5 0 1-16,2-4-2 15,3-3 0-15,-3 3 0 16,-7-3 0-16,-4 0-1 15,-8 3 0-15,-2 0 0 0,-11 4-1 16,-13 5 0-16,-6 3-1 16,-13 3 0-16,-3 7-1 15,-1 8 0-15,-1 1 0 0,-2 1 0 16,9 5 0-16,5-3-1 16,5 0 1-16,10-2 0 15,8 0 1-15,2-6-1 16,9 1 1-16,7-5 1 15,5-4-1-15,2-2 1 16,1-1 0-16,4-3 0 0,-7 0 0 16,-2 0 0-16,-6-3 0 15,-13 3-1-15,0 0 1 16,-5 6-1-16,-13 6 0 0,-4 0-1 16,-4 5 1-16,-3 5-1 15,-4 1 0-15,4 4 1 16,-1-2-1-16,8 0 1 15,4-1-1-15,4 1 1 0,6-4 1 16,5-2 0-16,6-4 0 16,10-3 0-16,6-1 0 15,6-5 1-15,7-2 0 16,5-4-1-16,4 0-1 16,-5-6-2-16,7 2-4 15,-13-4-15-15,-5 5-60 0,0 0-4 16</inkml:trace>
  <inkml:trace contextRef="#ctx0" brushRef="#br2" timeOffset="518951.2974">2051 7307 455 0,'0'0'3'0,"-10"-10"2"16,10 10-1-16,-10-16 1 0,3 2 1 15,1 0-1-15,6-1 1 16,0-4-1-16,3 3-2 16,7 6-2-16,7-2 0 15,4 8-1-15,1 4 0 16,-2 0 0-16,2 10 0 0,-2 2 0 15,-5 5 0-15,-5 5 0 16,-5 5 0-16,-5 3 0 16,-8 0 0-16,-4-1 0 0,-3 2 1 15,-4-1-1-15,-6-3-1 16,2-5 1-16,3-3 0 0,3-3 0 16,4-7 0-16,13-9 1 15,-7 13 1-15,7-13-1 16,20-2 1-16,5-6 0 15,5-2 0-15,7 2 0 16,10 1-9-16,-7-1-76 0,14-2-2 16</inkml:trace>
  <inkml:trace contextRef="#ctx0" brushRef="#br2" timeOffset="522404.0354">2710 6899 249 0,'0'0'7'0,"0"0"6"16,0 0 3-16,3-10 3 15,-3 10 1-15,0 0 1 16,2-12 0-16,-2 12 3 16,0 0-9-16,0-11-5 15,0 11-3-15,0 0-2 0,0 0-2 16,0 0-1-16,0 0 0 15,0 0 0-15,0 0 0 16,0 0 0-16,0 0 1 16,0 0 1-16,0 0 0 0,0 0 1 15,0 0 0-15,0 0-1 16,0 0 0-16,0 0-1 16,-2 11 0-16,-1 1-1 15,1 6-1-15,-1 3 1 0,-2 7-1 16,2 4-1-16,1 3 1 15,-2 4 0-15,4-2-1 16,0-2 1-16,0 2-1 0,0-5 1 16,0-7 0-16,4 0 0 15,-4-5 0-15,0-6 0 16,2-1 0-16,-2-13 2 16,0 13 1-16,0-13 0 15,0 0-1-15,0-10 0 0,-2-6 1 16,-2-8-4-1,3-8 0-15,-1-6 0 0,-1-9 0 16,3 0 0-16,0-7 0 16,0 5 0-16,6 2 0 0,3 2 0 15,1 10 0-15,1 5 0 16,6 6 0-16,-1 7 0 16,1 4 0-16,7 8 0 15,0 5 0-15,-2 3 0 0,-1 6 0 16,0 6 0-16,0 7 0 15,-8 3 0-15,-4 3 0 16,-6-1 0-16,-3 2 0 0,-5-2 0 16,-8 1 0-16,-2-3 0 15,-5-5 0-15,1-1 0 16,-1-4 0-16,4-1 0 16,2-5 0-16,2-1 0 15,4-4 0-15,8-4 0 0,-6 8-2 16,6-8 1-16,14 9 1 15,2-1 0-15,3-1-1 16,6 3 1-16,-1 0 0 16,8 0 0-16,-5-1 0 0,3 3 0 15,-6 1 0-15,-4-3 0 16,0 1-1-16,-4 3-1 16,-6-6-5-16,0 6-9 15,-7 11-47-15,2-15-22 0,-5-10-3 16</inkml:trace>
  <inkml:trace contextRef="#ctx0" brushRef="#br2" timeOffset="522785.6425">3309 7199 411 0,'0'0'5'0,"0"0"0"15,0 0 1-15,0 0 1 0,-17 4 0 16,7 6 0-16,-3 1 1 16,1 1 0-16,-2 2-4 15,3 3-1-15,4 1 0 0,4 2-1 16,3-5 0-16,10 3 0 16,1-9 0-16,9 1-1 0,4-5 1 15,1 0 0-15,-1-5 1 16,3-3 0-16,-6-4 0 15,-3-5-1-15,-4-2 1 16,-4-4-1-16,-6 0-1 16,-4-2 0-16,-4 1 0 15,-8 1-2-15,-6 4 0 0,-4 3-1 16,-5 7-1-16,-3 2-3 16,0 2-5-16,2 2-10 15,-4-2-29-15,12 4-35 16,3 2-2-16</inkml:trace>
  <inkml:trace contextRef="#ctx0" brushRef="#br2" timeOffset="523026.164">3323 6679 452 0,'0'0'5'15,"0"0"1"-15,0 0 0 16,0 0 0-16,0 0 1 16,0 0-1-16,0 7 1 0,0 7-1 15,0 4-3 1,3 9-2-16,0 0-1 0,1 8-2 16,-1 0-4-16,10 1-35 15,-3 2-43-15,-3-8-2 16</inkml:trace>
  <inkml:trace contextRef="#ctx0" brushRef="#br2" timeOffset="523367.165">3811 7159 487 0,'0'0'3'0,"0"0"2"15,0 0 0-15,10-13 1 16,-10 13-1-16,0 0-5 0,8-10 0 16,-8 10 0-16,0 0 0 15,0 0 0-15,0 0-32 16,12-2-55-16,-2 2-3 16</inkml:trace>
  <inkml:trace contextRef="#ctx0" brushRef="#br2" timeOffset="523852.5404">4327 6909 454 0,'0'0'4'0,"0"0"2"16,0 0 1-16,0 0 0 15,0 0 0-15,0 0 0 16,0 0 2-16,0 10-1 16,0 5-6-16,0 1-2 0,4 7 0 15,-2 0 0-15,0 1 0 16,0 1 0-16,5-5 0 15,-5 4 0-15,3-6 0 16,-3-3 0-16,2-1 0 16,-4-4-10-16,6 3-24 0,1-3-52 15,-7-10-2-15</inkml:trace>
  <inkml:trace contextRef="#ctx0" brushRef="#br2" timeOffset="524250.5451">4284 6679 457 0,'0'0'4'0,"0"0"1"15,0 0 2-15,0-15 1 16,0 15 0-16,-2-8 0 16,2 8 0-16,0-7-2 0,0 7-6 15,0 0 0-15,0 0-3 16,7 1-49-16,-7-1-33 16,14 15-2-16</inkml:trace>
  <inkml:trace contextRef="#ctx0" brushRef="#br2" timeOffset="524736.46">4547 6403 451 0,'0'0'4'0,"0"0"2"16,0-12 0-16,0 12 2 15,0-20-1-15,1 7 1 16,11-4 0-16,-4 2-1 16,8-4-3-16,2 4-2 0,4 1-2 15,3 3 0-15,-3 4 0 16,3 5 0-16,-2 2 0 16,-3 0 0-16,-6 9 0 15,-4 3 0-15,-4 4 0 16,-4 6-2-16,-2-3 2 15,-8 1-1-15,1 3 1 0,-3-1-1 16,-1-2 1-16,2-3-1 16,2-2 1-16,2 0-1 15,5-3 1-15,0 1-1 0,9-3 1 16,3 0 1-16,6-3-1 16,5 0 1-16,-4 0-1 0,5 1 0 15,0-4 0-15,-2 2 0 16,-8-4 0-16,0 4-1 15,-4-5 1-15,-10-1 0 16,0 13 1-16,-16-5-1 0,-3 2 1 16,-1-3-1-16,-13 1-2 15,6 4-10-15,-10 0-70 16,5 0-2-16</inkml:trace>
  <inkml:trace contextRef="#ctx0" brushRef="#br1" timeOffset="695101.2611">167 7969 263 0,'0'0'5'0,"0"0"2"16,0 0 4-16,-10 0 2 16,10 0 0-16,0 0-1 15,0 0 1-15,0 0 0 16,0 0-2-16,0 0-1 0,10 5-3 15,4-2 0-15,9-3 1 16,7 2 1-16,7-2 1 16,3 0 0-16,12 0-2 15,7-2 1-15,7-1-2 0,6-2 0 16,2 0-1-16,5 2-1 16,6-1 0-16,3-1-2 15,4-2 1-15,2 2-2 16,9-3 1-16,5-2-1 15,9 2 0-15,-1-2-1 16,12 3 1-16,5 0-1 0,-1-1 0 16,5 1 0-16,8 0 1 15,-4 2-1-15,6-2 0 0,2 1 0 16,4 1 1-16,2 3-1 16,1-5 0-16,2 4 0 15,1-2-1-15,-4 2 1 16,5 2 0-16,-9-3 0 0,0 2-1 15,-5-1 1-15,-2 3-1 16,-8-5 1-16,-1 2-1 16,-11 2 1-16,-2-5-1 15,-11 1 0-15,-8 0 1 0,-11 1 0 16,-16-1-1-16,-9-1 0 16,-18 4 0-16,-5 0 2 15,-22 2-2-15,-2-3 0 16,-13 3 0-16,-7 0 0 15,0 0-2-15,0 0-1 16,-7 3-2-16,-9-1-6 0,2 3-10 16,-13 3-38-16,-8-4-27 15,-4 4-5-15</inkml:trace>
  <inkml:trace contextRef="#ctx0" brushRef="#br1" timeOffset="695899.6752">150 8165 234 0,'0'0'1'0,"0"0"3"15,0 0 1-15,0 0 4 16,5 7 3-16,-5-7 2 15,19 13 3-15,-2-3 2 16,11-3 2-16,7 2 0 0,12-1-1 16,10-3-1-16,17 0-4 15,12-2-1-15,13-3-1 16,10-3-4-16,18-2-1 0,10-5-1 16,7-2-2-16,10-3 1 15,10 0-2-15,5-1 0 0,13-4-1 16,2-1-1-16,7 1 0 15,3 3 0-15,9-3-1 16,1 0 0-16,-2 5 0 16,4-2-1-16,-7 2 1 15,-3 3-1-15,-6 0 1 0,-9-1-1 16,-12 6 0-16,-9 0 1 16,-17-1-1-16,-11 4 1 15,-16-2-1-15,-13 3 0 16,-16 1 1-16,-18-1-1 15,-11 3 0-15,-16 0 0 16,-14 0 0-16,-4 0 1 0,-12 0-1 16,-12 0 0-16,0 0 0 15,0 0 0-15,0 0 0 0,0 0-1 16,0 8-3-16,0-8-3 16,-12 10-13-16,-1 12-60 15,2-12-5-15</inkml:trace>
  <inkml:trace contextRef="#ctx0" brushRef="#br1" timeOffset="723128.926">369 9121 375 0,'0'0'8'0,"0"0"1"16,0 0 3-16,0 0 1 0,0 0 0 15,0 0 1-15,0 0 0 16,0 0 0-16,0 0-6 16,0 0-4-16,12 5-1 15,2-5-2-15,3 0-4 0,3 2-11 16,0-2-29-16,3 0-39 16,0 3-2-16</inkml:trace>
  <inkml:trace contextRef="#ctx0" brushRef="#br1" timeOffset="723331.8714">369 9275 368 0,'0'0'6'15,"0"0"3"-15,0 0 2 16,0 0 1-16,0 0 1 16,0 0 1-16,0 0 1 0,3 6 1 15,7-6-6-15,9-2-3 16,0-2-1-16,3-2-2 15,4 1-1-15,4-2-4 16,-3-1-9-16,5 8-26 16,-2-2-48-16,-7 2 0 15</inkml:trace>
  <inkml:trace contextRef="#ctx0" brushRef="#br1" timeOffset="723947.5468">999 8903 429 0,'0'0'6'0,"0"0"2"16,-5-14 2-16,5 14 2 16,-4-8 0-16,4 8 0 0,0 0 2 15,-10 0-6-15,8 9-8 16,-3 14 0-16,1 7 0 15,-1 2 0-15,3 5 0 0,0 7 0 16,2-1 0-16,0-4 0 16,0 4 0-16,0-11 0 15,0 2 0-15,2-6 0 16,-2-6 0-16,2-2 0 16,1-5 0-16,-3-1 0 15,2-4 0-15,-2-10 0 0,6 15 0 16,-6-15 0-16,0 0 0 15,0 0 0-15,0 0 0 16,0 0-28-16,0 0-60 0,5-7-3 16</inkml:trace>
  <inkml:trace contextRef="#ctx0" brushRef="#br1" timeOffset="724194.9052">1332 9175 511 0,'0'0'0'16,"0"0"0"-16,0 0 0 15,0 0 0-15,6-12 0 16,-6 12 0-16,5-10 0 0,-5 10 0 15,0-13 0-15,0 13-63 16,0 0-30-16</inkml:trace>
  <inkml:trace contextRef="#ctx0" brushRef="#br1" timeOffset="725260.2285">2069 8313 412 0,'0'0'5'0,"0"0"2"16,0 0 3-16,0-12 1 0,0 12 1 15,0-12 1-15,0 12 0 16,-8-15 0-16,-7 10-4 0,0 0-3 15,-4 5-6-15,-9 0 0 16,1 0 0-16,-3 0 0 16,0 5 0-16,3 2 0 15,4-2 0-15,1 3 0 0,2 2 0 16,5-1 0-16,5 3 0 16,0 4 0-16,3 1 0 15,4 6 0-15,3 4 0 16,0 5 0-16,10 5 0 0,2 2 0 15,1 8 0-15,2 6 0 16,0 6 0-16,0 6 0 16,-3 4 0-16,-2 3 0 15,-7 7 0-15,-1 2 0 0,-2 1 0 16,-7 3 0-16,-4-1 0 16,-3 0 0-16,-1-5 0 15,-2-2 0-15,-1-2 0 16,3-7 0-16,0-3 0 0,3-6 0 15,-1-6 0-15,6-4 0 16,-3-4 0-16,3-4 0 0,-1-5 0 16,3-1 0-16,-1-3 0 15,5-7 0-15,-4 0 0 16,3-9 0-16,2 4 0 16,-3-8 0-16,3-5 0 15,0-7 0-15,-2 11 0 0,2-11 0 16,0 0 0-16,0 0 0 15,0 0 0-15,2 9 0 16,-2-9 0-16,11 6 0 16,0-3 0-16,4-3 0 15,8 0 0-15,7 0 0 0,7-5 0 16,7-1 0-16,6-1 0 16,7-1 0-16,5 5 0 15,1-4 0-15,-4 2 0 16,1 3 0-16,-10 2 0 0,-3 0 0 15,-5 0 0-15,-9 5 0 16,-1 0 0-16,-13-2 0 0,-3-2 0 16,-7 2 0-16,-9-3 0 15,0 0 0-15,8 11 0 16,-8-11 0-16,-8 4 0 16,8-4-82-16,-14 2-10 15</inkml:trace>
  <inkml:trace contextRef="#ctx0" brushRef="#br1" timeOffset="726146.4469">2277 8468 391 0,'0'0'6'0,"0"0"3"0,0 0 2 16,0-11 2-16,0 11 1 15,-8-10 1-15,8 10 1 16,-7-12-1-16,7 12-5 16,-14-3-3-16,3 3-3 0,-5 8-4 15,0 6 0-15,-4 4 0 16,1 4 0-16,1 3 0 16,1 2 0-16,4-1 0 15,6 0 0-15,2-4-2 0,5-2 2 16,10-2 2-16,5-6-2 15,4-1 0-15,4-7 0 16,7-1 0-16,0-1 0 16,2-2 0-16,-5-2 0 0,1-4 0 15,-3 5 0-15,-8-5 0 16,-2 4 0-16,-3-3 0 16,-1 5-4-16,-11 0-20 15,0 0-60-15,0 0-5 16</inkml:trace>
  <inkml:trace contextRef="#ctx0" brushRef="#br1" timeOffset="726634.176">2566 8424 454 0,'0'0'5'0,"0"0"1"0,0 0 1 0,0 0 0 16,0 0 0-16,0 0 0 16,0 0 0-16,-12 12 1 15,1 5-5-15,-2 2-3 16,4 1-2-16,-2 7 2 0,5 0-1 16,1 1 0-16,5-4 0 15,0-2 0-15,5-7 2 16,4-1 0-16,7-5 0 15,-2-6 2-15,6-3-3 0,1-3 0 16,-5-6 0-16,5-5 0 16,-7-3 0-16,1-5 0 15,-5-5 0-15,-5-2 0 0,-3 0 0 16,-2 0 0-16,-2 1 0 16,-5 6 0-16,-3 2 0 15,-5 8 0-15,0 5 0 16,-3 7 0-16,4 0 0 15,-4 10 0-15,6 2 0 0,2 5 0 16,2 5 0-16,6 1 0 16,2 1 0-16,7-1 0 15,9-2 0-15,3-2 0 16,3-7 0-16,8-2-3 16,0-10-25-16,5 0-56 15,2 0-4-15</inkml:trace>
  <inkml:trace contextRef="#ctx0" brushRef="#br1" timeOffset="727018.1087">3046 8546 439 0,'0'0'4'0,"0"0"0"0,0 0 2 16,0 0 2-16,12-10 0 15,-2 8 1-15,4-1 0 0,5-4 1 16,0 4-3-16,3 1 0 16,4-1-7-16,-1 3 0 15,-1 0 0-15,-2 0 0 16,-4 0 0-16,1 0 0 0,-6 0-10 16,1 0-37-16,-3 0-39 15,-11 0-1-15</inkml:trace>
  <inkml:trace contextRef="#ctx0" brushRef="#br1" timeOffset="727542.9273">3597 8376 400 0,'0'0'6'0,"0"0"1"16,0-11 3-16,0 11 0 15,-7-9 1-15,7 9 0 16,-10-10 0-16,10 10 0 15,-16-8-5-15,4 8-3 0,3 0-2 16,-1 6-1-16,-6 3 0 16,7 2 0-16,-1 1 0 15,0 2 0-15,5 1-1 16,5 0 2-16,0 0-1 16,5 0 0-16,8-3 1 15,-1 0-1-15,6 1 1 0,1-3-1 16,3 0-1-16,0-1 1 15,-1 1 0-15,-4-2-1 16,1 3 0-16,-6-8 1 0,-2 7-1 16,-10-10 2-16,0 16 0 15,-5-6 0-15,-7-3 0 16,-4 0 0-16,-3 3-1 0,-4-3 0 16,-2-2 0-16,3 0-3 15,0-2-4-15,2-3-9 16,2-5-64-16,8 2-4 15</inkml:trace>
  <inkml:trace contextRef="#ctx0" brushRef="#br1" timeOffset="727997.2334">3855 8373 475 0,'0'0'4'0,"0"0"0"0,0 0 1 16,0 0 0-16,0 0-1 16,0 8 1-16,-4 1 0 0,-6 6-1 15,-2 0-4-15,1 9 0 16,4 0 0-16,1 2 0 16,5-1 0-16,1 1 0 15,0-5 0-15,10-3 0 0,5-6 0 16,-1-2 0-16,7-8 0 15,-2-2 0-15,1-5 0 16,5-5 0-16,-2-9 0 0,-6-4 0 16,3-7 0-16,-6-2 0 15,-1-4 0-15,-5-5 0 16,-6 5 0-16,-2-2 0 16,0 6 0-16,-10 7 0 15,0 5 0-15,-5 8 0 0,-3 8 0 16,2 5 0-16,0 14 0 15,-3 5 0-15,6 5 0 16,3 1 0-16,3 7 0 0,5-3 0 16,4 2 0-16,8-5 0 15,8-4 0-15,8-3 0 16,1-10-43-16,11-6-41 16,0-4-4-16</inkml:trace>
  <inkml:trace contextRef="#ctx0" brushRef="#br1" timeOffset="729278.637">2248 9157 352 0,'0'0'8'0,"0"-9"5"16,0 9 2-16,-6-15 0 0,6 15 1 15,-9-17 0-15,4 10 1 16,-5-3 0-16,10 10-8 16,-20-5-4-16,7 5-2 0,-1 0-1 15,1 5-2-15,0 5 0 16,-1-1 0-16,6 1-1 15,-2 2 0-15,8 1 1 0,2-1-1 16,0 0 1-16,9 1 0 16,7-5 0-16,1 2 1 15,3-3 0-15,5 0 0 16,-2 1 0-16,-5-3-1 16,8 2 1-16,-6 0-1 0,-6-1 0 15,2 0 1-15,-9 0 0 16,-7-6 0-16,5 14 0 15,-5-3 0-15,-12-1 1 16,-6 2 0-16,-2 0-1 0,-7 1 1 16,-2-1-1-16,-4-2 0 15,3-3-1-15,1-4 1 16,4-1-2-16,7 1-3 16,1-3-6-16,17 0-17 0,7-5-57 15,0-5-2-15</inkml:trace>
  <inkml:trace contextRef="#ctx0" brushRef="#br1" timeOffset="730095.2642">2521 9082 284 0,'0'0'8'0,"0"0"6"15,0 0 3-15,8 3 2 16,-8-3 2-16,0 0 4 15,9 0-2-15,-9 0 1 16,0 0-7-16,0 0-4 16,0 0-5-16,0 0-2 15,0 0-2-15,0 0-1 0,0 0-2 16,0 0 0-16,0 0 0 16,0 0-1-16,0 0 0 15,0 0 0-15,0 0 0 16,0 0 0-16,0 0 0 15,0 0 0-15,0 0 1 0,0 0-1 16,0 0 1-16,0 0-1 16,0 0 1-16,0 0 0 0,0 0 0 15,0 0 1-15,0 0-1 16,0 0 1-16,0 0 0 16,0 0-1-16,0 0 0 0,-5 9 1 15,-2 1-2-15,-3 4 1 16,2 4-1-16,-4 3 0 15,2 3 0-15,-2 3 0 16,5 0 0-16,-2-2 0 0,7-4 0 16,2 3 0-1,0-7 0-15,6-3 1 16,2-4 0-16,8-3 0 0,-2-4 1 16,7-3-2-16,1-3 0 15,1-4 0-15,-1-5 0 16,3-3 0-16,-5-5 0 0,0-1 0 15,-6-2 0-15,-3-4 0 16,-4-3 0-16,-4 7 0 16,-3-4 0-16,-10 5 0 0,-5 2 0 15,-2 8 0-15,-4 3 0 16,1 9 0-16,-1 0 0 16,-2 0 0-16,2 6 0 0,7 7 0 15,4 4 0-15,2 0 0 16,8 2 0-16,2 1 0 15,9 1 0-15,8-6 0 16,7 2 0-16,4-7 0 0,7-1 0 16,0-6 0-16,13-18-70 15,-5 15-17-15</inkml:trace>
  <inkml:trace contextRef="#ctx0" brushRef="#br1" timeOffset="730589.8579">3550 9074 418 0,'0'0'6'0,"0"0"4"16,0 0 1-16,0-13 3 0,0 13-1 15,0-10 2-15,0 10-1 16,-16-7-4-16,-1 7-10 16,1 5 0-16,-7 5 0 0,-2 8 0 15,2-1 0-15,2 5 0 16,0 2 0-16,5 1 0 16,10-1 0-16,3-3 0 15,3-1 0-15,9-1 0 0,5-4 0 16,6-4 0-16,4-5 0 15,4 3 0-15,2-7 0 16,2 0 0-16,0-2 0 16,-14-2-87-16,16-3-3 0</inkml:trace>
  <inkml:trace contextRef="#ctx0" brushRef="#br1" timeOffset="731013.6661">3848 9079 435 0,'0'0'6'0,"0"0"2"16,0 0 1-16,0 0 1 0,0 0-1 15,0 0 1-15,0 0 0 16,-7 6-1-16,-3 6-4 16,0 2-5-16,0 8 0 15,1-2 0-15,0 4 0 0,5 0 0 16,0-5 0-16,8 1 0 15,3-5 0-15,8-9 0 16,5 0 0-16,2-6 0 16,0-3 0-16,4-6 0 0,-1-9 0 15,-3-1 0-15,-7-6 0 16,-1-5 0-16,-6-2 0 16,-5 0 0-16,-3-3 0 15,-5 3 0-15,-8 5 0 16,-4 4 0-16,-3 8 0 15,-3 8 0-15,2 4 0 0,3 6 0 16,-2 10 0-16,3 1 0 16,8 6 0-16,5 2 0 15,4 5 0-15,8-1 0 0,11 1 0 16,6-5 0-16,10 3 0 16,0-4-42-16,7-8-43 15,3-5-6-15</inkml:trace>
  <inkml:trace contextRef="#ctx0" brushRef="#br1" timeOffset="731794.4315">4932 9757 459 0,'0'0'5'0,"0"0"2"16,0 0 1-16,0 0 0 15,0 0 1-15,0 12 1 16,0 1-5-16,0 5-5 16,0 1 0-16,0 4 0 0,0 4 0 15,0 0 0-15,3 3 0 16,-3-5 0-16,2-1 0 16,3-2 0-16,-3-1 0 15,-2-8 0-15,3 1 0 0,-3-14-11 16,-8 8-77-16,8-8-1 15</inkml:trace>
  <inkml:trace contextRef="#ctx0" brushRef="#br1" timeOffset="732589.6812">4852 8368 399 0,'0'0'6'16,"0"0"2"-16,0 0 3 16,-3-10 1-16,3 10 1 15,0 0 1-15,-11-9 0 16,11 9 0-16,-11-5-5 0,11 5-3 16,-14 12-1-16,7 2-5 15,0 6 0-15,1 2 0 16,6 6 0-16,0 2 0 15,0-3 0-15,8-3 0 0,6-6 0 16,9-3 0-16,2-8 0 16,-3-4 0-16,8-3 0 15,-3-10 0-15,-2-4 0 0,-5-5 0 16,-3-5 0-16,-6-1 0 16,-9-3 0-16,-2-1 0 15,-13 4 0-15,-1 3 0 16,-9 4 0-16,-2 8 0 0,-8 8 0 15,3 4 0-15,0 11 0 16,4 10 0-16,-2-4-7 16,11 13-79-16,8 3-2 15</inkml:trace>
  <inkml:trace contextRef="#ctx0" brushRef="#br1" timeOffset="733009.5864">4890 9114 454 0,'0'0'5'15,"0"0"0"-15,0 0 2 16,0 0 1-16,-11-8-1 15,11 8 1-15,-11-2 0 0,11 2-1 16,-19 7-5-16,9 3-2 16,1 2 0-16,2 3 0 15,2 2 0-15,5-1 0 16,0 1 0-16,9-5 0 16,7 0 0-16,6-6 0 0,0-4 0 15,8-2 0-15,-5-2 0 16,2-8 0-16,-2-2 0 15,-4-4 0-15,-7-3 0 0,-4-1 0 16,-10-5 0-16,-5 3 0 16,-9 0 0-16,-12 4 0 15,-3 3 0-15,-6 7 0 16,0 8 0-16,-8 0-3 16,10 12-82-16,3 9-3 0</inkml:trace>
  <inkml:trace contextRef="#ctx0" brushRef="#br1" timeOffset="733606.2559">2540 9869 346 0,'0'0'6'0,"0"0"4"0,-11-5 2 16,0 2 1-16,-1 1 1 16,-2 2 0-16,-8 0 2 0,1 0 0 15,-2 7-5 1,-1 5-4-16,1 6-1 0,6 0-2 15,2 2-1-15,5-1-1 16,5 1 0-16,7-5-1 0,14-1 0 16,4-5 1-16,10-8 0 15,2-1 0-15,6-4 1 16,2-7-1-16,-2-4 2 0,0-2-1 16,-11 1 1-16,-5-4-1 15,-7-1-1-15,-10 2-2 16,-7-1 0-16,-11 5 0 15,-6 3 0-15,-6 7 0 16,-3 3 0-16,0 2 0 0,-2 7-3 16,8 12-10-16,1-2-14 15,0 9-58-15,19-1-3 16</inkml:trace>
  <inkml:trace contextRef="#ctx0" brushRef="#br1" timeOffset="734394.9828">3779 9893 413 0,'0'0'5'15,"0"0"3"-15,0 0 1 0,-2-12 1 16,2 12 1-16,-16-7-1 15,6 5 1-15,-4 2 0 16,1 0-5-16,-4 9-3 0,-1 6-1 16,6 3-1-16,-1 2-1 15,6-1 0-15,5 3 1 16,2-4-1-16,7 0 1 0,8-9 0 16,5-1 0-16,2-8 0 15,6 0 1-15,2-8 0 16,-2-1 0-16,1-6-2 15,-4-3 0-15,-6-2 0 0,-6 3 0 16,-8-2 0-16,-5-5 0 16,-13 4 0-16,-6 3 0 15,-6 3 0-15,-5 6 0 16,-2 6 0-16,-6 2 0 16,9 7 0-16,-4 8-14 0,11 2-72 15,12 0-1-15</inkml:trace>
  <inkml:trace contextRef="#ctx0" brushRef="#br1" timeOffset="735331.9854">5305 8156 351 0,'0'0'7'0,"0"0"4"16,-10-11 3-16,10 11 1 15,-9-9 0-15,9 9 0 16,-6-11 0-16,6 11 0 16,11-10-5-16,5 5-5 15,8-1-2-15,10 6-1 0,2-1-1 16,10 1 0-16,-4 1 0 15,-4 10 1-15,-1 6-1 16,-10 8 2-16,-6 10 0 16,-7 7 0-16,-9 13 0 0,-5 6 0 15,0 11 0-15,-5 7 0 16,-2 9 0-16,-4-2 0 16,4 9-3-16,5-5 0 0,-1 2 0 15,3-3 0-15,0-2 0 16,3-2 0-16,-1-4 0 15,-1-2 0-15,-1-7 0 16,0 1 0-16,0-7 0 0,-1-4 0 16,-6-2 0-16,2-9 0 15,-2 2 0-15,1-12 0 16,1 1 0-16,0-4 0 16,3-8 0-16,0-3 0 15,-3-4 0-15,5-3 0 0,0-4 0 16,0 2 0-16,-5-4 0 15,5-1 0-15,0-1 0 16,0 1 0-16,0-6 0 0,0 4 0 16,0-11 0-16,-3 16 0 15,3-16 0-15,-15 13 0 16,2-6 0-16,-1-2 0 16,-11 0 0-16,-5 0 0 0,-2-2 0 15,-8-2 0-15,-3 5 0 16,1-4 0-16,-3 1 0 15,6 0 0-15,2-1 0 16,7-2 0-16,10 2-16 0,20-2-71 16,0 0-3-16</inkml:trace>
  <inkml:trace contextRef="#ctx0" brushRef="#br1" timeOffset="736206.4811">4177 8564 333 0,'0'0'8'0,"0"0"2"16,0-7 4-16,0 7 2 15,2-11 4-15,-2 11 0 16,0-12 1-16,0 12 2 16,5-10-7-16,-5 10-3 0,0 0-3 15,0 0-3-15,0 0-7 16,0 0 0-16,5 15 0 15,-5-6 0-15,0 9 0 0,0-3 0 16,0 5 0-16,0-3 0 16,0 0 0-16,3-2 0 15,-3-2 0-15,0-3 0 16,0-10 0-16,2 12 0 0,-2-12 0 16,0 0 0-16,0 10 0 15,0-10 0-15,0 0 0 16,0 0 0-16,0 0 0 15,0 0 0-15,0 0 0 16,0 0 0-16,0 0-43 0,0 0-45 16,0 0-2-16</inkml:trace>
  <inkml:trace contextRef="#ctx0" brushRef="#br1" timeOffset="737074.6594">4179 9237 398 0,'0'0'7'0,"0"0"2"15,-2-12 2-15,2 12 2 16,-3-10 2-16,3 10 1 16,0-12 1-16,0 12 0 0,0-8-9 15,0 8-8-15,0 0 0 16,0 0 0-16,-2 11 0 15,2 1 0-15,-3 5 0 16,3 3 0-16,0-3 0 0,0 3 0 16,0-2 0-16,0 1 0 15,0-4 0-15,3 0 0 16,-3-6 0-16,2 2 0 16,-2-11 0-16,0 12 0 0,0-12 0 15,0 0 0-15,3 10 0 16,-3-10 0-16,0 0 0 15,0 0 0-15,0 0 0 16,0 0-7-16,0 0-75 0,2-5-7 16</inkml:trace>
  <inkml:trace contextRef="#ctx0" brushRef="#br1" timeOffset="737888.1379">2879 9294 354 0,'0'0'7'0,"0"0"4"15,0 0 3-15,0 0 0 16,0 0 3-16,0 0 0 0,-3-7 0 16,3 7 1-16,0 0-7 15,0 0-3-15,-9 7-2 16,9 6-3-16,-5 2 0 16,5 2-2-16,-3 5 1 0,1-1-1 15,0-2 0-15,2 1 0 16,0-3-1-16,0-5 1 15,0 0-1-15,0-12 1 16,0 15-1-16,0-15 3 0,0 0-3 16,0 0 0-16,2 9 0 15,-2-9 0-15,0 0 0 16,0 0 0-16,2-6-6 16,-2 6-15-16,0 0-58 15,0 0-9-15</inkml:trace>
  <inkml:trace contextRef="#ctx0" brushRef="#br1" timeOffset="738749.8887">2807 8640 341 0,'0'0'7'0,"0"0"2"0,0 0 4 15,0 0 3-15,0 0 0 16,0 0 1-16,-2-9 2 16,2 9-2-16,0 0-5 15,0 0-4-15,0 0-1 0,0 0-3 16,-5 12-1-16,5 0-2 15,0 1 0-15,0 1 1 16,0 4-1-16,0-1 0 16,2-2 0-16,-2 0 0 0,3 0 0 15,-1-5-1-15,-2 0 1 16,0-10 0-16,0 15-1 16,0-15 1-16,0 0 0 15,0 9 1-15,0-9 0 0,0 0 1 16,0 0-1-16,0 0-2 15,0 0 0-15,0 0 0 16,0 0 0-16,0 0 0 0,0-9 0 16,0 9 0-16,0 0 0 15,-2-11 0-15,2 11 0 16,0 0-12-16,14-1-73 16,-14 1-3-16</inkml:trace>
  <inkml:trace contextRef="#ctx0" brushRef="#br1" timeOffset="740660.7252">6178 8175 396 0,'0'0'6'16,"0"0"3"-16,0-7 1 15,0 7 1-15,0-12 0 16,0 12 1-16,-16-16-1 0,4 8 0 15,-3 4-5-15,-7 1-3 16,2 0-2-16,-3 3 0 16,-1 0-1-16,2 6 0 15,2 2-1-15,3 1 1 16,-1 3-1-16,8 6 1 0,0 4 0 16,4 5 0-16,6 6 1 15,0 1 0-15,6 7 0 16,7 5 0-16,-4 3 1 15,9 6-1-15,-6 3 1 16,-1 3 0-16,1 3 0 0,-5 6 0 16,-2 1 1-16,-3 6-1 15,-2 3 1-15,-2 1-1 16,-1 1-2-16,-1 0 0 0,-6 2 0 16,3-5 0-16,-4-2 0 15,4-6 0-15,-3 0 0 16,2-10 0-16,1-4 0 15,2-8 0-15,-2-5 0 0,2-3 0 16,-1-5 0-16,1-6 0 16,1-2 0-16,-1-6 0 15,2 2 0-15,1-4 0 16,-3-2 0-16,2 0 0 0,3-6 0 16,-3 3 0-16,0-6 0 15,3 2 0-15,0-2 0 16,0-9 0-16,-1 16 0 15,1-16 0-15,-3 9 0 16,3-9 0-16,0 0 0 0,-2 11 0 16,2-11 0-16,0 0 0 15,0 0 0-15,5 5 0 16,-5-5 0-16,17 4 0 0,-3-4 0 16,5 0 0-16,6 0 0 15,7-3 0-15,5-1 0 16,11-1 0-16,2-3 0 0,4 4 0 15,-2-1 0-15,0-1 0 16,-5 3 0-16,-7 2 0 16,-8 1 0-16,-9 0 0 15,-8 0 0-15,-5 0 0 0,-10 0 0 16,0 0 0 0,0 0 0-16,5 10 0 15,-5-10 0-15,-8 9 0 0,-5-1-42 16,5-5-47-16,-3-3-3 15</inkml:trace>
  <inkml:trace contextRef="#ctx0" brushRef="#br1" timeOffset="741291.1226">6476 8332 379 0,'0'0'8'0,"0"0"1"16,0-12 3-16,0 12 1 15,-7-9 2-15,7 9 0 16,-14-10 1-16,14 10 0 15,-13-5-6-15,2 5-4 0,1 7-1 16,1 3-3-16,-4 9 0 16,3-1-1-16,5 8 1 15,3 1-2-15,2-3 0 16,5 3 0-16,7-4 0 0,8-3 0 16,0-6 0-16,4-6 0 15,1-3 0-15,0-5 0 16,0-3 0-16,-2-10 0 15,-1-1 0-15,-7-6 0 16,-5-4 0-16,-5-2 0 0,-5-1 0 16,-3 0 0-16,-9 6 0 15,-6-2 0-15,1 8 0 16,-5 5 0-16,-1 8 0 0,4 2 0 16,1 9 0-16,0 6 0 15,6 11 0-15,3-7 0 16,6 8-86-16,3 8-4 0</inkml:trace>
  <inkml:trace contextRef="#ctx0" brushRef="#br1" timeOffset="741918.6566">6414 9329 411 0,'0'0'5'0,"0"0"3"0,0-12 2 16,0 12 2-16,-2-12 1 16,2 12-1-16,-8-15 1 15,8 15 0-15,-15-12-5 16,15 12-2-16,-14-3-6 0,6 3 0 15,0 6 0-15,1 7 0 16,-1 0 0-16,8 4 0 16,0 0 0-16,0 3 0 0,10-2 0 15,5-6 0-15,3-4 0 16,9-8 0-16,3 0 0 16,0-14 0-16,5 0 0 0,-8-8 0 15,3-5 0-15,-9-1 0 16,-3-5 0-16,-7-3 0 15,-4 0 0-15,-7-2 0 16,-10-2 0-16,-5 8 0 0,-5 0 0 16,-5 4 0-16,-3 11 0 15,-4 8 0-15,0 9 0 16,2 4 0-16,0 11 0 0,4 9 0 16,5 4 0-16,6 2 0 15,3 2 0 1,5-5-18-16,12-9-68 0,9 6-3 15</inkml:trace>
  <inkml:trace contextRef="#ctx0" brushRef="#br1" timeOffset="742493.0251">6469 9745 467 0,'0'0'4'0,"0"0"2"16,0 0 0-16,0 0 1 16,0 0-1-16,2 8 0 15,-2-8 1-15,0 16-5 0,0-3-2 16,0-1 0-16,0 4 0 15,-2 4 0-15,-2-3 0 16,4 2 0-16,-2-4 0 16,2 2 0-16,-2-4 0 0,2-2-13 15,0-11-11-15,0 0-44 16,0 0-20-16</inkml:trace>
  <inkml:trace contextRef="#ctx0" brushRef="#br1" timeOffset="743332.093">6794 8033 350 0,'0'0'7'0,"0"0"4"0,0 0 0 16,0 0 0-16,0 0 1 16,0 0 2-16,0 0 0 15,15-7 1-15,5 7-7 16,2 0-3-16,6 6-1 0,4-2 1 15,0 9-2-15,1-1-1 16,-4 10 0-16,-6 7 0 16,-3 7 0-16,-8 8 1 0,-7 9 0 15,-5 8-1-15,0 9 0 16,-5 7 0-16,-2 1 1 16,-4 6-1-16,7 3 0 0,-1-3 1 15,2 4-2-15,1-7 2 16,2-2-1-16,0-4 1 15,5 2-1-15,-3-8-2 16,1-2 0-16,-3 0 0 16,0-6 0-16,0 2 0 0,-5-4 0 15,0-2 0-15,0-5 0 16,3-2 0-16,-5-4 0 16,3-1 0-16,1-6 0 15,-1 2 0-15,2-7 0 16,-1-2 0-16,-2-3 0 0,3 0 0 15,2-5 0-15,-5-5 0 16,3 1 0-16,-2-5 0 16,1-2 0-16,-1 0 0 15,2-4 0-15,-3-1 0 0,5-8 0 16,-16 12 0-16,7-10 0 16,-6 3 0-16,0-5 0 0,-5 0 0 15,-4 0 0-15,-4 0 0 16,-2 0 0-16,-2 0 0 15,-2 0 0-15,-3 5 0 16,6 0 0-16,-4-3 0 16,10-4-73-16,3 7-17 0</inkml:trace>
  <inkml:trace contextRef="#ctx0" brushRef="#br1" timeOffset="747881.0085">831 11236 372 0,'0'0'6'16,"0"0"3"-16,0 0 1 15,0 0 0-15,0 0 1 16,0 0 0-16,0 0-1 0,0-5 1 16,7 5-5-16,3 0-2 15,6 3-3-15,6-3-1 16,2 8-10-16,0-7-26 0,2 5-44 16,4-1-2-16</inkml:trace>
  <inkml:trace contextRef="#ctx0" brushRef="#br1" timeOffset="748049.4177">886 11373 360 0,'0'0'6'0,"0"0"3"0,0 0 0 16,0 0-1-16,0 0 1 16,0 0 0-16,12 3 1 15,4-3 0-15,7-6-6 0,9 4-10 16,1-6-23-16,9 1-46 15,3 0-4-15</inkml:trace>
  <inkml:trace contextRef="#ctx0" brushRef="#br1" timeOffset="751135.0288">1911 10449 309 0,'0'0'6'0,"0"0"5"0,0 0 2 15,0 0 1-15,0-10 4 16,0 10-1-16,0-18 1 16,0 8 1-16,-2 0-6 0,-3 3-5 15,-2-2-1-15,0-2-3 16,-9 6-2-16,0 0 0 15,-5 3-1-15,1 2-1 0,-2 0 0 16,0 2-1-16,-1 6 0 16,3 2 1-16,3-1-1 15,4 1 0-15,4 3 0 16,-1 5 1-16,5-1-1 0,3 5 1 16,2 0-1-16,0 4 1 15,2 8 0-15,3-2 0 16,1 6 1-16,2 3-1 15,1 4 1-15,-2-1 0 16,-2 6 1-16,2 2 0 0,-5 0 2 16,-2 2 0-16,0 3 0 15,0 1 0-15,-2-4 1 16,-4 1-1-16,2-1 0 16,-3-1 1-16,1-2-2 15,-1-4 0-15,-3 2 0 0,8-1-1 16,-5-1 2-16,1-3-4 15,-1-1 0-15,2-4 0 16,0-2 0-16,3 1 0 0,-3-6 0 16,-3-2 0-16,3-1 0 15,2-2 0-15,-1-4 0 16,1-1 0-16,1-2 0 16,-1-1 0-16,1-4 0 0,2-3 0 15,-2-1 0-15,2-2 0 16,0-9 0-16,-6 16 0 15,6-16 0-15,0 8 0 16,0-8 0-16,0 0 0 16,-3 9 0-16,3-9 0 0,0 0 0 15,0 10 0-15,0-10 0 16,0 0 0-16,-2 7 0 16,2-7 0-16,0 0 0 15,0 0 0-15,0 10 0 0,0-10 0 16,0 0 0-16,0 0 0 15,0 0 0-15,0 0 0 16,-2 10 0-16,2-10 0 0,0 0 0 16,0 0 0-16,0 0 0 15,0 0 0-15,0 0 0 16,0 0 0-16,0 0 0 0,0 0 0 16,0 0 0-16,0 0 0 15,0 0 0-15,0 0 0 16,4 2 0-16,-4-2 0 15,16 5 0-15,-7-2 0 16,9-1 0-16,4-2 0 16,8 0 0-16,2 0 0 0,11 0 0 15,-1-2 0-15,8 2 0 16,-6-5 0-16,1 2 0 16,-5 1 0-16,-6 2 0 0,-4 0 0 15,-7 0 0-15,-9 0 0 16,-1 0 0-16,-13 0 0 15,12 0 0-15,-12 0 0 16,0 0 0-16,0 0 0 0,0 0 0 16,0 0 0-16,0 0 0 15,0 0 0-15,0 12 0 16,0-12 0-16,-7 2-12 16,-13 4-75-16,20-6-2 0</inkml:trace>
  <inkml:trace contextRef="#ctx0" brushRef="#br1" timeOffset="754296.8169">2347 10508 343 0,'0'0'7'0,"0"0"4"16,0 0 3-16,0 0 1 15,0 0 0-15,3-7 0 16,-3 7-1-16,0 0 1 0,0 0-7 16,-8 9-4-16,3 6-2 15,0 3-2-15,0-1 0 16,3 8 1-16,2-3-1 0,4 0 1 16,9 1 0-16,2-6 1 15,7-4 0-15,3-3 0 16,3-3 0-16,2-7 1 15,-4 0 1-15,-1-5 0 0,-2-7 0 16,-5-3 0-16,-4 0 1 16,-7-8-1-16,-7 1-1 15,-2 0 0-15,-10 0 0 16,-9 5-3-16,-3-1 0 16,-4 9 0-16,-4 5 0 0,0 4-3 15,2 10-1-15,2 8-6 16,7-1-15-16,-9 8-60 15,28 2-2-15</inkml:trace>
  <inkml:trace contextRef="#ctx0" brushRef="#br1" timeOffset="756723.0234">2320 11187 346 0,'0'0'6'0,"0"0"3"0,0 0 4 15,0-12 1-15,0 12 1 16,-3-12 1-16,3 12 1 16,-7-13 0-16,7 13-6 0,-8-11-3 15,8 11-2-15,-7 0-3 16,-3 0-1-16,2 11-1 16,0 2 0-16,4 1-1 15,-3 6 0-15,4 0 1 0,1 5 0 16,2-6 0-16,12-1 0 15,6-4 1-15,1-3-1 16,8-4 1-16,6-5 1 16,-4-2 0-16,4-7 0 15,-1-3 0-15,0-5 2 0,-10-2-5 16,-2-1 0-16,-7-5 0 16,-6 2 0-16,-7-4 0 15,-10 3 0-15,-4-1 0 16,-8 3 0-16,-3 8 0 15,-5 2 0-15,0 8 0 0,0 2 0 16,3 12 0-16,5 3 0 16,7 9-14-16,15 2-72 15,0 1-1-15</inkml:trace>
  <inkml:trace contextRef="#ctx0" brushRef="#br1" timeOffset="757508.2628">2394 11670 429 0,'0'0'6'0,"0"-10"2"16,0 10 3-16,-7-10 0 16,7 10 2-16,-5-10-1 15,5 10 0-15,0 0-3 0,-12 3-9 16,6 6 0-16,4 9 0 16,-1 0 0-16,1 6 0 15,-1 1 0-15,3 2 0 16,-2 1 0-16,2-6 0 0,0 3 0 15,0-4 0-15,2-1 0 16,1-2 0-16,-3-6 0 16,0 1 0-16,0-3 0 15,0-10 0-15,0 11 0 16,0-11 0-16,0 0-33 0,-5 0-52 16,5 0-4-16</inkml:trace>
  <inkml:trace contextRef="#ctx0" brushRef="#br1" timeOffset="758293.9796">2754 10447 343 0,'0'0'6'0,"0"0"2"15,0 0 1-15,0 0 2 0,0 0 1 16,-9-8-1-16,9 8 1 16,0 0 1-16,14-10-6 15,4 5-1-15,5-1-3 16,2-1 0-16,1 2 0 15,6 0 0-15,2 5-1 0,-10 0-1 16,3 3 0-16,-7 11 0 16,-3 7 1-16,-1 6 1 15,-7 10 0-15,-4 8 0 16,-1 9 0-16,-2 8 2 16,-2 4-1-16,0 11 1 0,0 1 1 15,-2 1 1-15,-2 0 0 16,1 0-1-16,1-1-4 0,2-5-2 15,0 0 0-15,0-4 0 16,0-4 0-16,2-5 0 16,5 1 0-16,-3-10 0 15,4-3 0-15,-1-4 0 0,-3-6 0 16,5-6 0-16,-7-6 0 16,3-6 0-16,-1 0 0 15,-1-4 0-15,-3-4 0 16,3-2 0-16,-3-3 0 15,0-7 0-15,0 12 0 16,0-12 0-16,-6 10 0 16,6-10 0-16,-11 10 0 0,-2-7 0 15,-2 4 0-15,-6-2 0 16,-3-1 0-16,-3 7 0 0,-8-4 0 16,-5 1 0-16,3-2 0 15,-1 0 0-15,1 5 0 16,3-9 0-16,-19 3-79 15,32 2-12-15</inkml:trace>
  <inkml:trace contextRef="#ctx0" brushRef="#br1" timeOffset="760792.0059">45 10937 412 0,'0'0'6'0,"0"0"2"16,0 0 1-16,-2-11 1 15,2 11 0-15,0 0 0 0,0 0 1 16,2 9 0-16,5 8-5 15,6 10-1-15,-1 8-1 16,4 4 0-16,1 11 1 16,4 2-5-16,-2 2 0 15,0-2 0-15,1-2 0 16,-8-3 0-16,2-5 0 16,-2-6 0-16,-5-4 0 0,0-6 0 15,-1-9 0-15,-4-2 0 16,-2-15 0-16,0 10 0 0,0-10 0 15,-10-7 0-15,2-5 0 16,1-5 0-16,-2-6 0 16,0-7 0-16,4 2 0 0,1-1 0 15,1-1 0-15,3 5 0 16,5 3 0-16,7 5 0 16,4 7 0-16,6 3 0 15,0 7 0-15,3 0 0 0,0 2 0 16,2 9 0-16,-3 1 0 15,-3 2 0-15,-2 3 0 16,-11 3 0-16,-3 3 0 16,-5 2 0-16,-3-1 0 15,-9 3 0-15,-8-4 0 16,-4 1 0-16,-3-4 0 0,-3-2 0 16,-2-3 0-16,2-3 0 15,0-6 0-15,0-2 0 16,7-4 0-16,0 2-61 0,12-8-28 15</inkml:trace>
  <inkml:trace contextRef="#ctx0" brushRef="#br1" timeOffset="761187.4589">372 10718 445 0,'0'0'5'0,"0"0"2"0,-12-9 1 15,12 9 2-15,-8-17 0 16,7 4 1-16,1 1-1 0,0-3-5 16,5 0-5-16,8 3 0 15,3 1 0-15,5 4 0 16,1 5 0-16,0 2 0 0,0 5 0 15,-1 8 0-15,-7 8 0 16,-7 7 0-16,-7 1 0 16,0 6 0-16,-9 3 0 0,-3-5 0 15,-6 3 0-15,4-2 0 16,-2-9 0-16,3-3 0 16,6-7 0-16,0 1 0 15,7-16 0-15,4 6 0 16,12-6 0-16,7-6 0 0,9-5 0 15,5-4 0-15,13-15-57 16,4 13-32-16</inkml:trace>
  <inkml:trace contextRef="#ctx0" brushRef="#br1" timeOffset="777656.147">2469 15986 325 0,'0'0'7'0,"0"0"3"15,0 0 3-15,0 0 4 0,-11 0 1 16,11 0 1-16,0 0 0 16,-12-3 1-16,12 3-6 15,-9 0-4-15,9 0-3 16,-11 5-2-16,6 2 0 0,1 6-2 16,-1 2-1-16,-3 2 0 15,0 2 0-15,3 7 0 16,1 1 1-16,-1 5 0 15,-2 3-1-15,-2 6 1 0,5 5-3 16,-4 5 0-16,4 4 0 16,-1-1 0-16,-3 6 0 15,3-4 0-15,5 1 0 16,-3-2 0-16,3-3 0 16,0-5 0-16,3-5 0 15,-1 0 0-15,6-7 0 0,-5-8 0 16,2 1 0-16,2-9 0 15,-2-1 0-15,-3 0 0 16,0-4 0-16,2-2 0 0,-2 1 0 16,-2-1 0-16,0-2 0 15,-2 2 0-15,-2 1 0 16,0-1 0-16,-1-1 0 16,0-2 0-16,3 2 0 0,-3-2 0 15,5-9 0-15,-13 15 0 16,13-15 0-16,0 10 0 15,0-10 0-15,0 0 0 16,0 0 0-16,0 0 0 0,-10 7 0 16,10-7 0-16,0 0 0 15,0 0 0-15,0 0 0 16,0 0 0-16,0 0 0 16,0 0 0-16,0 0 0 15,0 0 0-15,0 0 0 16,10 0 0-16,-10 0 0 0,18 0 0 15,-6 0 0-15,5 0 0 16,6 0 0-16,1 2 0 0,0 1 0 16,9-3 0-16,0 2 0 15,5 1 0-15,-4 1 0 16,3-1 0-16,1 5 0 16,1-2 0-16,0-3 0 15,1 6 0-15,4-5 0 0,-2 1 0 16,8 1 0-16,-1-1 0 15,1-4 0-15,5 2 0 16,-1 0 0-16,3-1 0 16,3 1 0-16,-3-1 0 0,5-2 0 15,-2 0 0-15,2 2 0 16,-5-2 0-16,3 3 0 16,0-3 0-16,-3 2 0 15,-2 1 0-15,2-3 0 0,-3 2 0 16,1-2 0-16,0 0 0 15,0 0 0-15,-1 3 0 16,0-3 0-16,6 0 0 16,-7 0 0-16,5 0 0 0,-4 0 0 15,1 0 0-15,-6 0 0 16,-2-3 0-16,-1 3 0 16,3 0 0-16,-8-2 0 15,2 2 0-15,-1 0 0 0,4 0 0 16,-2 0 0-16,0 0 0 15,4 0 0-15,-3 0 0 16,-1 0 0-16,1 0 0 16,0 0 0-16,-1 0 0 0,-1 0 0 15,1 0 0-15,4 0 0 16,-6 0 0-16,8 0 0 16,-1 0 0-16,1-3 0 15,3 3 0-15,-1 0 0 16,0 0 0-16,0-2 0 0,1 2 0 15,-2-3 0-15,-1 3 0 16,0 0 0-16,2-2 0 16,-2 2 0-16,0-2 0 0,1-1 0 15,3 1 0-15,2 2 0 16,-3 0 0-16,-2 0 0 16,6 0 0-16,-3 0 0 0,2 0 0 15,-3 0 0-15,-2 5 0 16,-1-5 0-16,5 4 0 15,-6-1 0-15,4-1 0 16,-1-2 0-16,1 0 0 0,-3 3 0 16,1-1 0-16,-1 1 0 15,-3-1 0-15,1-2 0 16,-7 3 0-16,2-3 0 16,-3 2 0-16,-6 1 0 15,1-1 0-15,-5-2 0 16,0 2 0-16,-8-2 0 15,3 0 0-15,-9 3 0 0,5-3 0 16,-4 2 0-16,1-2 0 16,-6 0 0-16,4 0 0 0,-4 0 0 15,3 0 0-15,-3 0 0 16,4 3 0-16,-4-3 0 16,1 0 0-16,1 3 0 0,-1-3 0 15,4 0 0-15,-5 0 0 16,6 0 0-16,-6 0 0 15,3 0 0-15,0 0 0 16,0 0 0-16,-3 0 0 16,3 0 0-16,0 0 0 0,0 1 0 15,0-1 0-15,0 0 0 16,2 0 0-16,-2 0 0 16,0 0 0-16,-2 3 0 15,4 0 0-15,-17-3 0 16,15 0 0-16,-3 0 0 15,-12 0 0-15,13 0 0 16,-1 0 0-16,-5 0 0 0,4 0 0 16,-11 0 0-16,10 0 0 15,-10 0 0-15,0 0 0 0,0 0 0 16,0 0 0-16,4-7 0 16,-1-4 0-16,-3-1 0 15,2-7 0-15,1-4 0 16,-2-12 0-16,6 1 0 15,-5-6 0-15,3-5 0 0,-3-3 0 16,1-3 0-16,-1-1 0 16,1 5 0-16,-1-2 0 15,-2-1 0-15,0 6 0 16,0-1 0-16,0 0 0 0,-2 4 0 16,-3-4 0-16,2 1 0 15,-2-1 0-15,1 3 0 16,-3-2 0-16,3 3 0 15,-1 2 0-15,1 2 0 0,1 7 0 16,-2 0 0-16,5 6 0 16,-2 0 0-16,2 7 0 15,0-2 0-15,-2 4 0 16,2-2 0-16,0 1 0 0,-5 2 0 16,5 2 0-16,0-3 0 15,0 5 0-15,0-2 0 16,0 12 0-16,0-16 0 15,0 16 0-15,0-9 0 0,0 9 0 16,0 0 0-16,0 0 0 16,0 0 0-16,0 0 0 15,0 0 0-15,0 0 0 16,0 0 0-16,0 0 0 16,0 0 0-16,0 0 0 0,0 0 0 15,0 0 0-15,0 0 0 16,0 0 0-16,0 0 0 15,0 0 0-15,0 0 0 0,0 0 0 16,0 0 0-16,0 0 0 16,-4-7 0-16,4 7 0 15,0 0 0-15,-4-11 0 16,4 11 0-16,0 0 0 0,-12-10 0 16,12 10 0-16,-10-10 0 15,10 10 0-15,-8-10 0 16,8 10 0-16,-12-7 0 15,12 7 0-15,-18-10 0 0,8 8 0 16,3-4 0-16,-6 2 0 16,-1-3 0-16,-2 4 0 15,2-2 0-15,-4 1 0 16,-3 1 0-16,0 0 0 0,-4 1 0 16,-2-3 0-1,-6 3 0-15,3-1 0 0,-4 3 0 16,2-5 0-16,-9 5 0 15,2-5 0-15,-3 2 0 16,-1 0 0-16,-1 1 0 0,-4 0 0 16,-1 2 0-16,-1-3 0 15,-8 3 0-15,1-3 0 16,-5 3 0-16,-7 0 0 0,-6 0 0 16,0 0 0-16,-5 0 0 15,-1 0 0-15,-6 0 0 16,0 0 0-16,-3 3 0 0,-2-3 0 15,1 3 0-15,-6-3 0 16,0 2 0-16,2 0 0 16,-1-2 0-16,1 3 0 15,3-3 0-15,2 3 0 16,0-3 0-16,3 0 0 16,4 0 0-16,0 0 0 15,3 0 0-15,1-3 0 0,2 0 0 16,3 3 0-16,-4 0 0 15,2 0 0-15,1 0 0 16,-2 0 0-16,2 0 0 0,1 0 0 16,-1 0 0-16,3 0 0 15,-1 3 0-15,4 0 0 16,4-1 0-16,-1 1 0 0,1 0 0 16,3-1 0-16,5 1 0 15,-2-3 0-15,5 0 0 16,2 0 0-16,1 0 0 15,3 0 0-15,3 0 0 0,-2 0 0 16,5-3 0-16,-1 1 0 16,-1-1 0-16,3 0 0 15,0 1 0-15,-1-1 0 16,-1 0 0-16,1 3 0 16,-3-2 0-16,0 2 0 0,4-2 0 15,-7 2 0-15,6-3 0 16,-6 0 0-16,4 1 0 15,-2-1 0-15,2 3 0 16,-2-1 0-16,3 1 0 0,0 0 0 16,1 0 0-16,3 1 0 15,1 4 0-15,5-2 0 16,0 2 0-16,4 0 0 0,10 3 0 16,-6-3 0-16,14 7 0 15,4-5-90-15,-7-4-5 16</inkml:trace>
  <inkml:trace contextRef="#ctx0" brushRef="#br1" timeOffset="792199.9063">15008 4833 432 0,'0'0'6'15,"0"0"2"-15,-5-12 2 16,5 12 2-16,-2-11 0 0,2 11 0 16,-3-10 0-16,3 10-5 15,0 0-7-15,0 0 0 16,0 21 0-16,3 1 0 0,2 7 0 15,4 9 0-15,1 1 0 16,4 6 0-16,-1 2 0 16,0-3 0-16,-1-4 0 15,1-5 0-15,-1-3 0 16,-5-8 0-16,-2-3 0 0,-2-6 0 16,0-6 0-16,-3-9 0 15,0 10 0-15,0-10 0 16,0 0 0-16,-8-12 0 15,3-2 0-15,0-4 0 0,-2-5 0 16,2-2 0-16,2 1 0 16,0-1 0-16,3-1 0 15,9 7 0-15,5 0 0 0,6 6 0 16,3 6 0-16,3 2 0 16,4 5 0-16,3 0 0 15,2 8 0-15,-5 4 0 16,0 2 0-16,-8 3 0 15,0 1 0-15,-10 5 0 16,-4-6 0-16,-8 3 0 16,-10-3 0-16,-7 3 0 0,-8-2 0 15,-5-4 0-15,-9 1 0 16,1-3 0-16,-4-4 0 16,2-1 0-16,6-2 0 0,4-3 0 15,5-2 0-15,4 0 0 16,12 0 0-16,-1-2 0 15,10 2 0-15,0 0 0 0,0 0-36 16,17-5-52-16,-7 3-4 16</inkml:trace>
  <inkml:trace contextRef="#ctx0" brushRef="#br1" timeOffset="793080.2415">15383 4662 386 0,'0'0'7'16,"0"0"4"-16,-7-10 2 16,7 10 3-16,-10-17 1 0,4 7 2 15,2-2-1-15,-2-3 1 16,4-1-14-16,2 4-5 16,2 0 0-16,8-1 0 15,3 4 0-15,2-2 0 0,0 4 0 16,0 5 0-16,2 2 0 15,1 0 0-15,-6 2 0 16,-2 5 0-16,-2 4 0 16,-3 1 0-16,-5 0 0 15,0 3 0-15,-2 0 0 0,-4 0 0 16,1 0 0-16,-2 0 0 16,-1-3 0-16,4 0 0 15,-2-3 0-15,6-1 0 0,0 2 0 16,0 0 0-16,8 3 0 15,5-2 0-15,6-2 0 16,3 3 0-16,5 0 0 0,1-2 0 16,-1 0 0-16,-2 0 0 15,0-2 0-15,-10-1 0 16,-2 1 0-16,-13-8 0 16,2 18 0-16,-2-18 0 15,-18 12 0-15,2-3 0 0,-9-1 0 16,-1-1 0-1,-2 3 0-15,2-3-10 0,-2 0-4 16,9 5-14-16,-1 17-54 16,8-20-6-16</inkml:trace>
  <inkml:trace contextRef="#ctx0" brushRef="#br1" timeOffset="793283.008">15828 4976 464 0,'0'0'5'16,"0"0"2"-16,0 0 1 0,0 0 0 15,10 0 0-15,-10 0-1 16,15-5-3-16,0 3-4 16,0-6 0-16,7 6-2 15,0-3-28-15,-14 5-56 16,17 0-3-16</inkml:trace>
  <inkml:trace contextRef="#ctx0" brushRef="#br1" timeOffset="793432.9746">15842 5138 401 0,'0'0'6'0,"0"0"3"0,0 0 1 16,0 0 2-16,14 3 0 15,2-3 0-15,7 0 0 16,2-5-4-16,12 5-19 15,0-8-68-15,11-2-5 0</inkml:trace>
  <inkml:trace contextRef="#ctx0" brushRef="#br1" timeOffset="794382.0549">16561 4746 365 0,'0'0'9'0,"0"0"3"15,0 0 3-15,0 0 1 16,0 0 1-16,0 0 0 0,-9-5 0 16,9 5 1-16,0 0-8 15,0 0-3-15,9-2-2 16,9-1-2-16,6-1-3 16,4-2 0-16,4 0 0 15,4-5 0-15,-4 2 0 0,0-2 0 16,-10-4 0-16,-7 5 0 15,-10-2 0-15,-10 7 0 16,-15 3 0-16,-12 2 0 16,-8 7 0-16,-5 8 0 0,-4 4 0 15,-4 9 0-15,6-1 0 16,7 3 0-16,8 3 0 16,7-4 0-16,13-2 0 15,12-3 0-15,2 0 0 0,21-7 0 16,4-5 0-16,11-4 0 15,-1-4 0-15,4-4 0 16,0 0 0-16,-9 0 0 0,-2-2 0 16,-7 2 0-16,-11 0 0 15,-12 0 0-15,0 2 0 16,-12 8 0-16,-6 2 0 16,-5 1 0-16,0 3 0 0,2 5 0 15,-4 2 0-15,1-4 0 16,11 6 0-16,0-4 0 15,6-2 0-15,4-2 0 16,3-2 0-16,10-3 0 16,8-2 0-16,2-8 0 15,6 3 0-15,4-5 0 0,6 0 0 16,3-2-9-16,-4 2-75 16,7-5-5-16</inkml:trace>
  <inkml:trace contextRef="#ctx0" brushRef="#br1" timeOffset="794918.0959">17087 5112 489 0,'0'0'4'0,"0"0"1"0,0-9 2 16,0 9-1-16,0-15-6 0,5 2 0 15,-1-1 0 1,4-1 0-16,4-2 0 0,3 5 0 16,4-1 0-16,1 3 0 15,1 2 0-15,-5 3 0 0,2 5 0 16,-6 3 0-16,-1 4 0 16,-9 2 0-16,-2 9 0 15,0 0 0-15,-4-1 0 16,-7 1 0-16,1 2 0 0,-3-2 0 15,4-4 0-15,-1 1 0 16,5-3 0-16,0-2 0 16,-1-3 0-16,6-7 0 15,3 15 0-15,-3-15 0 0,20 10 0 16,-8-6 0-16,9 2 0 16,-4-4 0-16,3 3 0 15,-3 0 0-15,1 0 0 0,-3 3 0 16,-7-1 0-16,-8-7 0 15,10 18 0-15,-10-9 0 16,-10 4 0-16,-3-1 0 16,-10 2 0-16,-2 3 0 15,-5-8 0-15,-4 3 0 0,-6-1 0 16,1-7 0-16,2-1 0 16,6-3 0-16,3 0-7 15,7-3-16-15,-2 0-54 16,18-9-11-1</inkml:trace>
  <inkml:trace contextRef="#ctx0" brushRef="#br1" timeOffset="795163.9696">17790 4932 511 0,'0'0'0'0,"0"0"0"16,0 0 0-16,0 0 0 15,0 0 0-15,0 0 0 16,0 0 0-16,0 0 0 0,0 0 0 16,0 0 0-16,0 0 0 15,0 0 0-15,19 8-70 16,-9-6-23-16</inkml:trace>
  <inkml:trace contextRef="#ctx0" brushRef="#br1" timeOffset="796328.6272">18433 4620 438 0,'0'0'4'15,"0"0"3"-15,0 0 2 16,0 0-1-16,0 0 2 0,-8 8-1 16,1 4 1-16,1 5 0 15,0 5-4-15,1 8-6 16,0 2 0-16,5 5 0 16,0 3 0-16,0-3 0 0,8-5 0 15,-1 3 0-15,-2-8 0 16,0-2 0-16,-1-5 0 15,0-8 0-15,-2 0 0 16,-2-12 0-16,0 14 0 16,0-14 0-16,-13-3 0 0,7-8 0 15,0-8 0-15,-4-6 0 16,2-12 0-16,1-8 0 16,2-4 0-16,1-8 0 0,4 3 0 15,0-2 0-15,0 8 0 16,4-2 0-16,4 8 0 15,4 7 0-15,4 8 0 16,3 4 0-16,5 8 0 0,1 6 0 16,3 6 0-16,2 3 0 15,0 12 0-15,-3 11 0 16,-4 4 0-16,-4 3 0 16,-4 4 0-16,-8 3 0 15,-7 4 0-15,0-5 0 0,-9 0 0 16,-8-4 0-16,-3-5 0 15,-8-3 0-15,1-3 0 16,-8-7 0-16,3 1 0 16,0-7 0-16,4-1 0 0,3-2 0 15,3-3 0-15,5-2 0 16,9 2 0-16,8-2 0 16,0 0 0-16,10 6 0 0,5 1 0 15,7-2 0-15,3 4 0 16,3 2 0-16,2 4 0 15,-2-3 0-15,6 6 0 16,-4-4 0-16,-1 3 0 16,-6-2 0-16,3-1 0 0,-8 0 0 15,2 1 0-15,-5-6 0 16,-5-1 0-16,-10-8 0 16,15 12 0-16,-15-12 0 15,0 0 0-15,10 10 0 0,-10-10 0 16,0 0 0-16,0 0 0 15,0 0 0-15,0 0 0 16,0 0-15-16,0 15-65 16,0-15-8-16</inkml:trace>
  <inkml:trace contextRef="#ctx0" brushRef="#br1" timeOffset="798063.8809">19038 5008 438 0,'0'0'4'0,"0"0"4"0,0 0 2 16,2-12 1-16,-2 12 1 15,0-8 0-15,0 8 0 16,-13 0-8-16,1 0-4 16,-1 12 0-16,1 6 0 15,-3 2 0-15,3 5 0 0,2 3 0 16,5-4 0-16,2 6 0 16,6-5 0-16,9-6 0 15,9-1 0-15,0-3 0 16,4-8 0-16,8-4 0 0,-4-3 0 15,4-3 0-15,-8-7 0 16,-3-5 0-16,-6-5 0 16,-2-2 0-16,-9 2 0 0,-5-4 0 15,-7 1 0-15,-6 3 0 16,-4 1 0-16,-6 7 0 16,1 4 0-16,-6 1 0 15,2 7 0-15,3 0 0 16,-2 0 0-16,10 7 0 0,3-2 0 15,4 5-21 1,8 5-67-16,0-15-4 0</inkml:trace>
  <inkml:trace contextRef="#ctx0" brushRef="#br1" timeOffset="798752.9622">19174 4421 442 0,'0'0'5'0,"-7"-12"2"15,2 5 2-15,-2-3 2 16,3-3 0-16,0 1 2 16,-1-3 0-16,2-2-13 0,3 2 0 15,0 0 0-15,8 6 0 16,0-2 0-16,6 1 0 15,7 2 0-15,-6 1 0 0,6 2 0 16,-4 5 0-16,1 0 0 16,-4 0 0-16,2 8 0 15,-9 2 0-15,-2 2 0 16,-5 8 0-16,-5 3 0 0,-2 1 0 16,-9 3 0-16,2-4 0 15,-4 4 0-15,-1-5 0 16,4 1 0-16,3-5 0 15,5-4 0-15,1-4 0 16,6 2 0-16,0-12 0 16,8 15 0-16,5-10 0 0,8-3 0 15,5 1 0-15,1-3 0 16,3 2 0-16,2-2 0 16,-2 0 0-16,0 0 0 0,-8 0 0 15,-2 0 0-15,-7 0 0 16,1 0 0-16,-14 0 0 15,10-2 0-15,-10 2 0 0,0 0 0 16,0 0 0-16,0 0 0 16,0 0 0-16,0 0 0 15,0 0 0-15,0 0 0 16,0 0 0-16,-5-3 0 0,5-9-68 16,0 12-24-16</inkml:trace>
  <inkml:trace contextRef="#ctx0" brushRef="#br1" timeOffset="799512.5449">19826 4825 511 0,'0'0'0'0,"0"0"0"16,0 0 0-16,0 0 0 15,0 0 0-15,0 0 0 16,0-9 0-16,0 9 0 0,0 0 0 16,-2-10 0-16,2 10 0 15,0 0 0-15,0 0 0 16,0 0 0-16,0 0 0 0,12 18 0 16,13-9-77-16,-18 1-17 15</inkml:trace>
  <inkml:trace contextRef="#ctx0" brushRef="#br1" timeOffset="800064.181">20550 4570 416 0,'0'0'6'0,"0"0"4"0,4-12 2 16,-4 12 2-16,0-13 1 16,0 13 1-16,0-12 0 15,0 12-10-15,0 0-6 16,0 0 0-16,-10 5 0 0,6 15 0 15,1 4 0-15,0 7 0 16,0 5 0-16,3 4 0 16,0 0 0-16,0-3 0 0,0 1 0 15,6-9 0-15,-3-2 0 16,6-3 0-16,-8-6 0 16,6-3 0-16,-3-2 0 15,1-6 0-15,-5-7 0 0,3 10 0 16,-3-10 0-1,0 0-11-15,0 0-23 0,-20-2-54 16,20 2-1-16</inkml:trace>
  <inkml:trace contextRef="#ctx0" brushRef="#br1" timeOffset="800332.0768">20472 4296 473 0,'0'0'4'0,"0"0"1"16,-2-12 2-16,2 12-1 15,-5-11 1-15,5 11 0 16,-5-13-5-16,5 13-2 0,0 0 0 15,-1-10-2-15,1 10-18 16,6 20-63-16,3-12-6 16</inkml:trace>
  <inkml:trace contextRef="#ctx0" brushRef="#br1" timeOffset="800817.1656">21002 4177 492 0,'0'0'4'16,"-1"-11"0"-16,-1 1 2 16,-1 0-1-16,3-2-5 0,0-2 0 15,3-1 0-15,0-1 0 16,11 4 0-16,6 2 0 15,2 2 0-15,3 6 0 16,5 2 0-16,-2 0 0 0,-3 8 0 16,-4 2 0-1,-5 3 0-15,-9 2 0 0,-5 4 0 16,-2-2 0-16,-9 3 0 16,-3-2 0-16,-4-2 0 0,2 0 0 15,-1-1 0-15,5-1 0 16,2 1 0-16,3-2 0 15,5-1 0-15,5 3 0 16,8 0 0-16,4-3 0 0,8 3 0 16,0-3 0-16,4 3 0 15,-4-6 0-15,-3 2 0 16,-4-1 0-16,-6 0 0 16,-12-10 0-16,0 18 0 0,-11-9 0 15,-9 1 0-15,-14 0 0 16,-3 2 0-16,-4 2 0 15,-2-1-11-15,-6 3-26 16,9-2-49-16,2 4-3 16</inkml:trace>
  <inkml:trace contextRef="#ctx0" brushRef="#br1" timeOffset="803663.1896">11446 11298 247 0,'0'0'6'15,"0"0"1"-15,0 0 4 16,0 0 2-16,0 0 2 15,0 0 0-15,0 0 1 16,0 0-1-16,0 0-4 0,-11 0-2 16,11 0-3-16,-4 10-2 15,-4 0-2-15,-1 5 0 16,-2 2 0-16,-1 6 1 16,-3 1-1-16,-8 4 0 0,1 1 1 15,-3 4 0-15,-7-1 0 16,0 4-1-16,-3 2 1 15,-3-3 1-15,1 5-1 16,-2-3 0-16,-1 2 0 16,-3-1 0-16,4-1-1 0,-4 2 0 15,1-1 0-15,-5 1-1 16,2-2 0-16,1 5 0 16,-1-2 0-16,0 4-1 0,-3-1 1 15,7-1 0-15,0 3-1 16,4-1 0-16,0 1 1 15,0-1-2-15,5 4 1 16,0 1 0-16,2-2 0 0,-5 2 0 16,4 1-1-16,-1 4 1 15,-3-1 1-15,3 4-1 16,-5 0 1-16,2-3-1 0,-5 3 0 16,5 0 1-1,-2-3-1-15,3 0 0 0,1-1 0 16,6-2-1-16,-3 2 0 15,5-3 1-15,-4 0 0 16,3-2-1-16,2 2 0 16,1-3 1-16,-4 1 0 0,2 1 0 15,0-3 0-15,0-1 0 16,3 2 1-16,-3-2 0 16,-3-1 0-16,4 4 0 0,-4-1 0 15,3-2-1-15,1 2 1 16,-6 4-1-16,5-4 0 15,-2 4 0-15,2-2 1 0,-3 0-2 16,2 3 1-16,6-3 2 16,-3-1 0-16,-2 1-1 15,2 1 1-15,2-4-1 16,-4 3 1-16,0-6 0 16,2 5 0-16,-4-4-1 0,2 3 0 15,2 0 0-15,-4-2-1 16,5 0 0-16,-1 2 0 15,1 0 0-15,-3-3 1 16,3-1-1-16,1-2 0 16,0-2 0-16,1-3 1 0,-3 1 0 15,1 0 0-15,2-2-1 16,0-3 1-16,1 2 0 16,-4 1 0-16,3 3 0 15,-2-4-1-15,0 4 0 0,-1 1 0 16,0-4 1-16,1 5-1 15,-2-3 1-15,1-3 0 16,-2 2 1-16,0-7 0 0,2 0 0 16,-1-1-1-16,2-3 1 15,1-3 0-15,2 3-1 16,-1-1 2-16,5-4-2 16,2 5 1-16,1-3-1 0,-4-3 0 15,5 1 0-15,-1-2 0 16,1-3 0-16,4-3-1 15,-1-4 0-15,1 2 0 16,7-10 0-16,-10 17 0 0,10-17-1 16,-7 10 1-1,7-10-1-15,-7 14 0 0,7-14-1 16,-6 13-1-16,6-13-2 16,-7 8-3-16,7-8-5 15,0 0-12-15,0 0-31 0,0 0-18 16,0 0-11-16</inkml:trace>
  <inkml:trace contextRef="#ctx0" brushRef="#br1" timeOffset="804071.6372">8131 15816 393 0,'0'0'0'15,"0"0"1"-15,0 0 0 16,0 0 2-16,-7-1-1 0,7 1 3 16,0 0 1-16,0 0 0 15,3 12 1-15,-1-2 0 0,6 3 0 16,-5 2-1-16,4 6 0 15,-5 4 0-15,3 0 0 16,-5 2-1-16,0 3-1 0,0 0 1 16,0-6-1-16,-2-1-1 15,-1-6-1-15,1-2-1 16,2-15 0-16,0 14-1 16,0-14 0-16,14 0 0 15,4-10 0-15,5-6-3 0,4-7 0 16,5-4 1-16,13-13-1 15,12-2-7-15,5-5-44 16,10-14-28-16,22-2-3 16</inkml:trace>
  <inkml:trace contextRef="#ctx0" brushRef="#br1" timeOffset="809449.6687">18334 5559 10 0,'0'0'23'0,"0"0"5"16,0 0 0-16,0 0 1 15,0 0 1-15,0 0-2 16,0 0-4-16,0 0-4 16,0 0-2-16,10 5 0 15,7-5 0-15,10 0 0 0,16 0 0 16,8 0-1-16,18 0-4 15,10 0-2-15,13 0-3 16,7-5-2-16,3 5-1 0,-3-5-2 16,-2 5-1-16,-11-3 1 15,-5 1-2-15,-9-1 1 16,-15 3 1-16,-9 0-2 16,-14 0 1-16,-4 0 0 0,-13 0 0 15,-4 0 0-15,-13 0 1 16,0 0-1-16,-20 3 0 15,-5 2 0-15,-2 0 0 16,-10 0-2-16,-8 5 1 0,-10-3-1 16,-2 3 0-16,-5-3-1 15,-12 3 1-15,-1-1-1 16,-8 2 1-16,4-1 0 16,-3 1 0-16,-1-2 0 15,7-1 0-15,9 1 0 16,13-2-1-16,6-1 1 0,13-2-1 15,4-1 0-15,14 2 1 16,4-5-2-16,13 0 1 0,-8 0 1 16,8 0 0-16,0 0 1 15,14 2 0-15,7-2 1 16,6 0 1-16,12 0 1 16,16-2 0-16,7-3 1 0,15 0 0 15,5-3-1-15,5 1 0 16,-2 2 0-16,0-2 0 15,-4 2-1-15,-8 0 0 16,-9 1-1-16,-6 1 1 0,-9-2 0 16,-9 2 1-16,-5 0-1 15,-12 3 2-15,-4 0-1 16,-9-3 0-16,-10 3 1 16,10 0-1-16,-10 0 0 15,0 0-1-15,0 0 0 0,0 0-1 16,0 0-2-16,-7 0 1 15,7 0-3-15,-13 11-3 16,3-4-11-16,10-7-58 16,-15 13-9-16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18.emf"/><Relationship Id="rId2" Type="http://schemas.openxmlformats.org/officeDocument/2006/relationships/image" Target="../media/image6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emf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emf"/><Relationship Id="rId5" Type="http://schemas.openxmlformats.org/officeDocument/2006/relationships/customXml" Target="../ink/ink12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36.png"/><Relationship Id="rId7" Type="http://schemas.openxmlformats.org/officeDocument/2006/relationships/customXml" Target="../ink/ink1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40.png"/><Relationship Id="rId10" Type="http://schemas.openxmlformats.org/officeDocument/2006/relationships/image" Target="../media/image22.emf"/><Relationship Id="rId4" Type="http://schemas.openxmlformats.org/officeDocument/2006/relationships/image" Target="../media/image100.png"/><Relationship Id="rId9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customXml" Target="../ink/ink19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emf"/><Relationship Id="rId5" Type="http://schemas.openxmlformats.org/officeDocument/2006/relationships/customXml" Target="../ink/ink21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1.png"/><Relationship Id="rId7" Type="http://schemas.openxmlformats.org/officeDocument/2006/relationships/customXml" Target="../ink/ink2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2.emf"/><Relationship Id="rId4" Type="http://schemas.openxmlformats.org/officeDocument/2006/relationships/image" Target="../media/image23.png"/><Relationship Id="rId9" Type="http://schemas.openxmlformats.org/officeDocument/2006/relationships/customXml" Target="../ink/ink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3.emf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emf"/><Relationship Id="rId4" Type="http://schemas.openxmlformats.org/officeDocument/2006/relationships/customXml" Target="../ink/ink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emf"/><Relationship Id="rId5" Type="http://schemas.openxmlformats.org/officeDocument/2006/relationships/customXml" Target="../ink/ink30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emf"/><Relationship Id="rId5" Type="http://schemas.openxmlformats.org/officeDocument/2006/relationships/customXml" Target="../ink/ink3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51.png"/><Relationship Id="rId7" Type="http://schemas.openxmlformats.org/officeDocument/2006/relationships/customXml" Target="../ink/ink3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6.png"/><Relationship Id="rId7" Type="http://schemas.openxmlformats.org/officeDocument/2006/relationships/image" Target="../media/image4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46.emf"/><Relationship Id="rId5" Type="http://schemas.openxmlformats.org/officeDocument/2006/relationships/image" Target="../media/image58.png"/><Relationship Id="rId10" Type="http://schemas.openxmlformats.org/officeDocument/2006/relationships/customXml" Target="../ink/ink36.xml"/><Relationship Id="rId4" Type="http://schemas.openxmlformats.org/officeDocument/2006/relationships/image" Target="../media/image57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emf"/><Relationship Id="rId5" Type="http://schemas.openxmlformats.org/officeDocument/2006/relationships/customXml" Target="../ink/ink39.xml"/><Relationship Id="rId4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DE </a:t>
            </a:r>
            <a:r>
              <a:rPr lang="en-IN" sz="3600" dirty="0" smtClean="0"/>
              <a:t>CA </a:t>
            </a:r>
            <a:r>
              <a:rPr lang="en-IN" sz="3600" dirty="0"/>
              <a:t>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 smtClean="0">
                <a:solidFill>
                  <a:srgbClr val="FF0000"/>
                </a:solidFill>
              </a:rPr>
              <a:t>Lecture-10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the Tool </a:t>
            </a:r>
            <a:r>
              <a:rPr lang="en-IN" dirty="0"/>
              <a:t>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549710"/>
                <a:ext cx="3703065" cy="2567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𝜋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49710"/>
                <a:ext cx="3703065" cy="25678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08720" y="3177360"/>
              <a:ext cx="3959640" cy="324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320" y="3165840"/>
                <a:ext cx="3985560" cy="3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0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Tool </a:t>
            </a:r>
            <a:r>
              <a:rPr lang="en-IN" dirty="0"/>
              <a:t>Configuration </a:t>
            </a:r>
            <a:r>
              <a:rPr lang="en-IN" dirty="0" smtClean="0"/>
              <a:t>Jacobian of a 4 </a:t>
            </a:r>
            <a:r>
              <a:rPr lang="en-IN" dirty="0" err="1" smtClean="0"/>
              <a:t>dof</a:t>
            </a:r>
            <a:r>
              <a:rPr lang="en-IN" dirty="0" smtClean="0"/>
              <a:t>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1905833"/>
                <a:ext cx="7458580" cy="1949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N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𝑒𝑥𝑝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𝜋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𝜋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05833"/>
                <a:ext cx="7458580" cy="1949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0920" y="1830600"/>
              <a:ext cx="6703560" cy="2572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360" y="1814400"/>
                <a:ext cx="6727680" cy="25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2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Algorithm for Finding the 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  <a:blipFill rotWithShape="0">
                <a:blip r:embed="rId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  <a:blipFill rotWithShape="0">
                <a:blip r:embed="rId6"/>
                <a:stretch>
                  <a:fillRect l="-70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  <a:blipFill rotWithShape="0">
                <a:blip r:embed="rId7"/>
                <a:stretch>
                  <a:fillRect l="-100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1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9333" r="-869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9211" r="-8696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5980722" y="4358865"/>
            <a:ext cx="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60714" y="5156785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Revolute Joint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15200" y="5898888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5480" y="1192320"/>
              <a:ext cx="7657920" cy="5098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60" y="1175760"/>
                <a:ext cx="7690320" cy="51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/>
              <p14:cNvContentPartPr/>
              <p14:nvPr/>
            </p14:nvContentPartPr>
            <p14:xfrm>
              <a:off x="5177160" y="2027160"/>
              <a:ext cx="3150000" cy="21722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0600" y="2013120"/>
                <a:ext cx="3182760" cy="21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6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95600" y="-60048"/>
                <a:ext cx="5283241" cy="146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-60048"/>
                <a:ext cx="5283241" cy="1461810"/>
              </a:xfrm>
              <a:prstGeom prst="rect">
                <a:avLst/>
              </a:prstGeom>
              <a:blipFill rotWithShape="0">
                <a:blip r:embed="rId2"/>
                <a:stretch>
                  <a:fillRect l="-2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209120" y="3761640"/>
              <a:ext cx="7200" cy="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3720" y="3754800"/>
                <a:ext cx="194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8840" y="280800"/>
              <a:ext cx="8903880" cy="6036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80" y="264600"/>
                <a:ext cx="8925840" cy="60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159200" y="1311480"/>
              <a:ext cx="7736760" cy="5092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5160" y="1294920"/>
                <a:ext cx="7767360" cy="51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8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42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609600"/>
            <a:ext cx="8518523" cy="6089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Manipulator Jacobian of a 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24400" y="1583850"/>
                <a:ext cx="3382401" cy="111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583850"/>
                <a:ext cx="3382401" cy="1119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662" y="4047927"/>
                <a:ext cx="3610539" cy="1090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2" y="4047927"/>
                <a:ext cx="3610539" cy="1090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9612" y="5330934"/>
                <a:ext cx="245522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2" y="5330934"/>
                <a:ext cx="2455224" cy="10689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9612" y="2833455"/>
                <a:ext cx="3382401" cy="111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2" y="2833455"/>
                <a:ext cx="3382401" cy="11193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9620" y="1503946"/>
                <a:ext cx="2532168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0" y="1503946"/>
                <a:ext cx="2532168" cy="10689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94280" y="2775960"/>
              <a:ext cx="7651800" cy="3654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200" y="2759400"/>
                <a:ext cx="7678080" cy="36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598680" y="4914720"/>
              <a:ext cx="7951320" cy="1329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920" y="4900320"/>
                <a:ext cx="7973640" cy="13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4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46200" y="1263600"/>
              <a:ext cx="8238240" cy="3488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80" y="1247400"/>
                <a:ext cx="8272080" cy="35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905000"/>
                <a:ext cx="3450753" cy="10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905000"/>
                <a:ext cx="3450753" cy="10843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90282" y="4175891"/>
                <a:ext cx="3450753" cy="10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2" y="4175891"/>
                <a:ext cx="3450753" cy="10843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65560" y="1816560"/>
              <a:ext cx="1805400" cy="4033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4040" y="1800000"/>
                <a:ext cx="1827720" cy="40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2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609600"/>
            <a:ext cx="8518523" cy="6089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Manipulator Jacobian of a 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1905833"/>
                <a:ext cx="7637412" cy="16292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IN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IN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     </m:t>
                                </m:r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b="0" i="1" kern="1200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          </m:t>
                                          </m:r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     </m:t>
                                </m:r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IN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          </m:t>
                                </m:r>
                                <m:r>
                                  <a:rPr lang="en-IN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        </m:t>
                                      </m:r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kern="120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05833"/>
                <a:ext cx="7637412" cy="16292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8920" y="1271520"/>
              <a:ext cx="8348040" cy="4132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20" y="1254960"/>
                <a:ext cx="8380800" cy="41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237040" y="2722680"/>
              <a:ext cx="5766120" cy="399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1920" y="2708280"/>
                <a:ext cx="5795280" cy="40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6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3 </a:t>
            </a:r>
            <a:r>
              <a:rPr lang="en-IN" dirty="0" err="1" smtClean="0"/>
              <a:t>dof</a:t>
            </a:r>
            <a:r>
              <a:rPr lang="en-IN" dirty="0" smtClean="0"/>
              <a:t> Polar Arm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8018"/>
            <a:ext cx="4038600" cy="440574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6800" y="278280"/>
              <a:ext cx="6485040" cy="302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20" y="261720"/>
                <a:ext cx="6508080" cy="30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45040" y="1991160"/>
              <a:ext cx="7818480" cy="453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480" y="1974600"/>
                <a:ext cx="7851600" cy="45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0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12200" cy="785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 smtClean="0"/>
              <a:t>Manipulator Jacobian</a:t>
            </a:r>
            <a:endParaRPr lang="en-IN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698500" y="1444018"/>
            <a:ext cx="7772400" cy="4876800"/>
          </a:xfrm>
        </p:spPr>
        <p:txBody>
          <a:bodyPr rtlCol="0">
            <a:normAutofit/>
          </a:bodyPr>
          <a:lstStyle/>
          <a:p>
            <a:r>
              <a:rPr lang="en-IN" sz="2400" b="1" dirty="0" smtClean="0"/>
              <a:t>4 </a:t>
            </a:r>
            <a:r>
              <a:rPr lang="en-IN" sz="2400" b="1" dirty="0" err="1" smtClean="0"/>
              <a:t>dof</a:t>
            </a:r>
            <a:r>
              <a:rPr lang="en-IN" sz="2400" b="1" dirty="0" smtClean="0"/>
              <a:t> SCARA Manipulator</a:t>
            </a:r>
            <a:endParaRPr lang="en-IN" sz="2400" b="1" dirty="0"/>
          </a:p>
          <a:p>
            <a:pPr lvl="1"/>
            <a:r>
              <a:rPr lang="en-IN" sz="2400" dirty="0" smtClean="0"/>
              <a:t>Manipulator </a:t>
            </a:r>
            <a:r>
              <a:rPr lang="en-IN" sz="2400" dirty="0"/>
              <a:t>Jacobian of a 4 axis </a:t>
            </a:r>
            <a:r>
              <a:rPr lang="en-IN" sz="2400" dirty="0" smtClean="0"/>
              <a:t>SCARA</a:t>
            </a:r>
          </a:p>
          <a:p>
            <a:pPr lvl="1"/>
            <a:endParaRPr lang="en-IN" sz="2400" b="1" dirty="0"/>
          </a:p>
          <a:p>
            <a:r>
              <a:rPr lang="en-IN" sz="2400" b="1" dirty="0" smtClean="0"/>
              <a:t>3 </a:t>
            </a:r>
            <a:r>
              <a:rPr lang="en-IN" sz="2400" b="1" dirty="0" err="1"/>
              <a:t>dof</a:t>
            </a:r>
            <a:r>
              <a:rPr lang="en-IN" sz="2400" b="1" dirty="0"/>
              <a:t> </a:t>
            </a:r>
            <a:r>
              <a:rPr lang="en-IN" sz="2400" b="1" dirty="0" smtClean="0"/>
              <a:t>Polar Manipulator</a:t>
            </a:r>
            <a:endParaRPr lang="en-IN" sz="2400" b="1" dirty="0"/>
          </a:p>
          <a:p>
            <a:pPr lvl="1"/>
            <a:r>
              <a:rPr lang="en-IN" sz="2400" dirty="0"/>
              <a:t>Tool Configuration Jacobian</a:t>
            </a:r>
          </a:p>
          <a:p>
            <a:pPr lvl="1"/>
            <a:r>
              <a:rPr lang="en-IN" sz="2400" dirty="0"/>
              <a:t>Manipulator </a:t>
            </a:r>
            <a:r>
              <a:rPr lang="en-IN" sz="2400" dirty="0" smtClean="0"/>
              <a:t>Jacobian</a:t>
            </a:r>
          </a:p>
          <a:p>
            <a:pPr lvl="1"/>
            <a:endParaRPr lang="en-IN" sz="2400" b="1" dirty="0"/>
          </a:p>
          <a:p>
            <a:r>
              <a:rPr lang="en-IN" sz="2400" b="1" dirty="0" smtClean="0"/>
              <a:t>5 </a:t>
            </a:r>
            <a:r>
              <a:rPr lang="en-IN" sz="2400" b="1" dirty="0" err="1"/>
              <a:t>dof</a:t>
            </a:r>
            <a:r>
              <a:rPr lang="en-IN" sz="2400" b="1" dirty="0"/>
              <a:t> </a:t>
            </a:r>
            <a:r>
              <a:rPr lang="en-IN" sz="2400" b="1" dirty="0" smtClean="0"/>
              <a:t>Articulated Manipulator</a:t>
            </a:r>
            <a:endParaRPr lang="en-IN" sz="2400" b="1" dirty="0"/>
          </a:p>
          <a:p>
            <a:pPr lvl="1"/>
            <a:r>
              <a:rPr lang="en-IN" sz="2400" dirty="0" smtClean="0"/>
              <a:t>Manipulator </a:t>
            </a:r>
            <a:r>
              <a:rPr lang="en-IN" sz="2400" dirty="0"/>
              <a:t>Jacobian</a:t>
            </a:r>
            <a:endParaRPr lang="en-IN" sz="2400" b="1" dirty="0"/>
          </a:p>
          <a:p>
            <a:pPr marL="0" indent="0">
              <a:buNone/>
            </a:pPr>
            <a:endParaRPr lang="en-IN" sz="2400" dirty="0" smtClean="0"/>
          </a:p>
          <a:p>
            <a:endParaRPr lang="en-US" sz="2400" dirty="0"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Polar </a:t>
            </a:r>
            <a:r>
              <a:rPr lang="en-IN" dirty="0" smtClean="0"/>
              <a:t>Arm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1600200"/>
                <a:ext cx="269355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2693558" cy="972702"/>
              </a:xfrm>
              <a:prstGeom prst="rect">
                <a:avLst/>
              </a:prstGeom>
              <a:blipFill rotWithShape="0">
                <a:blip r:embed="rId2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480" y="1416600"/>
              <a:ext cx="8846280" cy="517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20" y="1401480"/>
                <a:ext cx="8878680" cy="52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74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Polar </a:t>
            </a:r>
            <a:r>
              <a:rPr lang="en-IN" dirty="0" smtClean="0"/>
              <a:t>Arm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1600200"/>
                <a:ext cx="269355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2693558" cy="972702"/>
              </a:xfrm>
              <a:prstGeom prst="rect">
                <a:avLst/>
              </a:prstGeom>
              <a:blipFill rotWithShape="0">
                <a:blip r:embed="rId2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6407" y="1649796"/>
                <a:ext cx="2972993" cy="873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07" y="1649796"/>
                <a:ext cx="2972993" cy="8735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3732" y="3102818"/>
                <a:ext cx="298267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2" y="3102818"/>
                <a:ext cx="2982675" cy="972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37565" y="2906224"/>
                <a:ext cx="190411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565" y="2906224"/>
                <a:ext cx="1904111" cy="9727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4605436"/>
                <a:ext cx="5867400" cy="1773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05436"/>
                <a:ext cx="5867400" cy="17735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9478" y="4236104"/>
            <a:ext cx="394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Tool Configuration Jacobian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973520" y="2700360"/>
              <a:ext cx="4598640" cy="3820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3800" y="2685600"/>
                <a:ext cx="4624920" cy="38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911960" y="4527360"/>
              <a:ext cx="4613760" cy="1019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6480" y="4511520"/>
                <a:ext cx="4645440" cy="10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Algorithm for Finding the 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  <a:blipFill rotWithShape="0">
                <a:blip r:embed="rId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  <a:blipFill rotWithShape="0">
                <a:blip r:embed="rId6"/>
                <a:stretch>
                  <a:fillRect l="-70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  <a:blipFill rotWithShape="0">
                <a:blip r:embed="rId7"/>
                <a:stretch>
                  <a:fillRect l="-100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1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9333" r="-869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9211" r="-8696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5980722" y="4358865"/>
            <a:ext cx="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60714" y="5156785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Revolute Joint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15200" y="5898888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763200" y="1289520"/>
              <a:ext cx="8260920" cy="4970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640" y="1273320"/>
                <a:ext cx="8294400" cy="50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75040" y="1315080"/>
              <a:ext cx="8584200" cy="3830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80" y="1298520"/>
                <a:ext cx="8613720" cy="38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1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Polar Arm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752600"/>
                <a:ext cx="7620000" cy="841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52600"/>
                <a:ext cx="7620000" cy="8410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4920" y="1667520"/>
              <a:ext cx="8096760" cy="4849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360" y="1651680"/>
                <a:ext cx="8130240" cy="48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5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6324600" cy="838200"/>
          </a:xfrm>
        </p:spPr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Polar </a:t>
            </a:r>
            <a:r>
              <a:rPr lang="en-IN" dirty="0" smtClean="0"/>
              <a:t>Arm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980" y="1606847"/>
                <a:ext cx="189353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0" y="1606847"/>
                <a:ext cx="1893532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7906" y="2743200"/>
                <a:ext cx="7126941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06" y="2743200"/>
                <a:ext cx="7126941" cy="9727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8891" y="4244218"/>
                <a:ext cx="1131335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91" y="4244218"/>
                <a:ext cx="1131335" cy="665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24200" y="4419600"/>
                <a:ext cx="1850570" cy="386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4419600"/>
                <a:ext cx="1850570" cy="386068"/>
              </a:xfrm>
              <a:prstGeom prst="rect">
                <a:avLst/>
              </a:prstGeom>
              <a:blipFill rotWithShape="0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04048" y="5263922"/>
                <a:ext cx="1260602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48" y="5263922"/>
                <a:ext cx="1260602" cy="823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24200" y="5163702"/>
                <a:ext cx="22098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(Revolute)</a:t>
                </a: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(Revolute)</a:t>
                </a: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(Linear Joint)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163702"/>
                <a:ext cx="2209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3 </a:t>
            </a:r>
            <a:r>
              <a:rPr lang="en-IN" dirty="0" err="1"/>
              <a:t>dof</a:t>
            </a:r>
            <a:r>
              <a:rPr lang="en-IN" dirty="0"/>
              <a:t> Polar </a:t>
            </a:r>
            <a:r>
              <a:rPr lang="en-IN" dirty="0" smtClean="0"/>
              <a:t>Arm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71600" y="1828800"/>
                <a:ext cx="1789016" cy="754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28800"/>
                <a:ext cx="1789016" cy="754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8150" y="4267200"/>
                <a:ext cx="6057900" cy="1725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</m:t>
                              </m:r>
                            </m:e>
                          </m:eqAr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4267200"/>
                <a:ext cx="6057900" cy="17259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2400" y="3581400"/>
            <a:ext cx="394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Manipulator Jacobian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23440" y="3965400"/>
              <a:ext cx="6009840" cy="255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480" y="3949200"/>
                <a:ext cx="6039000" cy="25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/>
          <a:lstStyle/>
          <a:p>
            <a:r>
              <a:rPr lang="en-IN" dirty="0" smtClean="0"/>
              <a:t>5 </a:t>
            </a:r>
            <a:r>
              <a:rPr lang="en-IN" dirty="0" err="1" smtClean="0"/>
              <a:t>dof</a:t>
            </a:r>
            <a:r>
              <a:rPr lang="en-IN" dirty="0" smtClean="0"/>
              <a:t> manipulator  - 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6" descr="alpha_ii_2.tif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9625" y="1912390"/>
            <a:ext cx="4629150" cy="3806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43200" y="1050120"/>
              <a:ext cx="7274160" cy="5398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6640" y="1035000"/>
                <a:ext cx="7307280" cy="54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352960" y="2071440"/>
              <a:ext cx="3639960" cy="3415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7840" y="2061000"/>
                <a:ext cx="3665880" cy="34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5321160" y="1916280"/>
              <a:ext cx="3674520" cy="2632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8200" y="1909080"/>
                <a:ext cx="3699720" cy="26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4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192" y="1524000"/>
                <a:ext cx="6314608" cy="1371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192" y="1524000"/>
                <a:ext cx="6314608" cy="1371600"/>
              </a:xfrm>
              <a:blipFill rotWithShape="0"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34720" y="1371600"/>
              <a:ext cx="5629320" cy="3142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160" y="1365840"/>
                <a:ext cx="5662440" cy="31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1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67192" y="1524000"/>
                <a:ext cx="6314608" cy="1371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67192" y="1524000"/>
                <a:ext cx="6314608" cy="1371600"/>
              </a:xfrm>
              <a:blipFill rotWithShape="0"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5836" y="3011200"/>
                <a:ext cx="8305799" cy="84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6" y="3011200"/>
                <a:ext cx="8305799" cy="8438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5996" y="3997579"/>
                <a:ext cx="6477000" cy="844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96" y="3997579"/>
                <a:ext cx="6477000" cy="8445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14280" y="1227600"/>
              <a:ext cx="7269840" cy="5382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800" y="1211040"/>
                <a:ext cx="7302240" cy="54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7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Algorithm for Finding the 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99" y="4464096"/>
                <a:ext cx="2150140" cy="471283"/>
              </a:xfrm>
              <a:prstGeom prst="rect">
                <a:avLst/>
              </a:prstGeom>
              <a:blipFill rotWithShape="0"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107326"/>
                <a:ext cx="2224583" cy="468205"/>
              </a:xfrm>
              <a:prstGeom prst="rect">
                <a:avLst/>
              </a:prstGeom>
              <a:blipFill rotWithShape="0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36" y="5725547"/>
                <a:ext cx="2163862" cy="468975"/>
              </a:xfrm>
              <a:prstGeom prst="rect">
                <a:avLst/>
              </a:prstGeom>
              <a:blipFill rotWithShape="0">
                <a:blip r:embed="rId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4453820"/>
                <a:ext cx="1143775" cy="471283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725546"/>
                <a:ext cx="1739066" cy="468975"/>
              </a:xfrm>
              <a:prstGeom prst="rect">
                <a:avLst/>
              </a:prstGeom>
              <a:blipFill rotWithShape="0">
                <a:blip r:embed="rId6"/>
                <a:stretch>
                  <a:fillRect l="-70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22" y="5091222"/>
                <a:ext cx="1215333" cy="468205"/>
              </a:xfrm>
              <a:prstGeom prst="rect">
                <a:avLst/>
              </a:prstGeom>
              <a:blipFill rotWithShape="0">
                <a:blip r:embed="rId7"/>
                <a:stretch>
                  <a:fillRect l="-100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1&lt;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77" y="1437049"/>
                <a:ext cx="3134320" cy="9896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097" y="2636548"/>
                <a:ext cx="1889428" cy="8024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053" y="3540714"/>
                <a:ext cx="2462021" cy="4864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1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89" y="5161593"/>
                <a:ext cx="983924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9333" r="-869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0" y="5871228"/>
                <a:ext cx="983924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9211" r="-8696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5980722" y="4358865"/>
            <a:ext cx="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60714" y="5156785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Revolute Joint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15200" y="5898888"/>
            <a:ext cx="16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Prismatic Joint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25" y="4027194"/>
                <a:ext cx="1341456" cy="106657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5160" y="363600"/>
              <a:ext cx="8999640" cy="6273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" y="349560"/>
                <a:ext cx="903024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8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9100" y="1600200"/>
                <a:ext cx="5410200" cy="880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600200"/>
                <a:ext cx="5410200" cy="8808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5653" y="2644630"/>
                <a:ext cx="5410200" cy="101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3" y="2644630"/>
                <a:ext cx="5410200" cy="101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3245" y="3810000"/>
                <a:ext cx="4323555" cy="1013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5" y="3810000"/>
                <a:ext cx="4323555" cy="10132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3245" y="4929814"/>
                <a:ext cx="3494866" cy="1013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5" y="4929814"/>
                <a:ext cx="3494866" cy="10132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62600" y="5056597"/>
                <a:ext cx="126791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056597"/>
                <a:ext cx="1267911" cy="8249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23840" y="1357560"/>
              <a:ext cx="7005600" cy="502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00" y="1342440"/>
                <a:ext cx="7036560" cy="50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64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2000" y="1676400"/>
                <a:ext cx="194482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6400"/>
                <a:ext cx="1944828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0" y="2766923"/>
                <a:ext cx="2589812" cy="841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766923"/>
                <a:ext cx="2589812" cy="8410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6761" y="3873604"/>
                <a:ext cx="374807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1" y="3873604"/>
                <a:ext cx="3748077" cy="972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6761" y="5111923"/>
                <a:ext cx="394364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1" y="5111923"/>
                <a:ext cx="3943644" cy="9727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35332" y="1515945"/>
                <a:ext cx="412766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32" y="1515945"/>
                <a:ext cx="4127668" cy="9727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36411" y="2589190"/>
                <a:ext cx="1131335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11" y="2589190"/>
                <a:ext cx="1131335" cy="665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96000" y="3327758"/>
                <a:ext cx="1589666" cy="386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27758"/>
                <a:ext cx="1589666" cy="386068"/>
              </a:xfrm>
              <a:prstGeom prst="rect">
                <a:avLst/>
              </a:prstGeom>
              <a:blipFill rotWithShape="0">
                <a:blip r:embed="rId8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96000" y="3873604"/>
                <a:ext cx="1390317" cy="589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73604"/>
                <a:ext cx="1390317" cy="58907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664200" y="1396800"/>
              <a:ext cx="8149680" cy="464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440" y="1380240"/>
                <a:ext cx="8180640" cy="46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7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34760" y="559800"/>
              <a:ext cx="8146800" cy="5904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200" y="543600"/>
                <a:ext cx="8179920" cy="59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9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 </a:t>
            </a:r>
            <a:r>
              <a:rPr lang="en-IN" dirty="0" err="1"/>
              <a:t>dof</a:t>
            </a:r>
            <a:r>
              <a:rPr lang="en-IN" dirty="0"/>
              <a:t> manipulator  - Manipulator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456438000" cy="18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𝐽</m:t>
                  </m:r>
                  <m:r>
                    <a:rPr lang="en-US" i="0">
                      <a:latin typeface="Cambria Math" panose="02040503050406030204" pitchFamily="18" charset="0"/>
                    </a:rPr>
                    <m:t>= </m:t>
                  </m:r>
                  <m:d>
                    <m:dPr>
                      <m:begChr m:val="["/>
                      <m:endChr m:val="]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&amp;0</m:t>
                          </m:r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&amp;0</m:t>
                          </m:r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&amp;1</m:t>
                          </m:r>
                        </m:e>
                      </m:eqAr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&amp;0</m:t>
                          </m:r>
                        </m:e>
                      </m:eqAr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&amp;0</m:t>
                          </m:r>
                        </m:e>
                      </m:eqAr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&amp;0</m:t>
                          </m:r>
                        </m:e>
                      </m:eqAr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234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234</m:t>
                              </m:r>
                            </m:sub>
                          </m:sSub>
                        </m:e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234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8796"/>
            <a:ext cx="9144000" cy="1140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440" y="2576160"/>
              <a:ext cx="9016920" cy="1737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80" y="2561040"/>
                <a:ext cx="9046800" cy="17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80720" y="897120"/>
              <a:ext cx="8909280" cy="5698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960" y="880560"/>
                <a:ext cx="8940240" cy="57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8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</a:t>
            </a:r>
            <a:r>
              <a:rPr lang="en-US" i="1" dirty="0"/>
              <a:t>books </a:t>
            </a:r>
            <a:r>
              <a:rPr lang="en-US" i="1" dirty="0" smtClean="0"/>
              <a:t>for their wonderful work.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>
              <a:defRPr/>
            </a:pPr>
            <a:r>
              <a:rPr lang="en-IN" i="1" dirty="0" smtClean="0"/>
              <a:t>Industrial Robotics Wesley Snyder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77" y="1839950"/>
            <a:ext cx="2588644" cy="3788437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108186" cy="3756534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1898" y="583312"/>
            <a:ext cx="8518523" cy="71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dirty="0" smtClean="0"/>
              <a:t>Tool Configuration Jacobian of a </a:t>
            </a:r>
            <a:r>
              <a:rPr lang="en-IN" dirty="0"/>
              <a:t>4 axis SCARA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40640" y="235080"/>
              <a:ext cx="8167320" cy="625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600" y="218520"/>
                <a:ext cx="8197200" cy="62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10600" y="165600"/>
              <a:ext cx="8160840" cy="579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680" y="149400"/>
                <a:ext cx="8184600" cy="58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8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1600200"/>
                <a:ext cx="5283241" cy="146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5283241" cy="1461810"/>
              </a:xfrm>
              <a:prstGeom prst="rect">
                <a:avLst/>
              </a:prstGeom>
              <a:blipFill rotWithShape="0">
                <a:blip r:embed="rId2"/>
                <a:stretch>
                  <a:fillRect l="-2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27400" y="1774800"/>
              <a:ext cx="5817960" cy="276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960" y="1758600"/>
                <a:ext cx="5844960" cy="27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3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 axis SCARA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5217" y="1759585"/>
                <a:ext cx="5244641" cy="2682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IN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. </m:t>
                                      </m:r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. </m:t>
                                      </m:r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 +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IN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2400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⁡</m:t>
                                      </m:r>
                                      <m:d>
                                        <m:dPr>
                                          <m:ctrlPr>
                                            <a:rPr lang="en-US" sz="2400" i="1" kern="12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kern="120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17" y="1759585"/>
                <a:ext cx="5244641" cy="26823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95400" y="2775960"/>
              <a:ext cx="5504760" cy="712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00" y="2763720"/>
                <a:ext cx="5533200" cy="7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Tool 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95400" y="1752600"/>
                <a:ext cx="5536067" cy="22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52600"/>
                <a:ext cx="5536067" cy="2225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Tool 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76400" y="1711741"/>
                <a:ext cx="4128501" cy="2143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𝑆𝑖𝑛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𝐶𝑜𝑠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711741"/>
                <a:ext cx="4128501" cy="21433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49200" y="2467440"/>
              <a:ext cx="731160" cy="37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4080" y="2455200"/>
                <a:ext cx="75852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9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Finding the Tool </a:t>
            </a:r>
            <a:r>
              <a:rPr lang="en-IN" dirty="0"/>
              <a:t>Configuration Jacobian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26 March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1549710"/>
                <a:ext cx="2296526" cy="210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49710"/>
                <a:ext cx="2296526" cy="210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70080" y="2487960"/>
              <a:ext cx="2295000" cy="61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240" y="2476080"/>
                <a:ext cx="2322720" cy="6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4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455</Words>
  <Application>Microsoft Office PowerPoint</Application>
  <PresentationFormat>On-screen Show (4:3)</PresentationFormat>
  <Paragraphs>220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1_Office Theme</vt:lpstr>
      <vt:lpstr>Mechanisms and Robotics     DE CA ZG561</vt:lpstr>
      <vt:lpstr>Manipulator Jacobian</vt:lpstr>
      <vt:lpstr>Algorithm for Finding the Manipulator Jacobian</vt:lpstr>
      <vt:lpstr>PowerPoint Presentation</vt:lpstr>
      <vt:lpstr>4 axis SCARA</vt:lpstr>
      <vt:lpstr>4 axis SCARA</vt:lpstr>
      <vt:lpstr>Finding the Tool Configuration Jacobian</vt:lpstr>
      <vt:lpstr>Finding the Tool Configuration Jacobian</vt:lpstr>
      <vt:lpstr>Finding the Tool Configuration Jacobian</vt:lpstr>
      <vt:lpstr>Finding the Tool Configuration Jacobian</vt:lpstr>
      <vt:lpstr>Tool Configuration Jacobian of a 4 dof SCARA</vt:lpstr>
      <vt:lpstr>Algorithm for Finding the Manipulator Jacobian</vt:lpstr>
      <vt:lpstr>PowerPoint Presentation</vt:lpstr>
      <vt:lpstr>PowerPoint Presentation</vt:lpstr>
      <vt:lpstr>Manipulator Jacobian of a 4 axis SCARA</vt:lpstr>
      <vt:lpstr>PowerPoint Presentation</vt:lpstr>
      <vt:lpstr>PowerPoint Presentation</vt:lpstr>
      <vt:lpstr>Manipulator Jacobian of a 4 axis SCARA</vt:lpstr>
      <vt:lpstr>PowerPoint Presentation</vt:lpstr>
      <vt:lpstr>PowerPoint Presentation</vt:lpstr>
      <vt:lpstr>PowerPoint Presentation</vt:lpstr>
      <vt:lpstr>Algorithm for Finding the Manipulator Jacobian</vt:lpstr>
      <vt:lpstr>PowerPoint Presentation</vt:lpstr>
      <vt:lpstr>PowerPoint Presentation</vt:lpstr>
      <vt:lpstr>PowerPoint Presentation</vt:lpstr>
      <vt:lpstr>PowerPoint Presentation</vt:lpstr>
      <vt:lpstr>5 dof manipulator  - Manipulator Jacobian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dof manipulator  - Manipulator Jacobian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</dc:creator>
  <cp:lastModifiedBy>HP</cp:lastModifiedBy>
  <cp:revision>852</cp:revision>
  <dcterms:created xsi:type="dcterms:W3CDTF">2015-02-01T05:43:25Z</dcterms:created>
  <dcterms:modified xsi:type="dcterms:W3CDTF">2021-03-26T16:09:38Z</dcterms:modified>
</cp:coreProperties>
</file>